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3"/>
  </p:notesMasterIdLst>
  <p:handoutMasterIdLst>
    <p:handoutMasterId r:id="rId24"/>
  </p:handoutMasterIdLst>
  <p:sldIdLst>
    <p:sldId id="314" r:id="rId5"/>
    <p:sldId id="315" r:id="rId6"/>
    <p:sldId id="316" r:id="rId7"/>
    <p:sldId id="32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7" r:id="rId18"/>
    <p:sldId id="328" r:id="rId19"/>
    <p:sldId id="329" r:id="rId20"/>
    <p:sldId id="330" r:id="rId21"/>
    <p:sldId id="30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388" autoAdjust="0"/>
  </p:normalViewPr>
  <p:slideViewPr>
    <p:cSldViewPr snapToGrid="0">
      <p:cViewPr>
        <p:scale>
          <a:sx n="75" d="100"/>
          <a:sy n="75" d="100"/>
        </p:scale>
        <p:origin x="1412" y="408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Patel" userId="7177f3d57cb84fc1" providerId="LiveId" clId="{DA4CB400-8283-46B9-846F-9B73ED86D931}"/>
    <pc:docChg chg="custSel modSld">
      <pc:chgData name="Jay Patel" userId="7177f3d57cb84fc1" providerId="LiveId" clId="{DA4CB400-8283-46B9-846F-9B73ED86D931}" dt="2024-08-05T23:45:07.118" v="605" actId="20577"/>
      <pc:docMkLst>
        <pc:docMk/>
      </pc:docMkLst>
      <pc:sldChg chg="modSp mod">
        <pc:chgData name="Jay Patel" userId="7177f3d57cb84fc1" providerId="LiveId" clId="{DA4CB400-8283-46B9-846F-9B73ED86D931}" dt="2024-08-05T23:45:07.118" v="605" actId="20577"/>
        <pc:sldMkLst>
          <pc:docMk/>
          <pc:sldMk cId="769932640" sldId="309"/>
        </pc:sldMkLst>
        <pc:spChg chg="mod">
          <ac:chgData name="Jay Patel" userId="7177f3d57cb84fc1" providerId="LiveId" clId="{DA4CB400-8283-46B9-846F-9B73ED86D931}" dt="2024-08-05T23:45:07.118" v="605" actId="20577"/>
          <ac:spMkLst>
            <pc:docMk/>
            <pc:sldMk cId="769932640" sldId="309"/>
            <ac:spMk id="10" creationId="{1F398FDD-E639-CF6A-B875-443655F2B31B}"/>
          </ac:spMkLst>
        </pc:spChg>
      </pc:sldChg>
      <pc:sldChg chg="modSp mod">
        <pc:chgData name="Jay Patel" userId="7177f3d57cb84fc1" providerId="LiveId" clId="{DA4CB400-8283-46B9-846F-9B73ED86D931}" dt="2024-08-05T23:41:11.252" v="40" actId="20577"/>
        <pc:sldMkLst>
          <pc:docMk/>
          <pc:sldMk cId="2945390068" sldId="314"/>
        </pc:sldMkLst>
        <pc:spChg chg="mod">
          <ac:chgData name="Jay Patel" userId="7177f3d57cb84fc1" providerId="LiveId" clId="{DA4CB400-8283-46B9-846F-9B73ED86D931}" dt="2024-08-05T23:41:11.252" v="40" actId="20577"/>
          <ac:spMkLst>
            <pc:docMk/>
            <pc:sldMk cId="2945390068" sldId="314"/>
            <ac:spMk id="2" creationId="{35440D96-BFFB-05BD-30ED-0352500CD058}"/>
          </ac:spMkLst>
        </pc:spChg>
      </pc:sldChg>
      <pc:sldChg chg="modSp mod">
        <pc:chgData name="Jay Patel" userId="7177f3d57cb84fc1" providerId="LiveId" clId="{DA4CB400-8283-46B9-846F-9B73ED86D931}" dt="2024-08-05T23:41:48.222" v="102" actId="255"/>
        <pc:sldMkLst>
          <pc:docMk/>
          <pc:sldMk cId="56176599" sldId="317"/>
        </pc:sldMkLst>
        <pc:spChg chg="mod">
          <ac:chgData name="Jay Patel" userId="7177f3d57cb84fc1" providerId="LiveId" clId="{DA4CB400-8283-46B9-846F-9B73ED86D931}" dt="2024-08-05T23:41:48.222" v="102" actId="255"/>
          <ac:spMkLst>
            <pc:docMk/>
            <pc:sldMk cId="56176599" sldId="317"/>
            <ac:spMk id="3" creationId="{37E96E39-EC0C-CE06-6A18-12DC817F7FAB}"/>
          </ac:spMkLst>
        </pc:spChg>
      </pc:sldChg>
      <pc:sldChg chg="modSp mod">
        <pc:chgData name="Jay Patel" userId="7177f3d57cb84fc1" providerId="LiveId" clId="{DA4CB400-8283-46B9-846F-9B73ED86D931}" dt="2024-08-05T23:42:07.394" v="130" actId="1076"/>
        <pc:sldMkLst>
          <pc:docMk/>
          <pc:sldMk cId="412000632" sldId="318"/>
        </pc:sldMkLst>
        <pc:spChg chg="mod">
          <ac:chgData name="Jay Patel" userId="7177f3d57cb84fc1" providerId="LiveId" clId="{DA4CB400-8283-46B9-846F-9B73ED86D931}" dt="2024-08-05T23:42:00.129" v="129" actId="20577"/>
          <ac:spMkLst>
            <pc:docMk/>
            <pc:sldMk cId="412000632" sldId="318"/>
            <ac:spMk id="2" creationId="{018E4F0B-A6EB-861C-1C34-CAA9BDE47858}"/>
          </ac:spMkLst>
        </pc:spChg>
        <pc:picChg chg="mod">
          <ac:chgData name="Jay Patel" userId="7177f3d57cb84fc1" providerId="LiveId" clId="{DA4CB400-8283-46B9-846F-9B73ED86D931}" dt="2024-08-05T23:42:07.394" v="130" actId="1076"/>
          <ac:picMkLst>
            <pc:docMk/>
            <pc:sldMk cId="412000632" sldId="318"/>
            <ac:picMk id="6" creationId="{47FE7888-24C6-D71C-95BF-2F4528FF6D90}"/>
          </ac:picMkLst>
        </pc:picChg>
      </pc:sldChg>
      <pc:sldChg chg="modSp mod">
        <pc:chgData name="Jay Patel" userId="7177f3d57cb84fc1" providerId="LiveId" clId="{DA4CB400-8283-46B9-846F-9B73ED86D931}" dt="2024-08-05T23:42:15.621" v="143" actId="20577"/>
        <pc:sldMkLst>
          <pc:docMk/>
          <pc:sldMk cId="1760417424" sldId="319"/>
        </pc:sldMkLst>
        <pc:spChg chg="mod">
          <ac:chgData name="Jay Patel" userId="7177f3d57cb84fc1" providerId="LiveId" clId="{DA4CB400-8283-46B9-846F-9B73ED86D931}" dt="2024-08-05T23:42:15.621" v="143" actId="20577"/>
          <ac:spMkLst>
            <pc:docMk/>
            <pc:sldMk cId="1760417424" sldId="319"/>
            <ac:spMk id="8" creationId="{7717F77C-3F3B-AFB4-58E1-E71BA2BB6C70}"/>
          </ac:spMkLst>
        </pc:spChg>
      </pc:sldChg>
      <pc:sldChg chg="modSp mod">
        <pc:chgData name="Jay Patel" userId="7177f3d57cb84fc1" providerId="LiveId" clId="{DA4CB400-8283-46B9-846F-9B73ED86D931}" dt="2024-08-05T23:42:24.157" v="167" actId="20577"/>
        <pc:sldMkLst>
          <pc:docMk/>
          <pc:sldMk cId="430403476" sldId="320"/>
        </pc:sldMkLst>
        <pc:spChg chg="mod">
          <ac:chgData name="Jay Patel" userId="7177f3d57cb84fc1" providerId="LiveId" clId="{DA4CB400-8283-46B9-846F-9B73ED86D931}" dt="2024-08-05T23:42:24.157" v="167" actId="20577"/>
          <ac:spMkLst>
            <pc:docMk/>
            <pc:sldMk cId="430403476" sldId="320"/>
            <ac:spMk id="2" creationId="{F992D586-3F7C-3202-E4F4-1F65B9A7D428}"/>
          </ac:spMkLst>
        </pc:spChg>
      </pc:sldChg>
      <pc:sldChg chg="modSp mod">
        <pc:chgData name="Jay Patel" userId="7177f3d57cb84fc1" providerId="LiveId" clId="{DA4CB400-8283-46B9-846F-9B73ED86D931}" dt="2024-08-05T23:42:34.603" v="193" actId="20577"/>
        <pc:sldMkLst>
          <pc:docMk/>
          <pc:sldMk cId="569699605" sldId="321"/>
        </pc:sldMkLst>
        <pc:spChg chg="mod">
          <ac:chgData name="Jay Patel" userId="7177f3d57cb84fc1" providerId="LiveId" clId="{DA4CB400-8283-46B9-846F-9B73ED86D931}" dt="2024-08-05T23:42:34.603" v="193" actId="20577"/>
          <ac:spMkLst>
            <pc:docMk/>
            <pc:sldMk cId="569699605" sldId="321"/>
            <ac:spMk id="2" creationId="{6DBDB0AE-5ADD-1975-6BDD-38608925072A}"/>
          </ac:spMkLst>
        </pc:spChg>
      </pc:sldChg>
      <pc:sldChg chg="modSp mod">
        <pc:chgData name="Jay Patel" userId="7177f3d57cb84fc1" providerId="LiveId" clId="{DA4CB400-8283-46B9-846F-9B73ED86D931}" dt="2024-08-05T23:43:12.705" v="313" actId="20577"/>
        <pc:sldMkLst>
          <pc:docMk/>
          <pc:sldMk cId="2398406067" sldId="324"/>
        </pc:sldMkLst>
        <pc:spChg chg="mod">
          <ac:chgData name="Jay Patel" userId="7177f3d57cb84fc1" providerId="LiveId" clId="{DA4CB400-8283-46B9-846F-9B73ED86D931}" dt="2024-08-05T23:42:51.257" v="240" actId="20577"/>
          <ac:spMkLst>
            <pc:docMk/>
            <pc:sldMk cId="2398406067" sldId="324"/>
            <ac:spMk id="2" creationId="{B4386DBB-D0DC-05D4-788C-E10EEF6B4A91}"/>
          </ac:spMkLst>
        </pc:spChg>
        <pc:spChg chg="mod">
          <ac:chgData name="Jay Patel" userId="7177f3d57cb84fc1" providerId="LiveId" clId="{DA4CB400-8283-46B9-846F-9B73ED86D931}" dt="2024-08-05T23:43:12.705" v="313" actId="20577"/>
          <ac:spMkLst>
            <pc:docMk/>
            <pc:sldMk cId="2398406067" sldId="324"/>
            <ac:spMk id="11" creationId="{F9588EB3-1986-2F5B-9D0D-6EA15D95F90F}"/>
          </ac:spMkLst>
        </pc:spChg>
      </pc:sldChg>
      <pc:sldChg chg="modSp mod">
        <pc:chgData name="Jay Patel" userId="7177f3d57cb84fc1" providerId="LiveId" clId="{DA4CB400-8283-46B9-846F-9B73ED86D931}" dt="2024-08-05T23:43:31.852" v="350" actId="20577"/>
        <pc:sldMkLst>
          <pc:docMk/>
          <pc:sldMk cId="1905926559" sldId="327"/>
        </pc:sldMkLst>
        <pc:spChg chg="mod">
          <ac:chgData name="Jay Patel" userId="7177f3d57cb84fc1" providerId="LiveId" clId="{DA4CB400-8283-46B9-846F-9B73ED86D931}" dt="2024-08-05T23:43:31.852" v="350" actId="20577"/>
          <ac:spMkLst>
            <pc:docMk/>
            <pc:sldMk cId="1905926559" sldId="327"/>
            <ac:spMk id="2" creationId="{2F3DB60A-FA89-E5B5-4790-548F48BC65DB}"/>
          </ac:spMkLst>
        </pc:spChg>
      </pc:sldChg>
      <pc:sldChg chg="modSp mod">
        <pc:chgData name="Jay Patel" userId="7177f3d57cb84fc1" providerId="LiveId" clId="{DA4CB400-8283-46B9-846F-9B73ED86D931}" dt="2024-08-05T23:43:55.112" v="414" actId="20577"/>
        <pc:sldMkLst>
          <pc:docMk/>
          <pc:sldMk cId="551450051" sldId="328"/>
        </pc:sldMkLst>
        <pc:spChg chg="mod">
          <ac:chgData name="Jay Patel" userId="7177f3d57cb84fc1" providerId="LiveId" clId="{DA4CB400-8283-46B9-846F-9B73ED86D931}" dt="2024-08-05T23:43:55.112" v="414" actId="20577"/>
          <ac:spMkLst>
            <pc:docMk/>
            <pc:sldMk cId="551450051" sldId="328"/>
            <ac:spMk id="2" creationId="{5334CC26-7BA2-470D-23AB-59ABD639F0FB}"/>
          </ac:spMkLst>
        </pc:spChg>
      </pc:sldChg>
      <pc:sldChg chg="modSp mod">
        <pc:chgData name="Jay Patel" userId="7177f3d57cb84fc1" providerId="LiveId" clId="{DA4CB400-8283-46B9-846F-9B73ED86D931}" dt="2024-08-05T23:44:07.085" v="458" actId="20577"/>
        <pc:sldMkLst>
          <pc:docMk/>
          <pc:sldMk cId="797943792" sldId="329"/>
        </pc:sldMkLst>
        <pc:spChg chg="mod">
          <ac:chgData name="Jay Patel" userId="7177f3d57cb84fc1" providerId="LiveId" clId="{DA4CB400-8283-46B9-846F-9B73ED86D931}" dt="2024-08-05T23:44:07.085" v="458" actId="20577"/>
          <ac:spMkLst>
            <pc:docMk/>
            <pc:sldMk cId="797943792" sldId="329"/>
            <ac:spMk id="2" creationId="{3B5FA86C-7FA9-FB1F-3179-65CF293225AA}"/>
          </ac:spMkLst>
        </pc:spChg>
      </pc:sldChg>
      <pc:sldChg chg="modSp mod">
        <pc:chgData name="Jay Patel" userId="7177f3d57cb84fc1" providerId="LiveId" clId="{DA4CB400-8283-46B9-846F-9B73ED86D931}" dt="2024-08-05T23:44:41.842" v="544" actId="20577"/>
        <pc:sldMkLst>
          <pc:docMk/>
          <pc:sldMk cId="3596512489" sldId="330"/>
        </pc:sldMkLst>
        <pc:spChg chg="mod">
          <ac:chgData name="Jay Patel" userId="7177f3d57cb84fc1" providerId="LiveId" clId="{DA4CB400-8283-46B9-846F-9B73ED86D931}" dt="2024-08-05T23:44:41.842" v="544" actId="20577"/>
          <ac:spMkLst>
            <pc:docMk/>
            <pc:sldMk cId="3596512489" sldId="330"/>
            <ac:spMk id="2" creationId="{A486DC2E-CC11-5B97-35CB-E0A9368E70E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8/5/2024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8/5/2024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10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38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67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65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/>
          <a:lstStyle/>
          <a:p>
            <a:r>
              <a:rPr lang="en-US" dirty="0" err="1"/>
              <a:t>Ies</a:t>
            </a:r>
            <a:r>
              <a:rPr lang="en-US" dirty="0"/>
              <a:t> final project</a:t>
            </a:r>
            <a:br>
              <a:rPr lang="en-US" dirty="0"/>
            </a:br>
            <a:r>
              <a:rPr lang="en-US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AA13-E02F-EB47-E510-E3F48A95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6637-007F-EC9E-F644-AAFBA0900F3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2022475"/>
            <a:ext cx="5181600" cy="37465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Feb 20XX: </a:t>
            </a:r>
            <a:r>
              <a:rPr lang="en-US" dirty="0"/>
              <a:t>roll out product to high profile or top-level participants to help establish the product</a:t>
            </a:r>
          </a:p>
          <a:p>
            <a:r>
              <a:rPr lang="en-US" b="1" dirty="0"/>
              <a:t>May 20XX: </a:t>
            </a:r>
            <a:r>
              <a:rPr lang="en-US" dirty="0"/>
              <a:t>release the product to the public and monitor press release and social media accounts</a:t>
            </a:r>
          </a:p>
          <a:p>
            <a:r>
              <a:rPr lang="en-US" b="1" dirty="0"/>
              <a:t>Oct 20XX: </a:t>
            </a:r>
            <a:r>
              <a:rPr lang="en-US" dirty="0"/>
              <a:t>gather feedback and adjust product design as necessary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D930B-FB1B-543D-6828-8C31F30BBD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246813"/>
            <a:ext cx="631825" cy="29527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C9E1AC9-4ADA-3643-FE5F-36FC39D34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8455"/>
            <a:ext cx="12192000" cy="560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47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2B2F-534F-A196-1186-33D282CE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2" cy="1603462"/>
          </a:xfrm>
        </p:spPr>
        <p:txBody>
          <a:bodyPr/>
          <a:lstStyle/>
          <a:p>
            <a:r>
              <a:rPr lang="en-US" dirty="0"/>
              <a:t>Market overview</a:t>
            </a:r>
          </a:p>
        </p:txBody>
      </p:sp>
      <p:pic>
        <p:nvPicPr>
          <p:cNvPr id="7" name="Content Placeholder 6" descr="A screenshot of a contact form&#10;&#10;Description automatically generated">
            <a:extLst>
              <a:ext uri="{FF2B5EF4-FFF2-40B4-BE49-F238E27FC236}">
                <a16:creationId xmlns:a16="http://schemas.microsoft.com/office/drawing/2014/main" id="{71DE8169-BD41-7E6D-5857-7841E939F1D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914400" y="1873250"/>
            <a:ext cx="9029700" cy="429894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6EF25-1A43-B685-800B-85D36602E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0071B99-BE06-FAB4-F88F-2E7AD9248663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9261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6DBB-D0DC-05D4-788C-E10EEF6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/>
          <a:lstStyle/>
          <a:p>
            <a:r>
              <a:rPr lang="en-US" dirty="0"/>
              <a:t>Login for the manager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21131228-ACF4-F125-820F-6BAEB829B36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914401" y="1933853"/>
            <a:ext cx="5359400" cy="336084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D2502-F7A7-039F-01A0-59462ADF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9588EB3-1986-2F5B-9D0D-6EA15D95F90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Manager can approve and reject the request of the user contact</a:t>
            </a:r>
          </a:p>
        </p:txBody>
      </p:sp>
    </p:spTree>
    <p:extLst>
      <p:ext uri="{BB962C8B-B14F-4D97-AF65-F5344CB8AC3E}">
        <p14:creationId xmlns:p14="http://schemas.microsoft.com/office/powerpoint/2010/main" val="2398406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CED9-3D31-C7EF-C4E5-0D218F61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5" y="584477"/>
            <a:ext cx="10354052" cy="1209765"/>
          </a:xfrm>
        </p:spPr>
        <p:txBody>
          <a:bodyPr/>
          <a:lstStyle/>
          <a:p>
            <a:r>
              <a:rPr lang="en-US" dirty="0"/>
              <a:t>Financials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B782709C-FC0C-E355-9C94-A8EE025BAC7B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064747432"/>
              </p:ext>
            </p:extLst>
          </p:nvPr>
        </p:nvGraphicFramePr>
        <p:xfrm>
          <a:off x="923925" y="2009775"/>
          <a:ext cx="10363201" cy="3934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4555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2012882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012882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012882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</a:tblGrid>
              <a:tr h="56201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lvl="1"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lvl="1"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lvl="1"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lvl="1"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50FF3-CE3C-DDFB-B8EA-5BA1668A1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4DE429E-C58F-A894-491C-73CF38702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3421"/>
            <a:ext cx="12192000" cy="507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00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DB60A-FA89-E5B5-4790-548F48BC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 screen for the manager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B1D95715-9F63-72F5-96D7-1C39B55286F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DCD2A-3DB8-831A-0DE0-2C0600248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95B96BD-6319-B9CF-D36F-A910E308F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45" y="2036512"/>
            <a:ext cx="9643533" cy="396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26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CC26-7BA2-470D-23AB-59ABD639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ADMIN SCREEN – CAN UPDATE , DELETE AND EDIT DETAILS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E3EACF64-E5E3-B7C8-F2A4-ED8B4AFDB9E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3781E-A881-1A8C-7218-4896FA923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E8924AA-AC6D-0FDB-08B2-6FAE9E254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183" y="2098801"/>
            <a:ext cx="9888167" cy="346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50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A86C-7FA9-FB1F-3179-65CF29322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Delete contact screen for the admin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DBBD6093-0FDB-4973-8516-E0AABC43550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D223D-9343-F219-D448-E15DBE740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 descr="A screenshot of a contact page&#10;&#10;Description automatically generated">
            <a:extLst>
              <a:ext uri="{FF2B5EF4-FFF2-40B4-BE49-F238E27FC236}">
                <a16:creationId xmlns:a16="http://schemas.microsoft.com/office/drawing/2014/main" id="{DA46D6CB-F208-8293-1DB3-5D12FF22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33" y="1863938"/>
            <a:ext cx="10905067" cy="467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43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6DC2E-CC11-5B97-35CB-E0A9368E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Contact details for the another user who can only see the approved id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D8903D9C-EAF2-480D-B16C-5DADDDAA6845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EE1A6-0B73-B598-0BA1-B792D507C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A9C669C-C5BC-C02E-FF4C-D985169E3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09775"/>
            <a:ext cx="9733401" cy="421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12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3914" y="4130655"/>
            <a:ext cx="5057103" cy="2519363"/>
          </a:xfrm>
        </p:spPr>
        <p:txBody>
          <a:bodyPr/>
          <a:lstStyle/>
          <a:p>
            <a:r>
              <a:rPr lang="en-US" dirty="0"/>
              <a:t>GROUP 5 IES PROJECT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/>
          <a:lstStyle/>
          <a:p>
            <a:r>
              <a:rPr lang="en-US"/>
              <a:t>About 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181600" cy="3128963"/>
          </a:xfrm>
        </p:spPr>
        <p:txBody>
          <a:bodyPr/>
          <a:lstStyle/>
          <a:p>
            <a:r>
              <a:rPr lang="en-US" dirty="0"/>
              <a:t>At Contoso, we empower organizations to foster collaborative thinking to further drive workplace innovation. By closing the loop and leveraging agile frameworks, we help business grow organically and foster a consumer first mindset.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517D97E-385D-8BF9-47BD-3C75310FB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86" y="1009656"/>
            <a:ext cx="9025337" cy="48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0545C1E6-0D6C-AC67-42C0-92E469CA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0DBCF8E2-4A86-C206-8730-F837C78F8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652" y="517890"/>
            <a:ext cx="8995090" cy="582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D7A3A-C744-AD7B-CF32-C7B749C6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 descr="A screenshot of a login page&#10;&#10;Description automatically generated">
            <a:extLst>
              <a:ext uri="{FF2B5EF4-FFF2-40B4-BE49-F238E27FC236}">
                <a16:creationId xmlns:a16="http://schemas.microsoft.com/office/drawing/2014/main" id="{36651F57-2AC8-13A3-84DD-43DF3950A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450" y="535726"/>
            <a:ext cx="10540346" cy="578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93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0" y="1310639"/>
            <a:ext cx="4805997" cy="268962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C54A0138-231F-A107-9541-18B1C33308F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109844" y="1310639"/>
            <a:ext cx="9821681" cy="5111719"/>
          </a:xfr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E96E39-EC0C-CE06-6A18-12DC817F7F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>
            <a:normAutofit/>
          </a:bodyPr>
          <a:lstStyle/>
          <a:p>
            <a:endParaRPr lang="en-CA" sz="3200" dirty="0"/>
          </a:p>
          <a:p>
            <a:r>
              <a:rPr lang="en-CA" sz="3200" dirty="0"/>
              <a:t>All contact details</a:t>
            </a:r>
          </a:p>
        </p:txBody>
      </p:sp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Create contact for user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Market gap</a:t>
            </a:r>
            <a:r>
              <a:rPr lang="en-US" sz="2000" cap="none" dirty="0"/>
              <a:t>: few, if any, products on the market help customers like we do</a:t>
            </a:r>
            <a:endParaRPr lang="en-US" sz="2000" cap="none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Customers</a:t>
            </a:r>
            <a:r>
              <a:rPr lang="en-US" sz="2000" cap="none" dirty="0"/>
              <a:t>: 66% of US consumers spend money on multiple products that only partially resolves their issue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Financials</a:t>
            </a:r>
            <a:r>
              <a:rPr lang="en-US" sz="2000" cap="none" dirty="0"/>
              <a:t>: </a:t>
            </a:r>
            <a:r>
              <a:rPr lang="en-US" sz="2000" cap="none" dirty="0">
                <a:ea typeface="+mn-lt"/>
                <a:cs typeface="+mn-lt"/>
              </a:rPr>
              <a:t>millennials account for about a quarter of the $48 billion spent on other products in 2018</a:t>
            </a:r>
            <a:endParaRPr lang="en-US" sz="2000" cap="none" dirty="0">
              <a:cs typeface="Calibri" panose="020F0502020204030204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Costs</a:t>
            </a:r>
            <a:r>
              <a:rPr lang="en-US" sz="2000" cap="none" dirty="0"/>
              <a:t>: loss of productivity costing consumers thousands of dollars </a:t>
            </a:r>
            <a:endParaRPr lang="en-US" sz="2000" cap="none" dirty="0">
              <a:cs typeface="Calibri" panose="020F0502020204030204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Usability</a:t>
            </a:r>
            <a:r>
              <a:rPr lang="en-US" sz="2000" cap="none" dirty="0"/>
              <a:t>: customers want something easy to use that helps make their life easier </a:t>
            </a:r>
            <a:endParaRPr lang="en-US" sz="2000" cap="none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7FE7888-24C6-D71C-95BF-2F4528FF6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34" y="1675772"/>
            <a:ext cx="11070523" cy="486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8221-C29B-07A3-B569-B8B466B1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A7D4-8B96-5A0E-252E-6B8E8B1CF1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4172990"/>
            <a:ext cx="4896677" cy="2309726"/>
          </a:xfrm>
        </p:spPr>
        <p:txBody>
          <a:bodyPr/>
          <a:lstStyle/>
          <a:p>
            <a:r>
              <a:rPr lang="en-US" noProof="1"/>
              <a:t>Online store and market swap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A50FFAB-2566-5900-D38F-C64DB078B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61" y="1012122"/>
            <a:ext cx="10992678" cy="518670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717F77C-3F3B-AFB4-58E1-E71BA2BB6C7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r>
              <a:rPr lang="en-CA" dirty="0"/>
              <a:t>Contact list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US" dirty="0"/>
              <a:t>Edit contact for user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13EC350C-A5A9-4910-ABFB-258D2F32B08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914400" y="2279650"/>
            <a:ext cx="8712200" cy="421322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DA2D-CE7A-511E-45B9-EAF4FA520E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84891" y="2022250"/>
            <a:ext cx="4992709" cy="3747180"/>
          </a:xfrm>
        </p:spPr>
        <p:txBody>
          <a:bodyPr/>
          <a:lstStyle/>
          <a:p>
            <a:endParaRPr lang="en-US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/>
          <a:lstStyle/>
          <a:p>
            <a:r>
              <a:rPr lang="en-US" dirty="0"/>
              <a:t>UPDATED CONTACT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C67C-D286-74AE-086C-3E45FF9D954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3310129" cy="37471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65159F42-8E41-4AAD-639A-A55B067BA01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-95250" y="1587500"/>
            <a:ext cx="11449050" cy="442594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23</TotalTime>
  <Words>274</Words>
  <Application>Microsoft Office PowerPoint</Application>
  <PresentationFormat>Widescreen</PresentationFormat>
  <Paragraphs>54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Tenorite</vt:lpstr>
      <vt:lpstr>Custom</vt:lpstr>
      <vt:lpstr>Ies final project GROUP 5</vt:lpstr>
      <vt:lpstr>About us</vt:lpstr>
      <vt:lpstr>PowerPoint Presentation</vt:lpstr>
      <vt:lpstr>PowerPoint Presentation</vt:lpstr>
      <vt:lpstr>PowerPoint Presentation</vt:lpstr>
      <vt:lpstr>Create contact for user </vt:lpstr>
      <vt:lpstr>PowerPoint Presentation</vt:lpstr>
      <vt:lpstr>Edit contact for user</vt:lpstr>
      <vt:lpstr>UPDATED CONTACT DETAILS</vt:lpstr>
      <vt:lpstr>Growth strategy</vt:lpstr>
      <vt:lpstr>Market overview</vt:lpstr>
      <vt:lpstr>Login for the manager</vt:lpstr>
      <vt:lpstr>Financials</vt:lpstr>
      <vt:lpstr>Main screen for the manager</vt:lpstr>
      <vt:lpstr>ADMIN SCREEN – CAN UPDATE , DELETE AND EDIT DETAILS</vt:lpstr>
      <vt:lpstr>Delete contact screen for the admin</vt:lpstr>
      <vt:lpstr>Contact details for the another user who can only see the approved id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 Patel</dc:creator>
  <cp:lastModifiedBy>Jay Patel</cp:lastModifiedBy>
  <cp:revision>1</cp:revision>
  <dcterms:created xsi:type="dcterms:W3CDTF">2024-08-05T23:21:41Z</dcterms:created>
  <dcterms:modified xsi:type="dcterms:W3CDTF">2024-08-05T23:45:09Z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