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59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AABF6-3710-4E02-897C-BD21D53256C5}" type="datetimeFigureOut">
              <a:rPr lang="en-GB" smtClean="0"/>
              <a:t>30/04/2016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09F9-F657-40F7-A873-01C9A8EAEB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1186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AABF6-3710-4E02-897C-BD21D53256C5}" type="datetimeFigureOut">
              <a:rPr lang="en-GB" smtClean="0"/>
              <a:t>30/04/2016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09F9-F657-40F7-A873-01C9A8EAEB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71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AABF6-3710-4E02-897C-BD21D53256C5}" type="datetimeFigureOut">
              <a:rPr lang="en-GB" smtClean="0"/>
              <a:t>30/04/2016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09F9-F657-40F7-A873-01C9A8EAEB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508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AABF6-3710-4E02-897C-BD21D53256C5}" type="datetimeFigureOut">
              <a:rPr lang="en-GB" smtClean="0"/>
              <a:t>30/04/2016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09F9-F657-40F7-A873-01C9A8EAEBC3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5420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AABF6-3710-4E02-897C-BD21D53256C5}" type="datetimeFigureOut">
              <a:rPr lang="en-GB" smtClean="0"/>
              <a:t>30/04/2016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09F9-F657-40F7-A873-01C9A8EAEB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1417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AABF6-3710-4E02-897C-BD21D53256C5}" type="datetimeFigureOut">
              <a:rPr lang="en-GB" smtClean="0"/>
              <a:t>30/04/2016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09F9-F657-40F7-A873-01C9A8EAEB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4806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AABF6-3710-4E02-897C-BD21D53256C5}" type="datetimeFigureOut">
              <a:rPr lang="en-GB" smtClean="0"/>
              <a:t>30/04/2016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09F9-F657-40F7-A873-01C9A8EAEB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7631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AABF6-3710-4E02-897C-BD21D53256C5}" type="datetimeFigureOut">
              <a:rPr lang="en-GB" smtClean="0"/>
              <a:t>30/04/2016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09F9-F657-40F7-A873-01C9A8EAEB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1283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AABF6-3710-4E02-897C-BD21D53256C5}" type="datetimeFigureOut">
              <a:rPr lang="en-GB" smtClean="0"/>
              <a:t>30/04/2016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09F9-F657-40F7-A873-01C9A8EAEB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35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AABF6-3710-4E02-897C-BD21D53256C5}" type="datetimeFigureOut">
              <a:rPr lang="en-GB" smtClean="0"/>
              <a:t>30/04/2016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09F9-F657-40F7-A873-01C9A8EAEB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825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AABF6-3710-4E02-897C-BD21D53256C5}" type="datetimeFigureOut">
              <a:rPr lang="en-GB" smtClean="0"/>
              <a:t>30/04/2016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09F9-F657-40F7-A873-01C9A8EAEB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150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AABF6-3710-4E02-897C-BD21D53256C5}" type="datetimeFigureOut">
              <a:rPr lang="en-GB" smtClean="0"/>
              <a:t>30/04/2016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09F9-F657-40F7-A873-01C9A8EAEB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8666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AABF6-3710-4E02-897C-BD21D53256C5}" type="datetimeFigureOut">
              <a:rPr lang="en-GB" smtClean="0"/>
              <a:t>30/04/2016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09F9-F657-40F7-A873-01C9A8EAEB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88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AABF6-3710-4E02-897C-BD21D53256C5}" type="datetimeFigureOut">
              <a:rPr lang="en-GB" smtClean="0"/>
              <a:t>30/04/2016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09F9-F657-40F7-A873-01C9A8EAEB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462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AABF6-3710-4E02-897C-BD21D53256C5}" type="datetimeFigureOut">
              <a:rPr lang="en-GB" smtClean="0"/>
              <a:t>30/04/2016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09F9-F657-40F7-A873-01C9A8EAEB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291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AABF6-3710-4E02-897C-BD21D53256C5}" type="datetimeFigureOut">
              <a:rPr lang="en-GB" smtClean="0"/>
              <a:t>30/04/2016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09F9-F657-40F7-A873-01C9A8EAEB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775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AABF6-3710-4E02-897C-BD21D53256C5}" type="datetimeFigureOut">
              <a:rPr lang="en-GB" smtClean="0"/>
              <a:t>30/04/2016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709F9-F657-40F7-A873-01C9A8EAEB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59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B0AABF6-3710-4E02-897C-BD21D53256C5}" type="datetimeFigureOut">
              <a:rPr lang="en-GB" smtClean="0"/>
              <a:t>30/04/2016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709F9-F657-40F7-A873-01C9A8EAEB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230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Group 1 Tech Demo/Game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Jonathon </a:t>
            </a:r>
            <a:r>
              <a:rPr lang="en-GB" dirty="0" smtClean="0"/>
              <a:t>Cumming </a:t>
            </a:r>
            <a:r>
              <a:rPr lang="en-GB" dirty="0" smtClean="0"/>
              <a:t>B00271629</a:t>
            </a:r>
          </a:p>
          <a:p>
            <a:r>
              <a:rPr lang="en-GB" dirty="0" smtClean="0"/>
              <a:t>James Smith B00270035</a:t>
            </a:r>
          </a:p>
          <a:p>
            <a:r>
              <a:rPr lang="en-GB" dirty="0" smtClean="0"/>
              <a:t>Robert Keegan </a:t>
            </a:r>
            <a:r>
              <a:rPr lang="en-GB" dirty="0"/>
              <a:t>B00271249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4605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Jonathon: </a:t>
            </a:r>
            <a:r>
              <a:rPr lang="en-GB" dirty="0" smtClean="0"/>
              <a:t>Designed </a:t>
            </a:r>
            <a:r>
              <a:rPr lang="en-GB" dirty="0"/>
              <a:t>and programmed model map layout</a:t>
            </a:r>
          </a:p>
          <a:p>
            <a:r>
              <a:rPr lang="en-GB" dirty="0"/>
              <a:t>James: Written and designed object orientated classes and animation.</a:t>
            </a:r>
          </a:p>
          <a:p>
            <a:r>
              <a:rPr lang="en-GB" dirty="0"/>
              <a:t>Robert: Written collision code and assisted with class creation.</a:t>
            </a:r>
          </a:p>
        </p:txBody>
      </p:sp>
    </p:spTree>
    <p:extLst>
      <p:ext uri="{BB962C8B-B14F-4D97-AF65-F5344CB8AC3E}">
        <p14:creationId xmlns:p14="http://schemas.microsoft.com/office/powerpoint/2010/main" val="3686936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Simple cityscape game</a:t>
            </a:r>
          </a:p>
          <a:p>
            <a:r>
              <a:rPr lang="en-GB" dirty="0"/>
              <a:t>Collectable Objects</a:t>
            </a:r>
          </a:p>
          <a:p>
            <a:r>
              <a:rPr lang="en-GB" dirty="0"/>
              <a:t>Collision</a:t>
            </a:r>
          </a:p>
          <a:p>
            <a:r>
              <a:rPr lang="en-GB" dirty="0"/>
              <a:t>Scoring System</a:t>
            </a:r>
          </a:p>
          <a:p>
            <a:r>
              <a:rPr lang="en-GB" dirty="0"/>
              <a:t>Object Orientated</a:t>
            </a:r>
          </a:p>
        </p:txBody>
      </p:sp>
    </p:spTree>
    <p:extLst>
      <p:ext uri="{BB962C8B-B14F-4D97-AF65-F5344CB8AC3E}">
        <p14:creationId xmlns:p14="http://schemas.microsoft.com/office/powerpoint/2010/main" val="2686788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Map and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Small Map</a:t>
            </a:r>
          </a:p>
          <a:p>
            <a:r>
              <a:rPr lang="en-GB" dirty="0"/>
              <a:t>Filled With Building Shapes</a:t>
            </a:r>
          </a:p>
          <a:p>
            <a:r>
              <a:rPr lang="en-GB" dirty="0"/>
              <a:t>Basic Textured</a:t>
            </a:r>
          </a:p>
          <a:p>
            <a:r>
              <a:rPr lang="en-GB" dirty="0"/>
              <a:t>3D Model</a:t>
            </a:r>
          </a:p>
          <a:p>
            <a:r>
              <a:rPr lang="en-GB" dirty="0"/>
              <a:t>To Have Collison enabled objects</a:t>
            </a:r>
          </a:p>
          <a:p>
            <a:r>
              <a:rPr lang="en-GB" dirty="0"/>
              <a:t>Score </a:t>
            </a:r>
            <a:r>
              <a:rPr lang="en-GB" dirty="0" smtClean="0"/>
              <a:t>System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0647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it was Designed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Technical Designs</a:t>
            </a:r>
          </a:p>
          <a:p>
            <a:r>
              <a:rPr lang="en-GB" dirty="0"/>
              <a:t>Class Structures</a:t>
            </a:r>
          </a:p>
          <a:p>
            <a:r>
              <a:rPr lang="en-GB" dirty="0"/>
              <a:t>What is included</a:t>
            </a:r>
          </a:p>
          <a:p>
            <a:r>
              <a:rPr lang="en-GB" dirty="0"/>
              <a:t>Object </a:t>
            </a:r>
            <a:r>
              <a:rPr lang="en-GB" dirty="0" smtClean="0"/>
              <a:t>Orientated</a:t>
            </a:r>
          </a:p>
          <a:p>
            <a:r>
              <a:rPr lang="en-GB" dirty="0" smtClean="0"/>
              <a:t>Agile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3364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Issues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Tried to make all object orientated.</a:t>
            </a:r>
          </a:p>
          <a:p>
            <a:r>
              <a:rPr lang="en-GB" dirty="0" smtClean="0"/>
              <a:t>Md2model class not animating – had to abandon class implementation</a:t>
            </a:r>
          </a:p>
          <a:p>
            <a:r>
              <a:rPr lang="en-GB" dirty="0" smtClean="0"/>
              <a:t>Static mesh class didn’t render – now created in main. Class now only holds data (position, rotation, texture </a:t>
            </a:r>
            <a:r>
              <a:rPr lang="en-GB" dirty="0" err="1" smtClean="0"/>
              <a:t>etc</a:t>
            </a:r>
            <a:r>
              <a:rPr lang="en-GB" dirty="0" smtClean="0"/>
              <a:t>)</a:t>
            </a:r>
          </a:p>
          <a:p>
            <a:r>
              <a:rPr lang="en-GB" dirty="0" smtClean="0"/>
              <a:t>Couldn’t display </a:t>
            </a:r>
            <a:r>
              <a:rPr lang="en-GB" dirty="0" err="1" smtClean="0"/>
              <a:t>int</a:t>
            </a:r>
            <a:r>
              <a:rPr lang="en-GB" dirty="0" smtClean="0"/>
              <a:t> value on labels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5578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Improvements with more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Mini map</a:t>
            </a:r>
          </a:p>
          <a:p>
            <a:r>
              <a:rPr lang="en-GB" dirty="0"/>
              <a:t>Larger scaled level</a:t>
            </a:r>
          </a:p>
          <a:p>
            <a:r>
              <a:rPr lang="en-GB" dirty="0"/>
              <a:t>Pickups</a:t>
            </a:r>
          </a:p>
          <a:p>
            <a:r>
              <a:rPr lang="en-GB" dirty="0"/>
              <a:t>Traps</a:t>
            </a:r>
          </a:p>
          <a:p>
            <a:r>
              <a:rPr lang="en-GB" dirty="0"/>
              <a:t>Varied Character Models</a:t>
            </a:r>
          </a:p>
        </p:txBody>
      </p:sp>
    </p:spTree>
    <p:extLst>
      <p:ext uri="{BB962C8B-B14F-4D97-AF65-F5344CB8AC3E}">
        <p14:creationId xmlns:p14="http://schemas.microsoft.com/office/powerpoint/2010/main" val="2144698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6405" y="3002972"/>
            <a:ext cx="9404723" cy="1400530"/>
          </a:xfrm>
        </p:spPr>
        <p:txBody>
          <a:bodyPr/>
          <a:lstStyle/>
          <a:p>
            <a:r>
              <a:rPr lang="en-GB" dirty="0"/>
              <a:t>Now For Some Gameplay</a:t>
            </a:r>
          </a:p>
        </p:txBody>
      </p:sp>
    </p:spTree>
    <p:extLst>
      <p:ext uri="{BB962C8B-B14F-4D97-AF65-F5344CB8AC3E}">
        <p14:creationId xmlns:p14="http://schemas.microsoft.com/office/powerpoint/2010/main" val="37922695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100</TotalTime>
  <Words>158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Group 1 Tech Demo/Game</vt:lpstr>
      <vt:lpstr>Contribution</vt:lpstr>
      <vt:lpstr>Our Idea</vt:lpstr>
      <vt:lpstr>The Map and Game</vt:lpstr>
      <vt:lpstr>How it was Designed</vt:lpstr>
      <vt:lpstr>Issues</vt:lpstr>
      <vt:lpstr>Future Improvements with more time</vt:lpstr>
      <vt:lpstr>Now For Some Gameplay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 Tech Demo/Game</dc:title>
  <dc:creator>Jonny Cumming</dc:creator>
  <cp:lastModifiedBy>James Smith</cp:lastModifiedBy>
  <cp:revision>10</cp:revision>
  <dcterms:created xsi:type="dcterms:W3CDTF">2016-04-27T20:55:16Z</dcterms:created>
  <dcterms:modified xsi:type="dcterms:W3CDTF">2016-04-30T16:25:19Z</dcterms:modified>
</cp:coreProperties>
</file>