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KBjDj6jbEgm02hg5qC1Wdz7GO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710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08050" y="4719638"/>
            <a:ext cx="49815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3975" rIns="89525" bIns="439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865188"/>
            <a:ext cx="5026025" cy="347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" name="Google Shape;5;n"/>
          <p:cNvSpPr/>
          <p:nvPr/>
        </p:nvSpPr>
        <p:spPr>
          <a:xfrm>
            <a:off x="69850" y="100013"/>
            <a:ext cx="1789113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3975" rIns="89525" bIns="439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Volnys Borges Bernal</a:t>
            </a:r>
            <a:endParaRPr/>
          </a:p>
        </p:txBody>
      </p:sp>
      <p:sp>
        <p:nvSpPr>
          <p:cNvPr id="6" name="Google Shape;6;n"/>
          <p:cNvSpPr/>
          <p:nvPr/>
        </p:nvSpPr>
        <p:spPr>
          <a:xfrm>
            <a:off x="69850" y="9520238"/>
            <a:ext cx="925513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3975" rIns="89525" bIns="439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3/9/2023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6275388" y="9520238"/>
            <a:ext cx="452437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3975" rIns="89525" bIns="4397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865188"/>
            <a:ext cx="5026025" cy="347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06463" y="4719638"/>
            <a:ext cx="498475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3975" rIns="89525" bIns="43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08050" y="4719638"/>
            <a:ext cx="4981575" cy="4178300"/>
          </a:xfrm>
          <a:prstGeom prst="rect">
            <a:avLst/>
          </a:prstGeom>
        </p:spPr>
        <p:txBody>
          <a:bodyPr spcFirstLastPara="1" wrap="square" lIns="89525" tIns="43975" rIns="89525" bIns="439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865188"/>
            <a:ext cx="5026025" cy="347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08050" y="4719638"/>
            <a:ext cx="4981575" cy="4178300"/>
          </a:xfrm>
          <a:prstGeom prst="rect">
            <a:avLst/>
          </a:prstGeom>
        </p:spPr>
        <p:txBody>
          <a:bodyPr spcFirstLastPara="1" wrap="square" lIns="89525" tIns="43975" rIns="89525" bIns="439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865188"/>
            <a:ext cx="5026025" cy="347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08050" y="4719638"/>
            <a:ext cx="4981575" cy="4178300"/>
          </a:xfrm>
          <a:prstGeom prst="rect">
            <a:avLst/>
          </a:prstGeom>
        </p:spPr>
        <p:txBody>
          <a:bodyPr spcFirstLastPara="1" wrap="square" lIns="89525" tIns="43975" rIns="89525" bIns="439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865188"/>
            <a:ext cx="5026025" cy="347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 rot="5400000">
            <a:off x="5370513" y="2085977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 rot="5400000">
            <a:off x="830263" y="-60324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72972" y="273052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495300" y="1435102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2286000"/>
            <a:ext cx="990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/>
              <a:t>[Nome do Projeto]</a:t>
            </a:r>
            <a:endParaRPr sz="1000" b="1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0" y="3744913"/>
            <a:ext cx="99060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</a:pPr>
            <a:r>
              <a:rPr lang="pt-BR" sz="2000" b="1">
                <a:solidFill>
                  <a:srgbClr val="333333"/>
                </a:solidFill>
              </a:rPr>
              <a:t>[Integrantes]</a:t>
            </a:r>
            <a:endParaRPr/>
          </a:p>
        </p:txBody>
      </p:sp>
      <p:pic>
        <p:nvPicPr>
          <p:cNvPr id="89" name="Google Shape;89;p1" descr="marca vertic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750" y="260350"/>
            <a:ext cx="11049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416496" y="14439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Definição de Tema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587631" y="2204864"/>
            <a:ext cx="6730738" cy="280076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Apresentar: [1 a 2 slides]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none" strike="noStrik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none" strike="noStrik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r>
              <a:rPr lang="pt-BR" sz="1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para o qual a solução está sendo desenvolvida;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none" strike="noStrik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Problema qu</a:t>
            </a:r>
            <a:r>
              <a:rPr lang="pt-BR" sz="1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 será resolvido;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none" strike="noStrik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Motivação para essas escolhas.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none" strike="noStrik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Podem ser utilizados: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Dados de mercado;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Informações coletadas em entrevistas, pesquisas ou levantamentos.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Importante: sempre apresentar as referências!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ctrTitle"/>
          </p:nvPr>
        </p:nvSpPr>
        <p:spPr>
          <a:xfrm>
            <a:off x="416496" y="188640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Proposta de valor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587631" y="2204864"/>
            <a:ext cx="6730738" cy="181584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none" strike="noStrik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Apresentar: [1 a 2 slides]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pt-BR" sz="1600" u="none" strike="noStrike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Breve descrição do público-alvo;</a:t>
            </a:r>
          </a:p>
          <a:p>
            <a:r>
              <a:rPr lang="pt-BR" sz="1600" u="none" strike="noStrike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Quem são as partes interessadas (</a:t>
            </a:r>
            <a:r>
              <a:rPr lang="pt-BR" sz="1600" i="1" u="none" strike="noStrike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u="none" strike="noStrike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Os benefícios que se espera alcançar para as partes interessadas com esta solução.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ctrTitle"/>
          </p:nvPr>
        </p:nvSpPr>
        <p:spPr>
          <a:xfrm>
            <a:off x="416496" y="188640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Análise de viabilidade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587631" y="2204864"/>
            <a:ext cx="6730738" cy="206206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none" strike="noStrik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Apresentar: [1 a 2 slides]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none" strike="noStrik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Levantamento de informações/dados que justifiquem a viabilidade da proposta;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Identificação de potencial mercado consumidor e concorrentes diretos/indiretos;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Identificação dos recursos necessários para viabilização do projeto.</a:t>
            </a:r>
            <a:endParaRPr sz="1600" u="none" strike="noStrik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144</Words>
  <Application>Microsoft Office PowerPoint</Application>
  <PresentationFormat>Papel A4 (210 x 297 mm)</PresentationFormat>
  <Paragraphs>26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2_Design padrão</vt:lpstr>
      <vt:lpstr>[Nome do Projeto]</vt:lpstr>
      <vt:lpstr>Definição de Tema</vt:lpstr>
      <vt:lpstr>Proposta de valor</vt:lpstr>
      <vt:lpstr>Análise de viabilidade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Projeto]</dc:title>
  <dc:creator>Prof. Gustavo Perri Galegale</dc:creator>
  <cp:lastModifiedBy>Debora Richter Brolio</cp:lastModifiedBy>
  <cp:revision>5</cp:revision>
  <dcterms:created xsi:type="dcterms:W3CDTF">1997-07-24T11:50:30Z</dcterms:created>
  <dcterms:modified xsi:type="dcterms:W3CDTF">2025-02-12T18:27:03Z</dcterms:modified>
</cp:coreProperties>
</file>