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410" r:id="rId5"/>
    <p:sldId id="383" r:id="rId6"/>
    <p:sldId id="391" r:id="rId7"/>
    <p:sldId id="417" r:id="rId8"/>
    <p:sldId id="408" r:id="rId9"/>
    <p:sldId id="407" r:id="rId10"/>
    <p:sldId id="411" r:id="rId11"/>
    <p:sldId id="404" r:id="rId12"/>
    <p:sldId id="414" r:id="rId13"/>
    <p:sldId id="418" r:id="rId14"/>
    <p:sldId id="415" r:id="rId15"/>
    <p:sldId id="416" r:id="rId16"/>
    <p:sldId id="3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85B56B-F368-2747-9AFC-48788117748B}" v="231" dt="2024-04-28T04:19:08.521"/>
    <p1510:client id="{AA8BD64A-F16D-410E-BC12-222DA945A600}" v="1553" dt="2024-04-28T04:28:41.442"/>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nna, Jaynica" userId="eedcadee-a19a-4407-b1f7-3ee91b77572c" providerId="ADAL" clId="{AA8BD64A-F16D-410E-BC12-222DA945A600}"/>
    <pc:docChg chg="undo custSel addSld delSld modSld sldOrd">
      <pc:chgData name="Nunna, Jaynica" userId="eedcadee-a19a-4407-b1f7-3ee91b77572c" providerId="ADAL" clId="{AA8BD64A-F16D-410E-BC12-222DA945A600}" dt="2024-04-28T04:28:41.442" v="1711" actId="14100"/>
      <pc:docMkLst>
        <pc:docMk/>
      </pc:docMkLst>
      <pc:sldChg chg="modSp mod">
        <pc:chgData name="Nunna, Jaynica" userId="eedcadee-a19a-4407-b1f7-3ee91b77572c" providerId="ADAL" clId="{AA8BD64A-F16D-410E-BC12-222DA945A600}" dt="2024-04-28T04:07:16.823" v="1025" actId="27636"/>
        <pc:sldMkLst>
          <pc:docMk/>
          <pc:sldMk cId="3088225330" sldId="407"/>
        </pc:sldMkLst>
        <pc:spChg chg="mod">
          <ac:chgData name="Nunna, Jaynica" userId="eedcadee-a19a-4407-b1f7-3ee91b77572c" providerId="ADAL" clId="{AA8BD64A-F16D-410E-BC12-222DA945A600}" dt="2024-04-28T04:07:13.205" v="1023" actId="14100"/>
          <ac:spMkLst>
            <pc:docMk/>
            <pc:sldMk cId="3088225330" sldId="407"/>
            <ac:spMk id="3" creationId="{8B599B60-BF79-A832-6AD4-6C6FC6CE4317}"/>
          </ac:spMkLst>
        </pc:spChg>
        <pc:spChg chg="mod">
          <ac:chgData name="Nunna, Jaynica" userId="eedcadee-a19a-4407-b1f7-3ee91b77572c" providerId="ADAL" clId="{AA8BD64A-F16D-410E-BC12-222DA945A600}" dt="2024-04-28T04:07:16.823" v="1025" actId="27636"/>
          <ac:spMkLst>
            <pc:docMk/>
            <pc:sldMk cId="3088225330" sldId="407"/>
            <ac:spMk id="4" creationId="{07C3632C-2D2E-7026-33B8-EE42DA4BDB5C}"/>
          </ac:spMkLst>
        </pc:spChg>
      </pc:sldChg>
      <pc:sldChg chg="modSp mod">
        <pc:chgData name="Nunna, Jaynica" userId="eedcadee-a19a-4407-b1f7-3ee91b77572c" providerId="ADAL" clId="{AA8BD64A-F16D-410E-BC12-222DA945A600}" dt="2024-04-28T04:03:06.537" v="603" actId="27636"/>
        <pc:sldMkLst>
          <pc:docMk/>
          <pc:sldMk cId="888484295" sldId="408"/>
        </pc:sldMkLst>
        <pc:spChg chg="mod">
          <ac:chgData name="Nunna, Jaynica" userId="eedcadee-a19a-4407-b1f7-3ee91b77572c" providerId="ADAL" clId="{AA8BD64A-F16D-410E-BC12-222DA945A600}" dt="2024-04-28T04:03:06.537" v="603" actId="27636"/>
          <ac:spMkLst>
            <pc:docMk/>
            <pc:sldMk cId="888484295" sldId="408"/>
            <ac:spMk id="3" creationId="{DB097449-5B72-ADA0-3B2D-1CBC160D6B90}"/>
          </ac:spMkLst>
        </pc:spChg>
      </pc:sldChg>
      <pc:sldChg chg="modSp mod ord">
        <pc:chgData name="Nunna, Jaynica" userId="eedcadee-a19a-4407-b1f7-3ee91b77572c" providerId="ADAL" clId="{AA8BD64A-F16D-410E-BC12-222DA945A600}" dt="2024-04-28T04:10:52.905" v="1049" actId="14100"/>
        <pc:sldMkLst>
          <pc:docMk/>
          <pc:sldMk cId="39715383" sldId="411"/>
        </pc:sldMkLst>
        <pc:spChg chg="mod">
          <ac:chgData name="Nunna, Jaynica" userId="eedcadee-a19a-4407-b1f7-3ee91b77572c" providerId="ADAL" clId="{AA8BD64A-F16D-410E-BC12-222DA945A600}" dt="2024-04-28T04:10:27.209" v="1044" actId="20577"/>
          <ac:spMkLst>
            <pc:docMk/>
            <pc:sldMk cId="39715383" sldId="411"/>
            <ac:spMk id="3" creationId="{545D3755-C3E2-975E-DE68-CDECC4B526EC}"/>
          </ac:spMkLst>
        </pc:spChg>
        <pc:spChg chg="mod">
          <ac:chgData name="Nunna, Jaynica" userId="eedcadee-a19a-4407-b1f7-3ee91b77572c" providerId="ADAL" clId="{AA8BD64A-F16D-410E-BC12-222DA945A600}" dt="2024-04-28T04:10:52.905" v="1049" actId="14100"/>
          <ac:spMkLst>
            <pc:docMk/>
            <pc:sldMk cId="39715383" sldId="411"/>
            <ac:spMk id="7" creationId="{F70BD87D-F7DA-961B-4024-A354DC87D168}"/>
          </ac:spMkLst>
        </pc:spChg>
      </pc:sldChg>
      <pc:sldChg chg="addSp modSp del">
        <pc:chgData name="Nunna, Jaynica" userId="eedcadee-a19a-4407-b1f7-3ee91b77572c" providerId="ADAL" clId="{AA8BD64A-F16D-410E-BC12-222DA945A600}" dt="2024-04-28T04:00:57.638" v="577" actId="2696"/>
        <pc:sldMkLst>
          <pc:docMk/>
          <pc:sldMk cId="3753475330" sldId="412"/>
        </pc:sldMkLst>
        <pc:graphicFrameChg chg="add mod">
          <ac:chgData name="Nunna, Jaynica" userId="eedcadee-a19a-4407-b1f7-3ee91b77572c" providerId="ADAL" clId="{AA8BD64A-F16D-410E-BC12-222DA945A600}" dt="2024-04-28T04:00:18.911" v="576"/>
          <ac:graphicFrameMkLst>
            <pc:docMk/>
            <pc:sldMk cId="3753475330" sldId="412"/>
            <ac:graphicFrameMk id="2" creationId="{12F27609-C048-B3E2-CA09-C17D9A8F85A6}"/>
          </ac:graphicFrameMkLst>
        </pc:graphicFrameChg>
      </pc:sldChg>
      <pc:sldChg chg="del">
        <pc:chgData name="Nunna, Jaynica" userId="eedcadee-a19a-4407-b1f7-3ee91b77572c" providerId="ADAL" clId="{AA8BD64A-F16D-410E-BC12-222DA945A600}" dt="2024-04-28T04:11:15.506" v="1050" actId="2696"/>
        <pc:sldMkLst>
          <pc:docMk/>
          <pc:sldMk cId="1723134592" sldId="413"/>
        </pc:sldMkLst>
      </pc:sldChg>
      <pc:sldChg chg="modSp mod">
        <pc:chgData name="Nunna, Jaynica" userId="eedcadee-a19a-4407-b1f7-3ee91b77572c" providerId="ADAL" clId="{AA8BD64A-F16D-410E-BC12-222DA945A600}" dt="2024-04-28T04:28:41.442" v="1711" actId="14100"/>
        <pc:sldMkLst>
          <pc:docMk/>
          <pc:sldMk cId="416785859" sldId="414"/>
        </pc:sldMkLst>
        <pc:picChg chg="mod">
          <ac:chgData name="Nunna, Jaynica" userId="eedcadee-a19a-4407-b1f7-3ee91b77572c" providerId="ADAL" clId="{AA8BD64A-F16D-410E-BC12-222DA945A600}" dt="2024-04-28T04:28:41.442" v="1711" actId="14100"/>
          <ac:picMkLst>
            <pc:docMk/>
            <pc:sldMk cId="416785859" sldId="414"/>
            <ac:picMk id="6" creationId="{AC32EB52-0033-4F2B-40CC-F08EE5FF42CD}"/>
          </ac:picMkLst>
        </pc:picChg>
      </pc:sldChg>
      <pc:sldChg chg="modSp mod">
        <pc:chgData name="Nunna, Jaynica" userId="eedcadee-a19a-4407-b1f7-3ee91b77572c" providerId="ADAL" clId="{AA8BD64A-F16D-410E-BC12-222DA945A600}" dt="2024-04-28T04:13:43.307" v="1292" actId="20577"/>
        <pc:sldMkLst>
          <pc:docMk/>
          <pc:sldMk cId="1220033663" sldId="415"/>
        </pc:sldMkLst>
        <pc:graphicFrameChg chg="modGraphic">
          <ac:chgData name="Nunna, Jaynica" userId="eedcadee-a19a-4407-b1f7-3ee91b77572c" providerId="ADAL" clId="{AA8BD64A-F16D-410E-BC12-222DA945A600}" dt="2024-04-28T04:13:43.307" v="1292" actId="20577"/>
          <ac:graphicFrameMkLst>
            <pc:docMk/>
            <pc:sldMk cId="1220033663" sldId="415"/>
            <ac:graphicFrameMk id="6" creationId="{8B790C58-7039-6860-0EBD-D250CDA426CE}"/>
          </ac:graphicFrameMkLst>
        </pc:graphicFrameChg>
        <pc:graphicFrameChg chg="modGraphic">
          <ac:chgData name="Nunna, Jaynica" userId="eedcadee-a19a-4407-b1f7-3ee91b77572c" providerId="ADAL" clId="{AA8BD64A-F16D-410E-BC12-222DA945A600}" dt="2024-04-28T04:13:08.490" v="1256" actId="20577"/>
          <ac:graphicFrameMkLst>
            <pc:docMk/>
            <pc:sldMk cId="1220033663" sldId="415"/>
            <ac:graphicFrameMk id="8" creationId="{935F5A22-BB34-F0B3-D222-20C3A077ED14}"/>
          </ac:graphicFrameMkLst>
        </pc:graphicFrameChg>
      </pc:sldChg>
      <pc:sldChg chg="modSp mod">
        <pc:chgData name="Nunna, Jaynica" userId="eedcadee-a19a-4407-b1f7-3ee91b77572c" providerId="ADAL" clId="{AA8BD64A-F16D-410E-BC12-222DA945A600}" dt="2024-04-28T04:21:51.895" v="1601" actId="20577"/>
        <pc:sldMkLst>
          <pc:docMk/>
          <pc:sldMk cId="2887578408" sldId="416"/>
        </pc:sldMkLst>
        <pc:spChg chg="mod">
          <ac:chgData name="Nunna, Jaynica" userId="eedcadee-a19a-4407-b1f7-3ee91b77572c" providerId="ADAL" clId="{AA8BD64A-F16D-410E-BC12-222DA945A600}" dt="2024-04-28T04:21:51.895" v="1601" actId="20577"/>
          <ac:spMkLst>
            <pc:docMk/>
            <pc:sldMk cId="2887578408" sldId="416"/>
            <ac:spMk id="3" creationId="{FD16C549-F8EF-50DE-64AC-6ED89E1FBEBC}"/>
          </ac:spMkLst>
        </pc:spChg>
      </pc:sldChg>
      <pc:sldChg chg="modSp new mod ord">
        <pc:chgData name="Nunna, Jaynica" userId="eedcadee-a19a-4407-b1f7-3ee91b77572c" providerId="ADAL" clId="{AA8BD64A-F16D-410E-BC12-222DA945A600}" dt="2024-04-28T04:01:15.604" v="599" actId="20577"/>
        <pc:sldMkLst>
          <pc:docMk/>
          <pc:sldMk cId="3670131317" sldId="417"/>
        </pc:sldMkLst>
        <pc:spChg chg="mod">
          <ac:chgData name="Nunna, Jaynica" userId="eedcadee-a19a-4407-b1f7-3ee91b77572c" providerId="ADAL" clId="{AA8BD64A-F16D-410E-BC12-222DA945A600}" dt="2024-04-28T04:01:15.604" v="599" actId="20577"/>
          <ac:spMkLst>
            <pc:docMk/>
            <pc:sldMk cId="3670131317" sldId="417"/>
            <ac:spMk id="2" creationId="{5B2796A2-9259-2149-28A7-8C074EB90E5F}"/>
          </ac:spMkLst>
        </pc:spChg>
      </pc:sldChg>
      <pc:sldChg chg="addSp delSp modSp new mod">
        <pc:chgData name="Nunna, Jaynica" userId="eedcadee-a19a-4407-b1f7-3ee91b77572c" providerId="ADAL" clId="{AA8BD64A-F16D-410E-BC12-222DA945A600}" dt="2024-04-28T04:27:09.173" v="1710"/>
        <pc:sldMkLst>
          <pc:docMk/>
          <pc:sldMk cId="1869070174" sldId="418"/>
        </pc:sldMkLst>
        <pc:spChg chg="mod">
          <ac:chgData name="Nunna, Jaynica" userId="eedcadee-a19a-4407-b1f7-3ee91b77572c" providerId="ADAL" clId="{AA8BD64A-F16D-410E-BC12-222DA945A600}" dt="2024-04-28T04:14:50.807" v="1307" actId="20577"/>
          <ac:spMkLst>
            <pc:docMk/>
            <pc:sldMk cId="1869070174" sldId="418"/>
            <ac:spMk id="2" creationId="{8E335FDE-0645-9ABB-8EC0-CBA212F2FB75}"/>
          </ac:spMkLst>
        </pc:spChg>
        <pc:spChg chg="mod">
          <ac:chgData name="Nunna, Jaynica" userId="eedcadee-a19a-4407-b1f7-3ee91b77572c" providerId="ADAL" clId="{AA8BD64A-F16D-410E-BC12-222DA945A600}" dt="2024-04-28T04:27:09.173" v="1710"/>
          <ac:spMkLst>
            <pc:docMk/>
            <pc:sldMk cId="1869070174" sldId="418"/>
            <ac:spMk id="3" creationId="{36DAD6CC-91C1-9828-6C5E-C02934CFD102}"/>
          </ac:spMkLst>
        </pc:spChg>
        <pc:spChg chg="del">
          <ac:chgData name="Nunna, Jaynica" userId="eedcadee-a19a-4407-b1f7-3ee91b77572c" providerId="ADAL" clId="{AA8BD64A-F16D-410E-BC12-222DA945A600}" dt="2024-04-28T04:20:20.186" v="1586" actId="22"/>
          <ac:spMkLst>
            <pc:docMk/>
            <pc:sldMk cId="1869070174" sldId="418"/>
            <ac:spMk id="4" creationId="{A16CFE92-0843-56FA-54AE-E831A329E721}"/>
          </ac:spMkLst>
        </pc:spChg>
        <pc:picChg chg="add mod ord">
          <ac:chgData name="Nunna, Jaynica" userId="eedcadee-a19a-4407-b1f7-3ee91b77572c" providerId="ADAL" clId="{AA8BD64A-F16D-410E-BC12-222DA945A600}" dt="2024-04-28T04:20:31.557" v="1588" actId="14100"/>
          <ac:picMkLst>
            <pc:docMk/>
            <pc:sldMk cId="1869070174" sldId="418"/>
            <ac:picMk id="6" creationId="{A0766AE6-B478-3D4B-FBFF-71D5662D11D1}"/>
          </ac:picMkLst>
        </pc:picChg>
      </pc:sldChg>
    </pc:docChg>
  </pc:docChgLst>
  <pc:docChgLst>
    <pc:chgData name="Valdas, Lakshmi Prasanna" userId="fbae4524-dd94-4202-a711-33cbe680c2a8" providerId="ADAL" clId="{A185B56B-F368-2747-9AFC-48788117748B}"/>
    <pc:docChg chg="undo custSel modSld">
      <pc:chgData name="Valdas, Lakshmi Prasanna" userId="fbae4524-dd94-4202-a711-33cbe680c2a8" providerId="ADAL" clId="{A185B56B-F368-2747-9AFC-48788117748B}" dt="2024-04-28T04:19:08.521" v="230" actId="1076"/>
      <pc:docMkLst>
        <pc:docMk/>
      </pc:docMkLst>
      <pc:sldChg chg="delSp modSp">
        <pc:chgData name="Valdas, Lakshmi Prasanna" userId="fbae4524-dd94-4202-a711-33cbe680c2a8" providerId="ADAL" clId="{A185B56B-F368-2747-9AFC-48788117748B}" dt="2024-04-28T04:16:02.619" v="194" actId="14100"/>
        <pc:sldMkLst>
          <pc:docMk/>
          <pc:sldMk cId="1850768898" sldId="404"/>
        </pc:sldMkLst>
        <pc:spChg chg="mod">
          <ac:chgData name="Valdas, Lakshmi Prasanna" userId="fbae4524-dd94-4202-a711-33cbe680c2a8" providerId="ADAL" clId="{A185B56B-F368-2747-9AFC-48788117748B}" dt="2024-04-28T04:16:02.619" v="194" actId="14100"/>
          <ac:spMkLst>
            <pc:docMk/>
            <pc:sldMk cId="1850768898" sldId="404"/>
            <ac:spMk id="3" creationId="{4096FB3A-B62C-3DAB-4FD1-B4EBDD650AEF}"/>
          </ac:spMkLst>
        </pc:spChg>
        <pc:spChg chg="del">
          <ac:chgData name="Valdas, Lakshmi Prasanna" userId="fbae4524-dd94-4202-a711-33cbe680c2a8" providerId="ADAL" clId="{A185B56B-F368-2747-9AFC-48788117748B}" dt="2024-04-28T04:15:57.958" v="193" actId="478"/>
          <ac:spMkLst>
            <pc:docMk/>
            <pc:sldMk cId="1850768898" sldId="404"/>
            <ac:spMk id="4" creationId="{43E198AA-251D-4446-30C4-8F2FA7F6A72C}"/>
          </ac:spMkLst>
        </pc:spChg>
      </pc:sldChg>
      <pc:sldChg chg="addSp modSp">
        <pc:chgData name="Valdas, Lakshmi Prasanna" userId="fbae4524-dd94-4202-a711-33cbe680c2a8" providerId="ADAL" clId="{A185B56B-F368-2747-9AFC-48788117748B}" dt="2024-04-28T04:11:59.842" v="168" actId="14100"/>
        <pc:sldMkLst>
          <pc:docMk/>
          <pc:sldMk cId="888484295" sldId="408"/>
        </pc:sldMkLst>
        <pc:spChg chg="mod">
          <ac:chgData name="Valdas, Lakshmi Prasanna" userId="fbae4524-dd94-4202-a711-33cbe680c2a8" providerId="ADAL" clId="{A185B56B-F368-2747-9AFC-48788117748B}" dt="2024-04-28T04:07:54.404" v="142" actId="22"/>
          <ac:spMkLst>
            <pc:docMk/>
            <pc:sldMk cId="888484295" sldId="408"/>
            <ac:spMk id="4" creationId="{41FC7B50-71A6-D8BE-C032-5EB4CF5706D5}"/>
          </ac:spMkLst>
        </pc:spChg>
        <pc:picChg chg="add mod">
          <ac:chgData name="Valdas, Lakshmi Prasanna" userId="fbae4524-dd94-4202-a711-33cbe680c2a8" providerId="ADAL" clId="{A185B56B-F368-2747-9AFC-48788117748B}" dt="2024-04-28T04:11:59.842" v="168" actId="14100"/>
          <ac:picMkLst>
            <pc:docMk/>
            <pc:sldMk cId="888484295" sldId="408"/>
            <ac:picMk id="5" creationId="{E79569F2-6036-6586-357E-287E21736653}"/>
          </ac:picMkLst>
        </pc:picChg>
      </pc:sldChg>
      <pc:sldChg chg="addSp delSp modSp">
        <pc:chgData name="Valdas, Lakshmi Prasanna" userId="fbae4524-dd94-4202-a711-33cbe680c2a8" providerId="ADAL" clId="{A185B56B-F368-2747-9AFC-48788117748B}" dt="2024-04-28T04:15:16.134" v="189" actId="478"/>
        <pc:sldMkLst>
          <pc:docMk/>
          <pc:sldMk cId="416785859" sldId="414"/>
        </pc:sldMkLst>
        <pc:spChg chg="del">
          <ac:chgData name="Valdas, Lakshmi Prasanna" userId="fbae4524-dd94-4202-a711-33cbe680c2a8" providerId="ADAL" clId="{A185B56B-F368-2747-9AFC-48788117748B}" dt="2024-04-28T04:13:28.093" v="169" actId="931"/>
          <ac:spMkLst>
            <pc:docMk/>
            <pc:sldMk cId="416785859" sldId="414"/>
            <ac:spMk id="3" creationId="{4096FB3A-B62C-3DAB-4FD1-B4EBDD650AEF}"/>
          </ac:spMkLst>
        </pc:spChg>
        <pc:spChg chg="add del mod">
          <ac:chgData name="Valdas, Lakshmi Prasanna" userId="fbae4524-dd94-4202-a711-33cbe680c2a8" providerId="ADAL" clId="{A185B56B-F368-2747-9AFC-48788117748B}" dt="2024-04-28T04:15:16.134" v="189" actId="478"/>
          <ac:spMkLst>
            <pc:docMk/>
            <pc:sldMk cId="416785859" sldId="414"/>
            <ac:spMk id="4" creationId="{43E198AA-251D-4446-30C4-8F2FA7F6A72C}"/>
          </ac:spMkLst>
        </pc:spChg>
        <pc:picChg chg="add del mod ord">
          <ac:chgData name="Valdas, Lakshmi Prasanna" userId="fbae4524-dd94-4202-a711-33cbe680c2a8" providerId="ADAL" clId="{A185B56B-F368-2747-9AFC-48788117748B}" dt="2024-04-28T04:11:55.693" v="167" actId="931"/>
          <ac:picMkLst>
            <pc:docMk/>
            <pc:sldMk cId="416785859" sldId="414"/>
            <ac:picMk id="5" creationId="{2CB5FE05-FD74-D2D6-2C26-D5185794EAEC}"/>
          </ac:picMkLst>
        </pc:picChg>
        <pc:picChg chg="add mod ord">
          <ac:chgData name="Valdas, Lakshmi Prasanna" userId="fbae4524-dd94-4202-a711-33cbe680c2a8" providerId="ADAL" clId="{A185B56B-F368-2747-9AFC-48788117748B}" dt="2024-04-28T04:15:10.716" v="187" actId="1076"/>
          <ac:picMkLst>
            <pc:docMk/>
            <pc:sldMk cId="416785859" sldId="414"/>
            <ac:picMk id="6" creationId="{AC32EB52-0033-4F2B-40CC-F08EE5FF42CD}"/>
          </ac:picMkLst>
        </pc:picChg>
      </pc:sldChg>
      <pc:sldChg chg="addSp delSp modSp">
        <pc:chgData name="Valdas, Lakshmi Prasanna" userId="fbae4524-dd94-4202-a711-33cbe680c2a8" providerId="ADAL" clId="{A185B56B-F368-2747-9AFC-48788117748B}" dt="2024-04-28T04:01:29.578" v="131" actId="1076"/>
        <pc:sldMkLst>
          <pc:docMk/>
          <pc:sldMk cId="1220033663" sldId="415"/>
        </pc:sldMkLst>
        <pc:spChg chg="del mod">
          <ac:chgData name="Valdas, Lakshmi Prasanna" userId="fbae4524-dd94-4202-a711-33cbe680c2a8" providerId="ADAL" clId="{A185B56B-F368-2747-9AFC-48788117748B}" dt="2024-04-28T03:59:35.431" v="111" actId="3680"/>
          <ac:spMkLst>
            <pc:docMk/>
            <pc:sldMk cId="1220033663" sldId="415"/>
            <ac:spMk id="3" creationId="{A88BEAE0-1668-7979-8FCA-0C76788E13A1}"/>
          </ac:spMkLst>
        </pc:spChg>
        <pc:spChg chg="mod">
          <ac:chgData name="Valdas, Lakshmi Prasanna" userId="fbae4524-dd94-4202-a711-33cbe680c2a8" providerId="ADAL" clId="{A185B56B-F368-2747-9AFC-48788117748B}" dt="2024-04-28T03:55:39.838" v="13" actId="1076"/>
          <ac:spMkLst>
            <pc:docMk/>
            <pc:sldMk cId="1220033663" sldId="415"/>
            <ac:spMk id="4" creationId="{B225D098-3AD1-A046-7BBF-5330E1F315FE}"/>
          </ac:spMkLst>
        </pc:spChg>
        <pc:spChg chg="add del mod">
          <ac:chgData name="Valdas, Lakshmi Prasanna" userId="fbae4524-dd94-4202-a711-33cbe680c2a8" providerId="ADAL" clId="{A185B56B-F368-2747-9AFC-48788117748B}" dt="2024-04-28T04:00:20.789" v="120" actId="478"/>
          <ac:spMkLst>
            <pc:docMk/>
            <pc:sldMk cId="1220033663" sldId="415"/>
            <ac:spMk id="11" creationId="{93EFBF61-24C3-08B5-7A95-9808C64FE8F2}"/>
          </ac:spMkLst>
        </pc:spChg>
        <pc:graphicFrameChg chg="add mod modGraphic">
          <ac:chgData name="Valdas, Lakshmi Prasanna" userId="fbae4524-dd94-4202-a711-33cbe680c2a8" providerId="ADAL" clId="{A185B56B-F368-2747-9AFC-48788117748B}" dt="2024-04-28T04:01:29.578" v="131" actId="1076"/>
          <ac:graphicFrameMkLst>
            <pc:docMk/>
            <pc:sldMk cId="1220033663" sldId="415"/>
            <ac:graphicFrameMk id="6" creationId="{8B790C58-7039-6860-0EBD-D250CDA426CE}"/>
          </ac:graphicFrameMkLst>
        </pc:graphicFrameChg>
        <pc:graphicFrameChg chg="add mod modGraphic">
          <ac:chgData name="Valdas, Lakshmi Prasanna" userId="fbae4524-dd94-4202-a711-33cbe680c2a8" providerId="ADAL" clId="{A185B56B-F368-2747-9AFC-48788117748B}" dt="2024-04-28T04:01:22.449" v="128" actId="1076"/>
          <ac:graphicFrameMkLst>
            <pc:docMk/>
            <pc:sldMk cId="1220033663" sldId="415"/>
            <ac:graphicFrameMk id="8" creationId="{935F5A22-BB34-F0B3-D222-20C3A077ED14}"/>
          </ac:graphicFrameMkLst>
        </pc:graphicFrameChg>
        <pc:graphicFrameChg chg="add del mod ord modGraphic">
          <ac:chgData name="Valdas, Lakshmi Prasanna" userId="fbae4524-dd94-4202-a711-33cbe680c2a8" providerId="ADAL" clId="{A185B56B-F368-2747-9AFC-48788117748B}" dt="2024-04-28T04:00:00.330" v="116" actId="478"/>
          <ac:graphicFrameMkLst>
            <pc:docMk/>
            <pc:sldMk cId="1220033663" sldId="415"/>
            <ac:graphicFrameMk id="9" creationId="{ADAA8A3B-B819-4850-867D-562F0F7BF5ED}"/>
          </ac:graphicFrameMkLst>
        </pc:graphicFrameChg>
      </pc:sldChg>
      <pc:sldChg chg="delSp modSp">
        <pc:chgData name="Valdas, Lakshmi Prasanna" userId="fbae4524-dd94-4202-a711-33cbe680c2a8" providerId="ADAL" clId="{A185B56B-F368-2747-9AFC-48788117748B}" dt="2024-04-28T04:19:08.521" v="230" actId="1076"/>
        <pc:sldMkLst>
          <pc:docMk/>
          <pc:sldMk cId="2887578408" sldId="416"/>
        </pc:sldMkLst>
        <pc:spChg chg="mod">
          <ac:chgData name="Valdas, Lakshmi Prasanna" userId="fbae4524-dd94-4202-a711-33cbe680c2a8" providerId="ADAL" clId="{A185B56B-F368-2747-9AFC-48788117748B}" dt="2024-04-28T04:19:08.521" v="230" actId="1076"/>
          <ac:spMkLst>
            <pc:docMk/>
            <pc:sldMk cId="2887578408" sldId="416"/>
            <ac:spMk id="3" creationId="{FD16C549-F8EF-50DE-64AC-6ED89E1FBEBC}"/>
          </ac:spMkLst>
        </pc:spChg>
        <pc:spChg chg="del">
          <ac:chgData name="Valdas, Lakshmi Prasanna" userId="fbae4524-dd94-4202-a711-33cbe680c2a8" providerId="ADAL" clId="{A185B56B-F368-2747-9AFC-48788117748B}" dt="2024-04-28T04:16:41.443" v="198" actId="478"/>
          <ac:spMkLst>
            <pc:docMk/>
            <pc:sldMk cId="2887578408" sldId="416"/>
            <ac:spMk id="4" creationId="{02D74872-4F5A-31BD-A677-688F3AFB7F73}"/>
          </ac:spMkLst>
        </pc:spChg>
      </pc:sldChg>
      <pc:sldChg chg="addSp modSp">
        <pc:chgData name="Valdas, Lakshmi Prasanna" userId="fbae4524-dd94-4202-a711-33cbe680c2a8" providerId="ADAL" clId="{A185B56B-F368-2747-9AFC-48788117748B}" dt="2024-04-28T04:06:57.853" v="141" actId="14100"/>
        <pc:sldMkLst>
          <pc:docMk/>
          <pc:sldMk cId="3670131317" sldId="417"/>
        </pc:sldMkLst>
        <pc:spChg chg="mod">
          <ac:chgData name="Valdas, Lakshmi Prasanna" userId="fbae4524-dd94-4202-a711-33cbe680c2a8" providerId="ADAL" clId="{A185B56B-F368-2747-9AFC-48788117748B}" dt="2024-04-28T04:04:42.544" v="136" actId="14100"/>
          <ac:spMkLst>
            <pc:docMk/>
            <pc:sldMk cId="3670131317" sldId="417"/>
            <ac:spMk id="3" creationId="{A268A1A7-9A2F-9F43-DD5F-AC60067E8025}"/>
          </ac:spMkLst>
        </pc:spChg>
        <pc:spChg chg="mod">
          <ac:chgData name="Valdas, Lakshmi Prasanna" userId="fbae4524-dd94-4202-a711-33cbe680c2a8" providerId="ADAL" clId="{A185B56B-F368-2747-9AFC-48788117748B}" dt="2024-04-28T04:03:01.539" v="133" actId="22"/>
          <ac:spMkLst>
            <pc:docMk/>
            <pc:sldMk cId="3670131317" sldId="417"/>
            <ac:spMk id="4" creationId="{2294DE28-6E9D-109A-04CA-0BD28F8F55DB}"/>
          </ac:spMkLst>
        </pc:spChg>
        <pc:picChg chg="add mod">
          <ac:chgData name="Valdas, Lakshmi Prasanna" userId="fbae4524-dd94-4202-a711-33cbe680c2a8" providerId="ADAL" clId="{A185B56B-F368-2747-9AFC-48788117748B}" dt="2024-04-28T04:06:57.853" v="141" actId="14100"/>
          <ac:picMkLst>
            <pc:docMk/>
            <pc:sldMk cId="3670131317" sldId="417"/>
            <ac:picMk id="5" creationId="{A909A1F0-1CD9-9E77-69FB-6BD97BD7D96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4/27/2024</a:t>
            </a:fld>
            <a:endParaRPr lang="en-US"/>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50116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105862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634596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80185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a:t>Click to add content</a:t>
            </a:r>
          </a:p>
          <a:p>
            <a:pPr lvl="1"/>
            <a:r>
              <a:rPr lang="en-US"/>
              <a:t>Second level</a:t>
            </a:r>
          </a:p>
          <a:p>
            <a:pPr lvl="2"/>
            <a:r>
              <a:rPr lang="en-US"/>
              <a:t>Third level</a:t>
            </a:r>
          </a:p>
          <a:p>
            <a:pPr lvl="3"/>
            <a:endParaRPr lang="en-US"/>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C:\Users\Ratnalar\AppData\Local\Microsoft\Windows\INetCache\IE\W71Z7ZMB\result%5b1%5d.html" TargetMode="External"/><Relationship Id="rId2" Type="http://schemas.openxmlformats.org/officeDocument/2006/relationships/hyperlink" Target="file:///C:\Users\Ratnalar\AppData\Local\Microsoft\Windows\INetCache\IE\W71Z7ZMB\index%5b1%5d.html" TargetMode="Externa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hyperlink" Target="http://doi.org/10.18653/v1/2020.acl-main.461" TargetMode="External"/><Relationship Id="rId3" Type="http://schemas.openxmlformats.org/officeDocument/2006/relationships/hyperlink" Target="http://doi.org/10.1609/icwsm.v4i1.14018" TargetMode="External"/><Relationship Id="rId7" Type="http://schemas.openxmlformats.org/officeDocument/2006/relationships/hyperlink" Target="http://doi.org/10.1145/3394486.3403368" TargetMode="External"/><Relationship Id="rId2" Type="http://schemas.openxmlformats.org/officeDocument/2006/relationships/hyperlink" Target="http://doi.org/10.1109/TSMCC.2011.2136334" TargetMode="External"/><Relationship Id="rId1" Type="http://schemas.openxmlformats.org/officeDocument/2006/relationships/slideLayout" Target="../slideLayouts/slideLayout11.xml"/><Relationship Id="rId6" Type="http://schemas.openxmlformats.org/officeDocument/2006/relationships/hyperlink" Target="http://doi.org/10.22364/BJMC.2017.5.2.05" TargetMode="External"/><Relationship Id="rId5" Type="http://schemas.openxmlformats.org/officeDocument/2006/relationships/hyperlink" Target="https://www.semanticscholar.org/paper/a075b59cb7fda9cd62ab5946a8cdaba94af430d7" TargetMode="External"/><Relationship Id="rId10" Type="http://schemas.openxmlformats.org/officeDocument/2006/relationships/hyperlink" Target="http://doi.org/10.31234/osf.io/t52c6" TargetMode="External"/><Relationship Id="rId4" Type="http://schemas.openxmlformats.org/officeDocument/2006/relationships/hyperlink" Target="http://doi.org/10.1109/TKDE.2017.2756658" TargetMode="External"/><Relationship Id="rId9" Type="http://schemas.openxmlformats.org/officeDocument/2006/relationships/hyperlink" Target="http://doi.org/10.18653/v1/2020.emnlp-main.369"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sz="4000"/>
              <a:t>Analyzing And Summarizing Amazon Electronic Product Reviews</a:t>
            </a:r>
          </a:p>
        </p:txBody>
      </p:sp>
      <p:sp>
        <p:nvSpPr>
          <p:cNvPr id="3" name="TextBox 2">
            <a:extLst>
              <a:ext uri="{FF2B5EF4-FFF2-40B4-BE49-F238E27FC236}">
                <a16:creationId xmlns:a16="http://schemas.microsoft.com/office/drawing/2014/main" id="{D21CF2D0-B75A-3671-5E8A-57CBA9ED0B99}"/>
              </a:ext>
            </a:extLst>
          </p:cNvPr>
          <p:cNvSpPr txBox="1"/>
          <p:nvPr/>
        </p:nvSpPr>
        <p:spPr>
          <a:xfrm>
            <a:off x="6520070" y="4731026"/>
            <a:ext cx="4505739" cy="1477328"/>
          </a:xfrm>
          <a:prstGeom prst="rect">
            <a:avLst/>
          </a:prstGeom>
          <a:solidFill>
            <a:schemeClr val="accent6">
              <a:lumMod val="20000"/>
              <a:lumOff val="80000"/>
            </a:schemeClr>
          </a:solidFill>
          <a:ln>
            <a:solidFill>
              <a:schemeClr val="bg1"/>
            </a:solidFill>
          </a:ln>
        </p:spPr>
        <p:txBody>
          <a:bodyPr wrap="square" rtlCol="0">
            <a:spAutoFit/>
          </a:bodyPr>
          <a:lstStyle/>
          <a:p>
            <a:r>
              <a:rPr lang="en-US" b="1">
                <a:solidFill>
                  <a:schemeClr val="bg1"/>
                </a:solidFill>
              </a:rPr>
              <a:t>Done By: </a:t>
            </a:r>
          </a:p>
          <a:p>
            <a:pPr marL="285750" indent="-285750">
              <a:buFont typeface="Arial" panose="020B0604020202020204" pitchFamily="34" charset="0"/>
              <a:buChar char="•"/>
            </a:pPr>
            <a:r>
              <a:rPr lang="en-US">
                <a:solidFill>
                  <a:schemeClr val="bg1"/>
                </a:solidFill>
              </a:rPr>
              <a:t>Jaynica Nunna </a:t>
            </a:r>
          </a:p>
          <a:p>
            <a:pPr marL="285750" indent="-285750">
              <a:buFont typeface="Arial" panose="020B0604020202020204" pitchFamily="34" charset="0"/>
              <a:buChar char="•"/>
            </a:pPr>
            <a:r>
              <a:rPr lang="en-US">
                <a:solidFill>
                  <a:schemeClr val="bg1"/>
                </a:solidFill>
              </a:rPr>
              <a:t>Lakshmi Prasanna </a:t>
            </a:r>
            <a:r>
              <a:rPr lang="en-US" err="1">
                <a:solidFill>
                  <a:schemeClr val="bg1"/>
                </a:solidFill>
              </a:rPr>
              <a:t>Valdas</a:t>
            </a:r>
            <a:endParaRPr lang="en-US">
              <a:solidFill>
                <a:schemeClr val="bg1"/>
              </a:solidFill>
            </a:endParaRPr>
          </a:p>
          <a:p>
            <a:pPr marL="285750" indent="-285750">
              <a:buFont typeface="Arial" panose="020B0604020202020204" pitchFamily="34" charset="0"/>
              <a:buChar char="•"/>
            </a:pPr>
            <a:r>
              <a:rPr lang="en-US" err="1">
                <a:solidFill>
                  <a:schemeClr val="bg1"/>
                </a:solidFill>
              </a:rPr>
              <a:t>Yaswanth</a:t>
            </a:r>
            <a:r>
              <a:rPr lang="en-US">
                <a:solidFill>
                  <a:schemeClr val="bg1"/>
                </a:solidFill>
              </a:rPr>
              <a:t> Chowdary Venigalla</a:t>
            </a:r>
          </a:p>
          <a:p>
            <a:pPr marL="285750" indent="-285750">
              <a:buFont typeface="Arial" panose="020B0604020202020204" pitchFamily="34" charset="0"/>
              <a:buChar char="•"/>
            </a:pPr>
            <a:r>
              <a:rPr lang="en-US" err="1">
                <a:solidFill>
                  <a:schemeClr val="bg1"/>
                </a:solidFill>
              </a:rPr>
              <a:t>Chennupati</a:t>
            </a:r>
            <a:r>
              <a:rPr lang="en-US">
                <a:solidFill>
                  <a:schemeClr val="bg1"/>
                </a:solidFill>
              </a:rPr>
              <a:t> Mahima</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5FDE-0645-9ABB-8EC0-CBA212F2FB75}"/>
              </a:ext>
            </a:extLst>
          </p:cNvPr>
          <p:cNvSpPr>
            <a:spLocks noGrp="1"/>
          </p:cNvSpPr>
          <p:nvPr>
            <p:ph type="title"/>
          </p:nvPr>
        </p:nvSpPr>
        <p:spPr/>
        <p:txBody>
          <a:bodyPr/>
          <a:lstStyle/>
          <a:p>
            <a:r>
              <a:rPr lang="en-US"/>
              <a:t>Deployment:</a:t>
            </a:r>
          </a:p>
        </p:txBody>
      </p:sp>
      <p:sp>
        <p:nvSpPr>
          <p:cNvPr id="3" name="Content Placeholder 2">
            <a:extLst>
              <a:ext uri="{FF2B5EF4-FFF2-40B4-BE49-F238E27FC236}">
                <a16:creationId xmlns:a16="http://schemas.microsoft.com/office/drawing/2014/main" id="{36DAD6CC-91C1-9828-6C5E-C02934CFD102}"/>
              </a:ext>
            </a:extLst>
          </p:cNvPr>
          <p:cNvSpPr>
            <a:spLocks noGrp="1"/>
          </p:cNvSpPr>
          <p:nvPr>
            <p:ph sz="quarter" idx="13"/>
          </p:nvPr>
        </p:nvSpPr>
        <p:spPr/>
        <p:txBody>
          <a:bodyPr/>
          <a:lstStyle/>
          <a:p>
            <a:pPr marL="342900" indent="-342900">
              <a:buFont typeface="Arial" panose="020B0604020202020204" pitchFamily="34" charset="0"/>
              <a:buChar char="•"/>
            </a:pPr>
            <a:r>
              <a:rPr lang="en-US"/>
              <a:t>After the model is being trained the model is being sent for deployment in which we can give the sample review.  And also checking the review whether the </a:t>
            </a:r>
            <a:r>
              <a:rPr lang="en-US" err="1"/>
              <a:t>inputed</a:t>
            </a:r>
            <a:r>
              <a:rPr lang="en-US"/>
              <a:t> review is good or bad.</a:t>
            </a:r>
          </a:p>
          <a:p>
            <a:pPr marL="342900" indent="-342900">
              <a:buFont typeface="Arial" panose="020B0604020202020204" pitchFamily="34" charset="0"/>
              <a:buChar char="•"/>
            </a:pPr>
            <a:r>
              <a:rPr lang="en-US" b="1" err="1">
                <a:hlinkClick r:id="rId2" action="ppaction://hlinkfile">
                  <a:extLst>
                    <a:ext uri="{A12FA001-AC4F-418D-AE19-62706E023703}">
                      <ahyp:hlinkClr xmlns:ahyp="http://schemas.microsoft.com/office/drawing/2018/hyperlinkcolor" val="tx"/>
                    </a:ext>
                  </a:extLst>
                </a:hlinkClick>
              </a:rPr>
              <a:t>Inputed</a:t>
            </a:r>
            <a:r>
              <a:rPr lang="en-US" b="1">
                <a:hlinkClick r:id="rId2" action="ppaction://hlinkfile">
                  <a:extLst>
                    <a:ext uri="{A12FA001-AC4F-418D-AE19-62706E023703}">
                      <ahyp:hlinkClr xmlns:ahyp="http://schemas.microsoft.com/office/drawing/2018/hyperlinkcolor" val="tx"/>
                    </a:ext>
                  </a:extLst>
                </a:hlinkClick>
              </a:rPr>
              <a:t> link:</a:t>
            </a:r>
          </a:p>
          <a:p>
            <a:pPr marL="342900" indent="-342900">
              <a:buFont typeface="Arial" panose="020B0604020202020204" pitchFamily="34" charset="0"/>
              <a:buChar char="•"/>
            </a:pPr>
            <a:r>
              <a:rPr lang="en-US">
                <a:solidFill>
                  <a:srgbClr val="4495A2"/>
                </a:solidFill>
                <a:hlinkClick r:id="rId2" action="ppaction://hlinkfile">
                  <a:extLst>
                    <a:ext uri="{A12FA001-AC4F-418D-AE19-62706E023703}">
                      <ahyp:hlinkClr xmlns:ahyp="http://schemas.microsoft.com/office/drawing/2018/hyperlinkcolor" val="tx"/>
                    </a:ext>
                  </a:extLst>
                </a:hlinkClick>
              </a:rPr>
              <a:t>index%5b1%5d</a:t>
            </a:r>
            <a:endParaRPr lang="en-US">
              <a:solidFill>
                <a:srgbClr val="4495A2"/>
              </a:solidFill>
            </a:endParaRPr>
          </a:p>
          <a:p>
            <a:pPr marL="342900" indent="-342900">
              <a:buFont typeface="Arial" panose="020B0604020202020204" pitchFamily="34" charset="0"/>
              <a:buChar char="•"/>
            </a:pPr>
            <a:r>
              <a:rPr lang="en-US" b="1" u="sng"/>
              <a:t>Output link:</a:t>
            </a:r>
          </a:p>
          <a:p>
            <a:pPr marL="342900" indent="-342900">
              <a:buFont typeface="Arial" panose="020B0604020202020204" pitchFamily="34" charset="0"/>
              <a:buChar char="•"/>
            </a:pPr>
            <a:r>
              <a:rPr lang="en-US" b="1" u="sng">
                <a:hlinkClick r:id="rId3" action="ppaction://hlinkfile"/>
              </a:rPr>
              <a:t>result%5b1%5d</a:t>
            </a:r>
            <a:endParaRPr lang="en-US" b="1" u="sng"/>
          </a:p>
        </p:txBody>
      </p:sp>
      <p:pic>
        <p:nvPicPr>
          <p:cNvPr id="6" name="Content Placeholder 5">
            <a:extLst>
              <a:ext uri="{FF2B5EF4-FFF2-40B4-BE49-F238E27FC236}">
                <a16:creationId xmlns:a16="http://schemas.microsoft.com/office/drawing/2014/main" id="{A0766AE6-B478-3D4B-FBFF-71D5662D11D1}"/>
              </a:ext>
            </a:extLst>
          </p:cNvPr>
          <p:cNvPicPr>
            <a:picLocks noGrp="1" noChangeAspect="1"/>
          </p:cNvPicPr>
          <p:nvPr>
            <p:ph sz="quarter" idx="14"/>
          </p:nvPr>
        </p:nvPicPr>
        <p:blipFill>
          <a:blip r:embed="rId4"/>
          <a:stretch>
            <a:fillRect/>
          </a:stretch>
        </p:blipFill>
        <p:spPr>
          <a:xfrm>
            <a:off x="6342274" y="1656522"/>
            <a:ext cx="5224252" cy="4093546"/>
          </a:xfrm>
        </p:spPr>
      </p:pic>
    </p:spTree>
    <p:extLst>
      <p:ext uri="{BB962C8B-B14F-4D97-AF65-F5344CB8AC3E}">
        <p14:creationId xmlns:p14="http://schemas.microsoft.com/office/powerpoint/2010/main" val="186907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9D8B-0A04-5DDF-7A08-96F3B0CAE70B}"/>
              </a:ext>
            </a:extLst>
          </p:cNvPr>
          <p:cNvSpPr>
            <a:spLocks noGrp="1"/>
          </p:cNvSpPr>
          <p:nvPr>
            <p:ph type="title"/>
          </p:nvPr>
        </p:nvSpPr>
        <p:spPr/>
        <p:txBody>
          <a:bodyPr/>
          <a:lstStyle/>
          <a:p>
            <a:r>
              <a:rPr lang="en-US"/>
              <a:t>Project Management</a:t>
            </a:r>
          </a:p>
        </p:txBody>
      </p:sp>
      <p:sp>
        <p:nvSpPr>
          <p:cNvPr id="4" name="Content Placeholder 3">
            <a:extLst>
              <a:ext uri="{FF2B5EF4-FFF2-40B4-BE49-F238E27FC236}">
                <a16:creationId xmlns:a16="http://schemas.microsoft.com/office/drawing/2014/main" id="{B225D098-3AD1-A046-7BBF-5330E1F315FE}"/>
              </a:ext>
            </a:extLst>
          </p:cNvPr>
          <p:cNvSpPr>
            <a:spLocks noGrp="1"/>
          </p:cNvSpPr>
          <p:nvPr>
            <p:ph sz="quarter" idx="14"/>
          </p:nvPr>
        </p:nvSpPr>
        <p:spPr>
          <a:xfrm>
            <a:off x="7620000" y="2676524"/>
            <a:ext cx="3947160" cy="3597470"/>
          </a:xfrm>
        </p:spPr>
        <p:txBody>
          <a:bodyPr/>
          <a:lstStyle/>
          <a:p>
            <a:endParaRPr lang="en-US"/>
          </a:p>
        </p:txBody>
      </p:sp>
      <p:graphicFrame>
        <p:nvGraphicFramePr>
          <p:cNvPr id="6" name="Table 5">
            <a:extLst>
              <a:ext uri="{FF2B5EF4-FFF2-40B4-BE49-F238E27FC236}">
                <a16:creationId xmlns:a16="http://schemas.microsoft.com/office/drawing/2014/main" id="{8B790C58-7039-6860-0EBD-D250CDA426CE}"/>
              </a:ext>
            </a:extLst>
          </p:cNvPr>
          <p:cNvGraphicFramePr/>
          <p:nvPr>
            <p:extLst>
              <p:ext uri="{D42A27DB-BD31-4B8C-83A1-F6EECF244321}">
                <p14:modId xmlns:p14="http://schemas.microsoft.com/office/powerpoint/2010/main" val="1848478578"/>
              </p:ext>
            </p:extLst>
          </p:nvPr>
        </p:nvGraphicFramePr>
        <p:xfrm>
          <a:off x="5087942" y="2586636"/>
          <a:ext cx="6811290" cy="3811556"/>
        </p:xfrm>
        <a:graphic>
          <a:graphicData uri="http://schemas.openxmlformats.org/drawingml/2006/table">
            <a:tbl>
              <a:tblPr>
                <a:tableStyleId>{8A107856-5554-42FB-B03E-39F5DBC370BA}</a:tableStyleId>
              </a:tblPr>
              <a:tblGrid>
                <a:gridCol w="2270430">
                  <a:extLst>
                    <a:ext uri="{9D8B030D-6E8A-4147-A177-3AD203B41FA5}">
                      <a16:colId xmlns:a16="http://schemas.microsoft.com/office/drawing/2014/main" val="3762737613"/>
                    </a:ext>
                  </a:extLst>
                </a:gridCol>
                <a:gridCol w="2270430">
                  <a:extLst>
                    <a:ext uri="{9D8B030D-6E8A-4147-A177-3AD203B41FA5}">
                      <a16:colId xmlns:a16="http://schemas.microsoft.com/office/drawing/2014/main" val="4150514154"/>
                    </a:ext>
                  </a:extLst>
                </a:gridCol>
                <a:gridCol w="2270430">
                  <a:extLst>
                    <a:ext uri="{9D8B030D-6E8A-4147-A177-3AD203B41FA5}">
                      <a16:colId xmlns:a16="http://schemas.microsoft.com/office/drawing/2014/main" val="354323993"/>
                    </a:ext>
                  </a:extLst>
                </a:gridCol>
              </a:tblGrid>
              <a:tr h="441749">
                <a:tc>
                  <a:txBody>
                    <a:bodyPr/>
                    <a:lstStyle/>
                    <a:p>
                      <a:pPr rtl="0" fontAlgn="t">
                        <a:spcBef>
                          <a:spcPts val="0"/>
                        </a:spcBef>
                        <a:spcAft>
                          <a:spcPts val="0"/>
                        </a:spcAft>
                      </a:pPr>
                      <a:r>
                        <a:rPr lang="en-US" sz="1300" u="none" strike="noStrike">
                          <a:effectLst/>
                          <a:highlight>
                            <a:srgbClr val="FEFAEC"/>
                          </a:highlight>
                        </a:rPr>
                        <a:t>TASK</a:t>
                      </a:r>
                      <a:endParaRPr lang="en-US" sz="1300">
                        <a:effectLst/>
                        <a:highlight>
                          <a:srgbClr val="FEFAEC"/>
                        </a:highlight>
                      </a:endParaRPr>
                    </a:p>
                  </a:txBody>
                  <a:tcPr marL="27788" marR="27788" marT="13894" marB="13894"/>
                </a:tc>
                <a:tc>
                  <a:txBody>
                    <a:bodyPr/>
                    <a:lstStyle/>
                    <a:p>
                      <a:pPr rtl="0" fontAlgn="t">
                        <a:spcBef>
                          <a:spcPts val="0"/>
                        </a:spcBef>
                        <a:spcAft>
                          <a:spcPts val="0"/>
                        </a:spcAft>
                      </a:pPr>
                      <a:r>
                        <a:rPr lang="en-US" sz="1300" u="none" strike="noStrike">
                          <a:effectLst/>
                          <a:highlight>
                            <a:srgbClr val="FEFAEC"/>
                          </a:highlight>
                        </a:rPr>
                        <a:t>Person Responsible</a:t>
                      </a:r>
                      <a:endParaRPr lang="en-US" sz="1300">
                        <a:effectLst/>
                        <a:highlight>
                          <a:srgbClr val="FEFAEC"/>
                        </a:highlight>
                      </a:endParaRPr>
                    </a:p>
                  </a:txBody>
                  <a:tcPr marL="27788" marR="27788" marT="13894" marB="13894"/>
                </a:tc>
                <a:tc>
                  <a:txBody>
                    <a:bodyPr/>
                    <a:lstStyle/>
                    <a:p>
                      <a:pPr rtl="0" fontAlgn="t">
                        <a:spcBef>
                          <a:spcPts val="0"/>
                        </a:spcBef>
                        <a:spcAft>
                          <a:spcPts val="0"/>
                        </a:spcAft>
                      </a:pPr>
                      <a:r>
                        <a:rPr lang="en-US" sz="1300" u="none" strike="noStrike">
                          <a:effectLst/>
                          <a:highlight>
                            <a:srgbClr val="FEFAEC"/>
                          </a:highlight>
                        </a:rPr>
                        <a:t>Responsibilities`</a:t>
                      </a:r>
                      <a:endParaRPr lang="en-US" sz="1300">
                        <a:effectLst/>
                        <a:highlight>
                          <a:srgbClr val="FEFAEC"/>
                        </a:highlight>
                      </a:endParaRPr>
                    </a:p>
                  </a:txBody>
                  <a:tcPr marL="27788" marR="27788" marT="13894" marB="13894"/>
                </a:tc>
                <a:extLst>
                  <a:ext uri="{0D108BD9-81ED-4DB2-BD59-A6C34878D82A}">
                    <a16:rowId xmlns:a16="http://schemas.microsoft.com/office/drawing/2014/main" val="2498557394"/>
                  </a:ext>
                </a:extLst>
              </a:tr>
              <a:tr h="1528533">
                <a:tc>
                  <a:txBody>
                    <a:bodyPr/>
                    <a:lstStyle/>
                    <a:p>
                      <a:pPr rtl="0" fontAlgn="t">
                        <a:spcBef>
                          <a:spcPts val="0"/>
                        </a:spcBef>
                        <a:spcAft>
                          <a:spcPts val="0"/>
                        </a:spcAft>
                      </a:pPr>
                      <a:r>
                        <a:rPr lang="en-US" sz="900" u="none" strike="noStrike">
                          <a:effectLst/>
                          <a:highlight>
                            <a:srgbClr val="FDF4D8"/>
                          </a:highlight>
                        </a:rPr>
                        <a:t>Data collection and Preprocessing</a:t>
                      </a:r>
                      <a:endParaRPr lang="en-US" sz="1300">
                        <a:effectLst/>
                        <a:highlight>
                          <a:srgbClr val="FDF4D8"/>
                        </a:highlight>
                      </a:endParaRPr>
                    </a:p>
                  </a:txBody>
                  <a:tcPr marL="27788" marR="27788" marT="13894" marB="13894"/>
                </a:tc>
                <a:tc>
                  <a:txBody>
                    <a:bodyPr/>
                    <a:lstStyle/>
                    <a:p>
                      <a:pPr rtl="0" fontAlgn="t">
                        <a:spcBef>
                          <a:spcPts val="0"/>
                        </a:spcBef>
                        <a:spcAft>
                          <a:spcPts val="0"/>
                        </a:spcAft>
                      </a:pPr>
                      <a:r>
                        <a:rPr lang="en-US" sz="900" u="none" strike="noStrike">
                          <a:effectLst/>
                          <a:highlight>
                            <a:srgbClr val="FDF4D8"/>
                          </a:highlight>
                        </a:rPr>
                        <a:t>Jaynica Nunna</a:t>
                      </a:r>
                      <a:endParaRPr lang="en-US" sz="1300">
                        <a:effectLst/>
                        <a:highlight>
                          <a:srgbClr val="FDF4D8"/>
                        </a:highlight>
                      </a:endParaRPr>
                    </a:p>
                  </a:txBody>
                  <a:tcPr marL="27788" marR="27788" marT="13894" marB="13894"/>
                </a:tc>
                <a:tc>
                  <a:txBody>
                    <a:bodyPr/>
                    <a:lstStyle/>
                    <a:p>
                      <a:pPr marL="457200" rtl="0" fontAlgn="t">
                        <a:spcBef>
                          <a:spcPts val="0"/>
                        </a:spcBef>
                        <a:spcAft>
                          <a:spcPts val="0"/>
                        </a:spcAft>
                      </a:pPr>
                      <a:r>
                        <a:rPr lang="en-US" sz="900" u="none" strike="noStrike">
                          <a:effectLst/>
                          <a:highlight>
                            <a:srgbClr val="FDF4D8"/>
                          </a:highlight>
                        </a:rPr>
                        <a:t>Collecting, cleaning, and preprocessing the dataset</a:t>
                      </a:r>
                      <a:endParaRPr lang="en-US" sz="1300">
                        <a:effectLst/>
                        <a:highlight>
                          <a:srgbClr val="FDF4D8"/>
                        </a:highlight>
                      </a:endParaRPr>
                    </a:p>
                  </a:txBody>
                  <a:tcPr marL="19452" marR="19452" marT="19452" marB="19452"/>
                </a:tc>
                <a:extLst>
                  <a:ext uri="{0D108BD9-81ED-4DB2-BD59-A6C34878D82A}">
                    <a16:rowId xmlns:a16="http://schemas.microsoft.com/office/drawing/2014/main" val="3880060960"/>
                  </a:ext>
                </a:extLst>
              </a:tr>
              <a:tr h="394837">
                <a:tc>
                  <a:txBody>
                    <a:bodyPr/>
                    <a:lstStyle/>
                    <a:p>
                      <a:pPr rtl="0" fontAlgn="t">
                        <a:spcBef>
                          <a:spcPts val="0"/>
                        </a:spcBef>
                        <a:spcAft>
                          <a:spcPts val="0"/>
                        </a:spcAft>
                      </a:pPr>
                      <a:r>
                        <a:rPr lang="en-US" sz="900" u="none" strike="noStrike">
                          <a:effectLst/>
                          <a:highlight>
                            <a:srgbClr val="FEFAEC"/>
                          </a:highlight>
                        </a:rPr>
                        <a:t>Model Development</a:t>
                      </a:r>
                      <a:endParaRPr lang="en-US" sz="1300">
                        <a:effectLst/>
                        <a:highlight>
                          <a:srgbClr val="FEFAEC"/>
                        </a:highlight>
                      </a:endParaRPr>
                    </a:p>
                  </a:txBody>
                  <a:tcPr marL="27788" marR="27788" marT="13894" marB="13894"/>
                </a:tc>
                <a:tc>
                  <a:txBody>
                    <a:bodyPr/>
                    <a:lstStyle/>
                    <a:p>
                      <a:pPr rtl="0" fontAlgn="t">
                        <a:spcBef>
                          <a:spcPts val="0"/>
                        </a:spcBef>
                        <a:spcAft>
                          <a:spcPts val="0"/>
                        </a:spcAft>
                      </a:pPr>
                      <a:r>
                        <a:rPr lang="en-US" sz="900" u="none" strike="noStrike">
                          <a:effectLst/>
                          <a:highlight>
                            <a:srgbClr val="FEFAEC"/>
                          </a:highlight>
                        </a:rPr>
                        <a:t>Lakshmi Prasanna valdas</a:t>
                      </a:r>
                      <a:endParaRPr lang="en-US" sz="1300">
                        <a:effectLst/>
                        <a:highlight>
                          <a:srgbClr val="FEFAEC"/>
                        </a:highlight>
                      </a:endParaRPr>
                    </a:p>
                  </a:txBody>
                  <a:tcPr marL="27788" marR="27788" marT="13894" marB="13894"/>
                </a:tc>
                <a:tc>
                  <a:txBody>
                    <a:bodyPr/>
                    <a:lstStyle/>
                    <a:p>
                      <a:pPr rtl="0" fontAlgn="t">
                        <a:spcBef>
                          <a:spcPts val="0"/>
                        </a:spcBef>
                        <a:spcAft>
                          <a:spcPts val="0"/>
                        </a:spcAft>
                      </a:pPr>
                      <a:r>
                        <a:rPr lang="en-US" sz="900" u="none" strike="noStrike">
                          <a:effectLst/>
                          <a:highlight>
                            <a:srgbClr val="FEFAEC"/>
                          </a:highlight>
                        </a:rPr>
                        <a:t>Developing and Training the model</a:t>
                      </a:r>
                      <a:endParaRPr lang="en-US" sz="1300">
                        <a:effectLst/>
                        <a:highlight>
                          <a:srgbClr val="FEFAEC"/>
                        </a:highlight>
                      </a:endParaRPr>
                    </a:p>
                  </a:txBody>
                  <a:tcPr marL="27788" marR="27788" marT="13894" marB="13894"/>
                </a:tc>
                <a:extLst>
                  <a:ext uri="{0D108BD9-81ED-4DB2-BD59-A6C34878D82A}">
                    <a16:rowId xmlns:a16="http://schemas.microsoft.com/office/drawing/2014/main" val="116651103"/>
                  </a:ext>
                </a:extLst>
              </a:tr>
              <a:tr h="676307">
                <a:tc>
                  <a:txBody>
                    <a:bodyPr/>
                    <a:lstStyle/>
                    <a:p>
                      <a:pPr rtl="0" fontAlgn="t">
                        <a:spcBef>
                          <a:spcPts val="0"/>
                        </a:spcBef>
                        <a:spcAft>
                          <a:spcPts val="0"/>
                        </a:spcAft>
                      </a:pPr>
                      <a:r>
                        <a:rPr lang="en-US" sz="900" u="none" strike="noStrike">
                          <a:effectLst/>
                          <a:highlight>
                            <a:srgbClr val="FDF4D8"/>
                          </a:highlight>
                        </a:rPr>
                        <a:t>Model Evaluation</a:t>
                      </a:r>
                      <a:endParaRPr lang="en-US" sz="1300">
                        <a:effectLst/>
                        <a:highlight>
                          <a:srgbClr val="FDF4D8"/>
                        </a:highlight>
                      </a:endParaRPr>
                    </a:p>
                  </a:txBody>
                  <a:tcPr marL="27788" marR="27788" marT="13894" marB="13894"/>
                </a:tc>
                <a:tc>
                  <a:txBody>
                    <a:bodyPr/>
                    <a:lstStyle/>
                    <a:p>
                      <a:pPr rtl="0" fontAlgn="t">
                        <a:spcBef>
                          <a:spcPts val="0"/>
                        </a:spcBef>
                        <a:spcAft>
                          <a:spcPts val="0"/>
                        </a:spcAft>
                      </a:pPr>
                      <a:r>
                        <a:rPr lang="en-US" sz="900" u="none" strike="noStrike">
                          <a:effectLst/>
                          <a:highlight>
                            <a:srgbClr val="FDF4D8"/>
                          </a:highlight>
                        </a:rPr>
                        <a:t>yeshwanth Chowdary</a:t>
                      </a:r>
                      <a:endParaRPr lang="en-US" sz="1300">
                        <a:effectLst/>
                        <a:highlight>
                          <a:srgbClr val="FDF4D8"/>
                        </a:highlight>
                      </a:endParaRPr>
                    </a:p>
                  </a:txBody>
                  <a:tcPr marL="27788" marR="27788" marT="13894" marB="13894"/>
                </a:tc>
                <a:tc>
                  <a:txBody>
                    <a:bodyPr/>
                    <a:lstStyle/>
                    <a:p>
                      <a:pPr rtl="0" fontAlgn="t">
                        <a:spcBef>
                          <a:spcPts val="0"/>
                        </a:spcBef>
                        <a:spcAft>
                          <a:spcPts val="0"/>
                        </a:spcAft>
                      </a:pPr>
                      <a:r>
                        <a:rPr lang="en-US" sz="900" u="none" strike="noStrike">
                          <a:effectLst/>
                          <a:highlight>
                            <a:srgbClr val="FDF4D8"/>
                          </a:highlight>
                        </a:rPr>
                        <a:t>Evaluating the trained model and analyzing performance metrics</a:t>
                      </a:r>
                      <a:endParaRPr lang="en-US" sz="1300">
                        <a:effectLst/>
                        <a:highlight>
                          <a:srgbClr val="FDF4D8"/>
                        </a:highlight>
                      </a:endParaRPr>
                    </a:p>
                  </a:txBody>
                  <a:tcPr marL="27788" marR="27788" marT="13894" marB="13894"/>
                </a:tc>
                <a:extLst>
                  <a:ext uri="{0D108BD9-81ED-4DB2-BD59-A6C34878D82A}">
                    <a16:rowId xmlns:a16="http://schemas.microsoft.com/office/drawing/2014/main" val="63577410"/>
                  </a:ext>
                </a:extLst>
              </a:tr>
              <a:tr h="770130">
                <a:tc>
                  <a:txBody>
                    <a:bodyPr/>
                    <a:lstStyle/>
                    <a:p>
                      <a:pPr rtl="0" fontAlgn="t">
                        <a:spcBef>
                          <a:spcPts val="0"/>
                        </a:spcBef>
                        <a:spcAft>
                          <a:spcPts val="0"/>
                        </a:spcAft>
                      </a:pPr>
                      <a:r>
                        <a:rPr lang="en-US" sz="900" u="none" strike="noStrike">
                          <a:effectLst/>
                          <a:highlight>
                            <a:srgbClr val="FEFAEC"/>
                          </a:highlight>
                        </a:rPr>
                        <a:t>Project Management</a:t>
                      </a:r>
                      <a:endParaRPr lang="en-US" sz="1300">
                        <a:effectLst/>
                        <a:highlight>
                          <a:srgbClr val="FEFAEC"/>
                        </a:highlight>
                      </a:endParaRPr>
                    </a:p>
                  </a:txBody>
                  <a:tcPr marL="27788" marR="27788" marT="13894" marB="13894"/>
                </a:tc>
                <a:tc>
                  <a:txBody>
                    <a:bodyPr/>
                    <a:lstStyle/>
                    <a:p>
                      <a:pPr rtl="0" fontAlgn="t">
                        <a:spcBef>
                          <a:spcPts val="0"/>
                        </a:spcBef>
                        <a:spcAft>
                          <a:spcPts val="0"/>
                        </a:spcAft>
                      </a:pPr>
                      <a:r>
                        <a:rPr lang="en-US" sz="900" u="none" strike="noStrike">
                          <a:effectLst/>
                          <a:highlight>
                            <a:srgbClr val="FEFAEC"/>
                          </a:highlight>
                        </a:rPr>
                        <a:t>Mahima chennupati</a:t>
                      </a:r>
                      <a:endParaRPr lang="en-US" sz="1300">
                        <a:effectLst/>
                        <a:highlight>
                          <a:srgbClr val="FEFAEC"/>
                        </a:highlight>
                      </a:endParaRPr>
                    </a:p>
                  </a:txBody>
                  <a:tcPr marL="27788" marR="27788" marT="13894" marB="13894"/>
                </a:tc>
                <a:tc>
                  <a:txBody>
                    <a:bodyPr/>
                    <a:lstStyle/>
                    <a:p>
                      <a:pPr rtl="0" fontAlgn="t">
                        <a:spcBef>
                          <a:spcPts val="0"/>
                        </a:spcBef>
                        <a:spcAft>
                          <a:spcPts val="0"/>
                        </a:spcAft>
                      </a:pPr>
                      <a:r>
                        <a:rPr lang="en-US" sz="900" u="none" strike="noStrike">
                          <a:effectLst/>
                          <a:highlight>
                            <a:srgbClr val="FEFAEC"/>
                          </a:highlight>
                        </a:rPr>
                        <a:t>Overseeuing project progress, coordinating tasks, and managing resources and powerpoint</a:t>
                      </a:r>
                      <a:endParaRPr lang="en-US" sz="1300">
                        <a:effectLst/>
                        <a:highlight>
                          <a:srgbClr val="FEFAEC"/>
                        </a:highlight>
                      </a:endParaRPr>
                    </a:p>
                  </a:txBody>
                  <a:tcPr marL="27788" marR="27788" marT="13894" marB="13894"/>
                </a:tc>
                <a:extLst>
                  <a:ext uri="{0D108BD9-81ED-4DB2-BD59-A6C34878D82A}">
                    <a16:rowId xmlns:a16="http://schemas.microsoft.com/office/drawing/2014/main" val="1539754876"/>
                  </a:ext>
                </a:extLst>
              </a:tr>
            </a:tbl>
          </a:graphicData>
        </a:graphic>
      </p:graphicFrame>
      <p:graphicFrame>
        <p:nvGraphicFramePr>
          <p:cNvPr id="8" name="Table 7">
            <a:extLst>
              <a:ext uri="{FF2B5EF4-FFF2-40B4-BE49-F238E27FC236}">
                <a16:creationId xmlns:a16="http://schemas.microsoft.com/office/drawing/2014/main" id="{935F5A22-BB34-F0B3-D222-20C3A077ED14}"/>
              </a:ext>
            </a:extLst>
          </p:cNvPr>
          <p:cNvGraphicFramePr/>
          <p:nvPr>
            <p:extLst>
              <p:ext uri="{D42A27DB-BD31-4B8C-83A1-F6EECF244321}">
                <p14:modId xmlns:p14="http://schemas.microsoft.com/office/powerpoint/2010/main" val="4067328569"/>
              </p:ext>
            </p:extLst>
          </p:nvPr>
        </p:nvGraphicFramePr>
        <p:xfrm>
          <a:off x="687243" y="2586635"/>
          <a:ext cx="4044590" cy="3811557"/>
        </p:xfrm>
        <a:graphic>
          <a:graphicData uri="http://schemas.openxmlformats.org/drawingml/2006/table">
            <a:tbl>
              <a:tblPr>
                <a:tableStyleId>{8A107856-5554-42FB-B03E-39F5DBC370BA}</a:tableStyleId>
              </a:tblPr>
              <a:tblGrid>
                <a:gridCol w="2022295">
                  <a:extLst>
                    <a:ext uri="{9D8B030D-6E8A-4147-A177-3AD203B41FA5}">
                      <a16:colId xmlns:a16="http://schemas.microsoft.com/office/drawing/2014/main" val="491488522"/>
                    </a:ext>
                  </a:extLst>
                </a:gridCol>
                <a:gridCol w="2022295">
                  <a:extLst>
                    <a:ext uri="{9D8B030D-6E8A-4147-A177-3AD203B41FA5}">
                      <a16:colId xmlns:a16="http://schemas.microsoft.com/office/drawing/2014/main" val="3128021192"/>
                    </a:ext>
                  </a:extLst>
                </a:gridCol>
              </a:tblGrid>
              <a:tr h="1430917">
                <a:tc>
                  <a:txBody>
                    <a:bodyPr/>
                    <a:lstStyle/>
                    <a:p>
                      <a:pPr rtl="0" fontAlgn="t">
                        <a:spcBef>
                          <a:spcPts val="0"/>
                        </a:spcBef>
                        <a:spcAft>
                          <a:spcPts val="0"/>
                        </a:spcAft>
                      </a:pPr>
                      <a:r>
                        <a:rPr lang="en-US" sz="1800" u="none" strike="noStrike">
                          <a:effectLst/>
                          <a:highlight>
                            <a:srgbClr val="FEFAEC"/>
                          </a:highlight>
                        </a:rPr>
                        <a:t>Team Member</a:t>
                      </a:r>
                      <a:endParaRPr lang="en-US">
                        <a:effectLst/>
                        <a:highlight>
                          <a:srgbClr val="FEFAEC"/>
                        </a:highlight>
                      </a:endParaRPr>
                    </a:p>
                  </a:txBody>
                  <a:tcPr marL="38100" marR="38100" marT="19050" marB="19050"/>
                </a:tc>
                <a:tc>
                  <a:txBody>
                    <a:bodyPr/>
                    <a:lstStyle/>
                    <a:p>
                      <a:pPr rtl="0" fontAlgn="t">
                        <a:spcBef>
                          <a:spcPts val="0"/>
                        </a:spcBef>
                        <a:spcAft>
                          <a:spcPts val="0"/>
                        </a:spcAft>
                      </a:pPr>
                      <a:r>
                        <a:rPr lang="en-US" sz="1800" u="none" strike="noStrike">
                          <a:effectLst/>
                          <a:highlight>
                            <a:srgbClr val="FEFAEC"/>
                          </a:highlight>
                        </a:rPr>
                        <a:t>Contributions </a:t>
                      </a:r>
                      <a:endParaRPr lang="en-US">
                        <a:effectLst/>
                        <a:highlight>
                          <a:srgbClr val="FEFAEC"/>
                        </a:highlight>
                      </a:endParaRPr>
                    </a:p>
                  </a:txBody>
                  <a:tcPr marL="38100" marR="38100" marT="19050" marB="19050"/>
                </a:tc>
                <a:extLst>
                  <a:ext uri="{0D108BD9-81ED-4DB2-BD59-A6C34878D82A}">
                    <a16:rowId xmlns:a16="http://schemas.microsoft.com/office/drawing/2014/main" val="4982370"/>
                  </a:ext>
                </a:extLst>
              </a:tr>
              <a:tr h="671138">
                <a:tc>
                  <a:txBody>
                    <a:bodyPr/>
                    <a:lstStyle/>
                    <a:p>
                      <a:pPr rtl="0" fontAlgn="t">
                        <a:spcBef>
                          <a:spcPts val="0"/>
                        </a:spcBef>
                        <a:spcAft>
                          <a:spcPts val="0"/>
                        </a:spcAft>
                      </a:pPr>
                      <a:r>
                        <a:rPr lang="en-US" sz="1200" u="none" strike="noStrike">
                          <a:effectLst/>
                          <a:highlight>
                            <a:srgbClr val="FDF4D8"/>
                          </a:highlight>
                        </a:rPr>
                        <a:t>Jaynica Nunna (Data Engineer)</a:t>
                      </a:r>
                      <a:endParaRPr lang="en-US">
                        <a:effectLst/>
                        <a:highlight>
                          <a:srgbClr val="FDF4D8"/>
                        </a:highlight>
                      </a:endParaRPr>
                    </a:p>
                  </a:txBody>
                  <a:tcPr marL="38100" marR="38100" marT="19050" marB="19050"/>
                </a:tc>
                <a:tc>
                  <a:txBody>
                    <a:bodyPr/>
                    <a:lstStyle/>
                    <a:p>
                      <a:pPr rtl="0" fontAlgn="t">
                        <a:spcBef>
                          <a:spcPts val="0"/>
                        </a:spcBef>
                        <a:spcAft>
                          <a:spcPts val="0"/>
                        </a:spcAft>
                      </a:pPr>
                      <a:r>
                        <a:rPr lang="en-US" sz="1200" u="none" strike="noStrike">
                          <a:effectLst/>
                          <a:highlight>
                            <a:srgbClr val="FDF4D8"/>
                          </a:highlight>
                        </a:rPr>
                        <a:t>Data preprocessing</a:t>
                      </a:r>
                      <a:endParaRPr lang="en-US">
                        <a:effectLst/>
                        <a:highlight>
                          <a:srgbClr val="FDF4D8"/>
                        </a:highlight>
                      </a:endParaRPr>
                    </a:p>
                  </a:txBody>
                  <a:tcPr marL="38100" marR="38100" marT="19050" marB="19050"/>
                </a:tc>
                <a:extLst>
                  <a:ext uri="{0D108BD9-81ED-4DB2-BD59-A6C34878D82A}">
                    <a16:rowId xmlns:a16="http://schemas.microsoft.com/office/drawing/2014/main" val="2201783314"/>
                  </a:ext>
                </a:extLst>
              </a:tr>
              <a:tr h="671138">
                <a:tc>
                  <a:txBody>
                    <a:bodyPr/>
                    <a:lstStyle/>
                    <a:p>
                      <a:pPr rtl="0" fontAlgn="t">
                        <a:spcBef>
                          <a:spcPts val="0"/>
                        </a:spcBef>
                        <a:spcAft>
                          <a:spcPts val="0"/>
                        </a:spcAft>
                      </a:pPr>
                      <a:r>
                        <a:rPr lang="en-US" sz="1200" u="none" strike="noStrike">
                          <a:effectLst/>
                          <a:highlight>
                            <a:srgbClr val="FEFAEC"/>
                          </a:highlight>
                        </a:rPr>
                        <a:t>Lakshmi Prasanna Valdas (ML Engineer)</a:t>
                      </a:r>
                      <a:endParaRPr lang="en-US">
                        <a:effectLst/>
                        <a:highlight>
                          <a:srgbClr val="FEFAEC"/>
                        </a:highlight>
                      </a:endParaRPr>
                    </a:p>
                  </a:txBody>
                  <a:tcPr marL="38100" marR="38100" marT="19050" marB="19050"/>
                </a:tc>
                <a:tc>
                  <a:txBody>
                    <a:bodyPr/>
                    <a:lstStyle/>
                    <a:p>
                      <a:pPr rtl="0" fontAlgn="t">
                        <a:spcBef>
                          <a:spcPts val="0"/>
                        </a:spcBef>
                        <a:spcAft>
                          <a:spcPts val="0"/>
                        </a:spcAft>
                      </a:pPr>
                      <a:r>
                        <a:rPr lang="en-US" sz="1200" u="none" strike="noStrike">
                          <a:effectLst/>
                          <a:highlight>
                            <a:srgbClr val="FEFAEC"/>
                          </a:highlight>
                        </a:rPr>
                        <a:t>Model Development</a:t>
                      </a:r>
                      <a:endParaRPr lang="en-US">
                        <a:effectLst/>
                        <a:highlight>
                          <a:srgbClr val="FEFAEC"/>
                        </a:highlight>
                      </a:endParaRPr>
                    </a:p>
                  </a:txBody>
                  <a:tcPr marL="38100" marR="38100" marT="19050" marB="19050"/>
                </a:tc>
                <a:extLst>
                  <a:ext uri="{0D108BD9-81ED-4DB2-BD59-A6C34878D82A}">
                    <a16:rowId xmlns:a16="http://schemas.microsoft.com/office/drawing/2014/main" val="1480275656"/>
                  </a:ext>
                </a:extLst>
              </a:tr>
              <a:tr h="519182">
                <a:tc>
                  <a:txBody>
                    <a:bodyPr/>
                    <a:lstStyle/>
                    <a:p>
                      <a:pPr rtl="0" fontAlgn="t">
                        <a:spcBef>
                          <a:spcPts val="0"/>
                        </a:spcBef>
                        <a:spcAft>
                          <a:spcPts val="0"/>
                        </a:spcAft>
                      </a:pPr>
                      <a:r>
                        <a:rPr lang="en-US" sz="1200" u="none" strike="noStrike">
                          <a:effectLst/>
                          <a:highlight>
                            <a:srgbClr val="FDF4D8"/>
                          </a:highlight>
                        </a:rPr>
                        <a:t>Yeshwanth Chowdary Venigalla (Data Scientist)</a:t>
                      </a:r>
                      <a:endParaRPr lang="en-US">
                        <a:effectLst/>
                        <a:highlight>
                          <a:srgbClr val="FDF4D8"/>
                        </a:highlight>
                      </a:endParaRPr>
                    </a:p>
                  </a:txBody>
                  <a:tcPr marL="38100" marR="38100" marT="19050" marB="19050"/>
                </a:tc>
                <a:tc>
                  <a:txBody>
                    <a:bodyPr/>
                    <a:lstStyle/>
                    <a:p>
                      <a:pPr rtl="0" fontAlgn="t">
                        <a:spcBef>
                          <a:spcPts val="0"/>
                        </a:spcBef>
                        <a:spcAft>
                          <a:spcPts val="0"/>
                        </a:spcAft>
                      </a:pPr>
                      <a:r>
                        <a:rPr lang="en-US" sz="1200" u="none" strike="noStrike">
                          <a:effectLst/>
                          <a:highlight>
                            <a:srgbClr val="FDF4D8"/>
                          </a:highlight>
                        </a:rPr>
                        <a:t>Model Evaluation</a:t>
                      </a:r>
                      <a:endParaRPr lang="en-US">
                        <a:effectLst/>
                        <a:highlight>
                          <a:srgbClr val="FDF4D8"/>
                        </a:highlight>
                      </a:endParaRPr>
                    </a:p>
                  </a:txBody>
                  <a:tcPr marL="38100" marR="38100" marT="19050" marB="19050"/>
                </a:tc>
                <a:extLst>
                  <a:ext uri="{0D108BD9-81ED-4DB2-BD59-A6C34878D82A}">
                    <a16:rowId xmlns:a16="http://schemas.microsoft.com/office/drawing/2014/main" val="2513494605"/>
                  </a:ext>
                </a:extLst>
              </a:tr>
              <a:tr h="519182">
                <a:tc>
                  <a:txBody>
                    <a:bodyPr/>
                    <a:lstStyle/>
                    <a:p>
                      <a:pPr rtl="0" fontAlgn="t">
                        <a:spcBef>
                          <a:spcPts val="0"/>
                        </a:spcBef>
                        <a:spcAft>
                          <a:spcPts val="0"/>
                        </a:spcAft>
                      </a:pPr>
                      <a:r>
                        <a:rPr lang="en-US" sz="1200" u="none" strike="noStrike">
                          <a:effectLst/>
                          <a:highlight>
                            <a:srgbClr val="FEFAEC"/>
                          </a:highlight>
                        </a:rPr>
                        <a:t>Mahima Chennupati (Project Manager)</a:t>
                      </a:r>
                      <a:endParaRPr lang="en-US">
                        <a:effectLst/>
                        <a:highlight>
                          <a:srgbClr val="FEFAEC"/>
                        </a:highlight>
                      </a:endParaRPr>
                    </a:p>
                  </a:txBody>
                  <a:tcPr marL="38100" marR="38100" marT="19050" marB="19050"/>
                </a:tc>
                <a:tc>
                  <a:txBody>
                    <a:bodyPr/>
                    <a:lstStyle/>
                    <a:p>
                      <a:pPr rtl="0" fontAlgn="t">
                        <a:spcBef>
                          <a:spcPts val="0"/>
                        </a:spcBef>
                        <a:spcAft>
                          <a:spcPts val="0"/>
                        </a:spcAft>
                      </a:pPr>
                      <a:r>
                        <a:rPr lang="en-US" sz="1200" u="none" strike="noStrike">
                          <a:effectLst/>
                          <a:highlight>
                            <a:srgbClr val="FEFAEC"/>
                          </a:highlight>
                        </a:rPr>
                        <a:t>Project oversight and power point</a:t>
                      </a:r>
                      <a:endParaRPr lang="en-US">
                        <a:effectLst/>
                        <a:highlight>
                          <a:srgbClr val="FEFAEC"/>
                        </a:highlight>
                      </a:endParaRPr>
                    </a:p>
                  </a:txBody>
                  <a:tcPr marL="38100" marR="38100" marT="19050" marB="19050"/>
                </a:tc>
                <a:extLst>
                  <a:ext uri="{0D108BD9-81ED-4DB2-BD59-A6C34878D82A}">
                    <a16:rowId xmlns:a16="http://schemas.microsoft.com/office/drawing/2014/main" val="1803182284"/>
                  </a:ext>
                </a:extLst>
              </a:tr>
            </a:tbl>
          </a:graphicData>
        </a:graphic>
      </p:graphicFrame>
    </p:spTree>
    <p:extLst>
      <p:ext uri="{BB962C8B-B14F-4D97-AF65-F5344CB8AC3E}">
        <p14:creationId xmlns:p14="http://schemas.microsoft.com/office/powerpoint/2010/main" val="122003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8E9C-FEF3-C729-9769-E9B29EB0F09C}"/>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FD16C549-F8EF-50DE-64AC-6ED89E1FBEBC}"/>
              </a:ext>
            </a:extLst>
          </p:cNvPr>
          <p:cNvSpPr>
            <a:spLocks noGrp="1"/>
          </p:cNvSpPr>
          <p:nvPr>
            <p:ph sz="quarter" idx="13"/>
          </p:nvPr>
        </p:nvSpPr>
        <p:spPr>
          <a:xfrm>
            <a:off x="822960" y="2401072"/>
            <a:ext cx="10032440" cy="3927540"/>
          </a:xfrm>
        </p:spPr>
        <p:txBody>
          <a:bodyPr>
            <a:normAutofit fontScale="40000" lnSpcReduction="20000"/>
          </a:bodyPr>
          <a:lstStyle/>
          <a:p>
            <a:pPr marL="285750" indent="-285750" rtl="0">
              <a:buFont typeface="Arial" panose="020B0604020202020204" pitchFamily="34" charset="0"/>
              <a:buChar char="•"/>
            </a:pPr>
            <a:r>
              <a:rPr lang="en-US" sz="1800" b="1" i="0" u="none" strike="noStrike">
                <a:solidFill>
                  <a:srgbClr val="000000"/>
                </a:solidFill>
                <a:effectLst/>
                <a:latin typeface="Libre Franklin" pitchFamily="2" charset="0"/>
              </a:rPr>
              <a:t>Liu, Chien-Liang., </a:t>
            </a:r>
            <a:r>
              <a:rPr lang="en-US" sz="1800" b="1" i="0" u="none" strike="noStrike" err="1">
                <a:solidFill>
                  <a:srgbClr val="000000"/>
                </a:solidFill>
                <a:effectLst/>
                <a:latin typeface="Libre Franklin" pitchFamily="2" charset="0"/>
              </a:rPr>
              <a:t>Hsaio</a:t>
            </a:r>
            <a:r>
              <a:rPr lang="en-US" sz="1800" b="1" i="0" u="none" strike="noStrike">
                <a:solidFill>
                  <a:srgbClr val="000000"/>
                </a:solidFill>
                <a:effectLst/>
                <a:latin typeface="Libre Franklin" pitchFamily="2" charset="0"/>
              </a:rPr>
              <a:t>, W.., Lee, Chia-Hoang., Lu, Gen-Chi., &amp; </a:t>
            </a:r>
            <a:r>
              <a:rPr lang="en-US" sz="1800" b="1" i="0" u="none" strike="noStrike" err="1">
                <a:solidFill>
                  <a:srgbClr val="000000"/>
                </a:solidFill>
                <a:effectLst/>
                <a:latin typeface="Libre Franklin" pitchFamily="2" charset="0"/>
              </a:rPr>
              <a:t>Jou</a:t>
            </a:r>
            <a:r>
              <a:rPr lang="en-US" sz="1800" b="1" i="0" u="none" strike="noStrike">
                <a:solidFill>
                  <a:srgbClr val="000000"/>
                </a:solidFill>
                <a:effectLst/>
                <a:latin typeface="Libre Franklin" pitchFamily="2" charset="0"/>
              </a:rPr>
              <a:t>, Emery D.. (2012). Movie Rating and Review Summarization in Mobile Environment. IEEE Transactions on Systems, Man, and Cybernetics, Part C (Applications and Reviews) , 42 , 397-407 . </a:t>
            </a:r>
            <a:r>
              <a:rPr lang="en-US" sz="1800" b="1" i="0" u="sng" strike="noStrike">
                <a:solidFill>
                  <a:srgbClr val="4495A2"/>
                </a:solidFill>
                <a:effectLst/>
                <a:latin typeface="Libre Franklin" pitchFamily="2" charset="0"/>
                <a:hlinkClick r:id="rId2"/>
              </a:rPr>
              <a:t>http://doi.org/10.1109/TSMCC.2011.2136334</a:t>
            </a:r>
            <a:endParaRPr lang="en-US">
              <a:effectLst/>
            </a:endParaRPr>
          </a:p>
          <a:p>
            <a:pPr marL="285750" indent="-285750" rtl="0">
              <a:buFont typeface="Arial" panose="020B0604020202020204" pitchFamily="34" charset="0"/>
              <a:buChar char="•"/>
            </a:pPr>
            <a:br>
              <a:rPr lang="en-US" sz="1800" b="0" i="0" u="none" strike="noStrike">
                <a:solidFill>
                  <a:srgbClr val="000000"/>
                </a:solidFill>
                <a:effectLst/>
                <a:latin typeface="Libre Franklin" pitchFamily="2" charset="0"/>
              </a:rPr>
            </a:br>
            <a:r>
              <a:rPr lang="en-US" sz="1800" b="1" i="0" u="none" strike="noStrike" err="1">
                <a:solidFill>
                  <a:srgbClr val="000000"/>
                </a:solidFill>
                <a:effectLst/>
                <a:latin typeface="Libre Franklin" pitchFamily="2" charset="0"/>
              </a:rPr>
              <a:t>Tsur</a:t>
            </a:r>
            <a:r>
              <a:rPr lang="en-US" sz="1800" b="1" i="0" u="none" strike="noStrike">
                <a:solidFill>
                  <a:srgbClr val="000000"/>
                </a:solidFill>
                <a:effectLst/>
                <a:latin typeface="Libre Franklin" pitchFamily="2" charset="0"/>
              </a:rPr>
              <a:t>, Oren., Davidov, D.., &amp; Rappoport, A.. (2010). ICWSM - A Great Catchy Name: Semi-Supervised Recognition of Sarcastic Sentences in Online Product Reviews. Proceedings of the International AAAI Conference on Web and Social Media . </a:t>
            </a:r>
            <a:r>
              <a:rPr lang="en-US" sz="1800" b="1" i="0" u="sng" strike="noStrike">
                <a:solidFill>
                  <a:srgbClr val="4495A2"/>
                </a:solidFill>
                <a:effectLst/>
                <a:latin typeface="Libre Franklin" pitchFamily="2" charset="0"/>
                <a:hlinkClick r:id="rId3"/>
              </a:rPr>
              <a:t>http://doi.org/10.1609/icwsm.v4i1.14018</a:t>
            </a:r>
            <a:endParaRPr lang="en-US"/>
          </a:p>
          <a:p>
            <a:pPr marL="285750" indent="-285750" rtl="0">
              <a:buFont typeface="Arial" panose="020B0604020202020204" pitchFamily="34" charset="0"/>
              <a:buChar char="•"/>
            </a:pPr>
            <a:br>
              <a:rPr lang="en-US" sz="1800" b="0" i="0" u="none" strike="noStrike">
                <a:solidFill>
                  <a:srgbClr val="000000"/>
                </a:solidFill>
                <a:effectLst/>
                <a:latin typeface="Libre Franklin" pitchFamily="2" charset="0"/>
              </a:rPr>
            </a:br>
            <a:r>
              <a:rPr lang="en-US" sz="1800" b="1" i="0" u="none" strike="noStrike">
                <a:solidFill>
                  <a:srgbClr val="000000"/>
                </a:solidFill>
                <a:effectLst/>
                <a:latin typeface="Libre Franklin" pitchFamily="2" charset="0"/>
              </a:rPr>
              <a:t>Zhao, Wei., Guan, </a:t>
            </a:r>
            <a:r>
              <a:rPr lang="en-US" sz="1800" b="1" i="0" u="none" strike="noStrike" err="1">
                <a:solidFill>
                  <a:srgbClr val="000000"/>
                </a:solidFill>
                <a:effectLst/>
                <a:latin typeface="Libre Franklin" pitchFamily="2" charset="0"/>
              </a:rPr>
              <a:t>Ziyu</a:t>
            </a:r>
            <a:r>
              <a:rPr lang="en-US" sz="1800" b="1" i="0" u="none" strike="noStrike">
                <a:solidFill>
                  <a:srgbClr val="000000"/>
                </a:solidFill>
                <a:effectLst/>
                <a:latin typeface="Libre Franklin" pitchFamily="2" charset="0"/>
              </a:rPr>
              <a:t>., Chen, Long., He, </a:t>
            </a:r>
            <a:r>
              <a:rPr lang="en-US" sz="1800" b="1" i="0" u="none" strike="noStrike" err="1">
                <a:solidFill>
                  <a:srgbClr val="000000"/>
                </a:solidFill>
                <a:effectLst/>
                <a:latin typeface="Libre Franklin" pitchFamily="2" charset="0"/>
              </a:rPr>
              <a:t>Xiaofei</a:t>
            </a:r>
            <a:r>
              <a:rPr lang="en-US" sz="1800" b="1" i="0" u="none" strike="noStrike">
                <a:solidFill>
                  <a:srgbClr val="000000"/>
                </a:solidFill>
                <a:effectLst/>
                <a:latin typeface="Libre Franklin" pitchFamily="2" charset="0"/>
              </a:rPr>
              <a:t>., Cai, Deng., Wang, </a:t>
            </a:r>
            <a:r>
              <a:rPr lang="en-US" sz="1800" b="1" i="0" u="none" strike="noStrike" err="1">
                <a:solidFill>
                  <a:srgbClr val="000000"/>
                </a:solidFill>
                <a:effectLst/>
                <a:latin typeface="Libre Franklin" pitchFamily="2" charset="0"/>
              </a:rPr>
              <a:t>Beidou</a:t>
            </a:r>
            <a:r>
              <a:rPr lang="en-US" sz="1800" b="1" i="0" u="none" strike="noStrike">
                <a:solidFill>
                  <a:srgbClr val="000000"/>
                </a:solidFill>
                <a:effectLst/>
                <a:latin typeface="Libre Franklin" pitchFamily="2" charset="0"/>
              </a:rPr>
              <a:t>., &amp; Wang, Quan. (2018). Weakly-Supervised Deep Embedding for Product Review Sentiment Analysis. IEEE Transactions on Knowledge and Data Engineering , 30 , 185-197 . </a:t>
            </a:r>
            <a:r>
              <a:rPr lang="en-US" sz="1800" b="1" i="0" u="sng" strike="noStrike">
                <a:solidFill>
                  <a:srgbClr val="4495A2"/>
                </a:solidFill>
                <a:effectLst/>
                <a:latin typeface="Libre Franklin" pitchFamily="2" charset="0"/>
                <a:hlinkClick r:id="rId4"/>
              </a:rPr>
              <a:t>http://doi.org/10.1109/TKDE.2017.2756658</a:t>
            </a:r>
            <a:endParaRPr lang="en-US">
              <a:effectLst/>
            </a:endParaRPr>
          </a:p>
          <a:p>
            <a:pPr marL="285750" indent="-285750" rtl="0">
              <a:buFont typeface="Arial" panose="020B0604020202020204" pitchFamily="34" charset="0"/>
              <a:buChar char="•"/>
            </a:pPr>
            <a:br>
              <a:rPr lang="en-US" sz="1800" b="0" i="0" u="none" strike="noStrike">
                <a:solidFill>
                  <a:srgbClr val="000000"/>
                </a:solidFill>
                <a:effectLst/>
                <a:latin typeface="Libre Franklin" pitchFamily="2" charset="0"/>
              </a:rPr>
            </a:br>
            <a:r>
              <a:rPr lang="en-US" sz="1800" b="1" i="0" u="sng" strike="noStrike">
                <a:solidFill>
                  <a:srgbClr val="4495A2"/>
                </a:solidFill>
                <a:effectLst/>
                <a:latin typeface="Libre Franklin" pitchFamily="2" charset="0"/>
                <a:hlinkClick r:id="rId5"/>
              </a:rPr>
              <a:t>https://www.semanticscholar.org/paper/a075b59cb7fda9cd62ab5946a8cdaba94af430d7</a:t>
            </a:r>
            <a:endParaRPr lang="en-US">
              <a:effectLst/>
            </a:endParaRPr>
          </a:p>
          <a:p>
            <a:pPr marL="285750" indent="-285750" rtl="0">
              <a:buFont typeface="Arial" panose="020B0604020202020204" pitchFamily="34" charset="0"/>
              <a:buChar char="•"/>
            </a:pPr>
            <a:br>
              <a:rPr lang="en-US" sz="1800" b="0" i="0" u="none" strike="noStrike">
                <a:solidFill>
                  <a:srgbClr val="000000"/>
                </a:solidFill>
                <a:effectLst/>
                <a:latin typeface="Libre Franklin" pitchFamily="2" charset="0"/>
              </a:rPr>
            </a:br>
            <a:r>
              <a:rPr lang="en-US" sz="1800" b="1" i="0" u="none" strike="noStrike" err="1">
                <a:solidFill>
                  <a:srgbClr val="000000"/>
                </a:solidFill>
                <a:effectLst/>
                <a:latin typeface="Libre Franklin" pitchFamily="2" charset="0"/>
              </a:rPr>
              <a:t>Pranckevičius</a:t>
            </a:r>
            <a:r>
              <a:rPr lang="en-US" sz="1800" b="1" i="0" u="none" strike="noStrike">
                <a:solidFill>
                  <a:srgbClr val="000000"/>
                </a:solidFill>
                <a:effectLst/>
                <a:latin typeface="Libre Franklin" pitchFamily="2" charset="0"/>
              </a:rPr>
              <a:t>, Tomas., &amp; </a:t>
            </a:r>
            <a:r>
              <a:rPr lang="en-US" sz="1800" b="1" i="0" u="none" strike="noStrike" err="1">
                <a:solidFill>
                  <a:srgbClr val="000000"/>
                </a:solidFill>
                <a:effectLst/>
                <a:latin typeface="Libre Franklin" pitchFamily="2" charset="0"/>
              </a:rPr>
              <a:t>Marcinkevičius</a:t>
            </a:r>
            <a:r>
              <a:rPr lang="en-US" sz="1800" b="1" i="0" u="none" strike="noStrike">
                <a:solidFill>
                  <a:srgbClr val="000000"/>
                </a:solidFill>
                <a:effectLst/>
                <a:latin typeface="Libre Franklin" pitchFamily="2" charset="0"/>
              </a:rPr>
              <a:t>, </a:t>
            </a:r>
            <a:r>
              <a:rPr lang="en-US" sz="1800" b="1" i="0" u="none" strike="noStrike" err="1">
                <a:solidFill>
                  <a:srgbClr val="000000"/>
                </a:solidFill>
                <a:effectLst/>
                <a:latin typeface="Libre Franklin" pitchFamily="2" charset="0"/>
              </a:rPr>
              <a:t>Virginijus</a:t>
            </a:r>
            <a:r>
              <a:rPr lang="en-US" sz="1800" b="1" i="0" u="none" strike="noStrike">
                <a:solidFill>
                  <a:srgbClr val="000000"/>
                </a:solidFill>
                <a:effectLst/>
                <a:latin typeface="Libre Franklin" pitchFamily="2" charset="0"/>
              </a:rPr>
              <a:t>. (2017). Comparison of Naive Bayes, Random Forest, Decision Tree, Support Vector Machines, and Logistic Regression Classifiers for Text Reviews Classification. Balt. J. Mod. </a:t>
            </a:r>
            <a:r>
              <a:rPr lang="en-US" sz="1800" b="1" i="0" u="none" strike="noStrike" err="1">
                <a:solidFill>
                  <a:srgbClr val="000000"/>
                </a:solidFill>
                <a:effectLst/>
                <a:latin typeface="Libre Franklin" pitchFamily="2" charset="0"/>
              </a:rPr>
              <a:t>Comput</a:t>
            </a:r>
            <a:r>
              <a:rPr lang="en-US" sz="1800" b="1" i="0" u="none" strike="noStrike">
                <a:solidFill>
                  <a:srgbClr val="000000"/>
                </a:solidFill>
                <a:effectLst/>
                <a:latin typeface="Libre Franklin" pitchFamily="2" charset="0"/>
              </a:rPr>
              <a:t>. , 5 . </a:t>
            </a:r>
            <a:r>
              <a:rPr lang="en-US" sz="1800" b="1" i="0" u="sng" strike="noStrike">
                <a:solidFill>
                  <a:srgbClr val="4495A2"/>
                </a:solidFill>
                <a:effectLst/>
                <a:latin typeface="Libre Franklin" pitchFamily="2" charset="0"/>
                <a:hlinkClick r:id="rId6"/>
              </a:rPr>
              <a:t>http://doi.org/10.22364/BJMC.2017.5.2.05</a:t>
            </a:r>
            <a:endParaRPr lang="en-US">
              <a:effectLst/>
            </a:endParaRPr>
          </a:p>
          <a:p>
            <a:pPr marL="285750" indent="-285750" rtl="0">
              <a:buFont typeface="Arial" panose="020B0604020202020204" pitchFamily="34" charset="0"/>
              <a:buChar char="•"/>
            </a:pPr>
            <a:br>
              <a:rPr lang="en-US" sz="1800" b="0" i="0" u="none" strike="noStrike">
                <a:solidFill>
                  <a:srgbClr val="000000"/>
                </a:solidFill>
                <a:effectLst/>
                <a:latin typeface="Libre Franklin" pitchFamily="2" charset="0"/>
              </a:rPr>
            </a:br>
            <a:r>
              <a:rPr lang="en-US" sz="1800" b="1" i="0" u="none" strike="noStrike">
                <a:solidFill>
                  <a:srgbClr val="000000"/>
                </a:solidFill>
                <a:effectLst/>
                <a:latin typeface="Libre Franklin" pitchFamily="2" charset="0"/>
              </a:rPr>
              <a:t>Chang, Wei-Cheng., Yu, Hsiang-Fu., Zhong, Kai., Yang, </a:t>
            </a:r>
            <a:r>
              <a:rPr lang="en-US" sz="1800" b="1" i="0" u="none" strike="noStrike" err="1">
                <a:solidFill>
                  <a:srgbClr val="000000"/>
                </a:solidFill>
                <a:effectLst/>
                <a:latin typeface="Libre Franklin" pitchFamily="2" charset="0"/>
              </a:rPr>
              <a:t>Yiming</a:t>
            </a:r>
            <a:r>
              <a:rPr lang="en-US" sz="1800" b="1" i="0" u="none" strike="noStrike">
                <a:solidFill>
                  <a:srgbClr val="000000"/>
                </a:solidFill>
                <a:effectLst/>
                <a:latin typeface="Libre Franklin" pitchFamily="2" charset="0"/>
              </a:rPr>
              <a:t>., &amp; Dhillon, I.. (2019). Taming Pretrained Transformers for Extreme Multi-label Text Classification. Proceedings of the 26th ACM SIGKDD International Conference on Knowledge Discovery &amp; Data Mining . </a:t>
            </a:r>
            <a:r>
              <a:rPr lang="en-US" sz="1800" b="1" i="0" u="sng" strike="noStrike">
                <a:solidFill>
                  <a:srgbClr val="4495A2"/>
                </a:solidFill>
                <a:effectLst/>
                <a:latin typeface="Libre Franklin" pitchFamily="2" charset="0"/>
                <a:hlinkClick r:id="rId7"/>
              </a:rPr>
              <a:t>http://doi.org/10.1145/3394486.3403368</a:t>
            </a:r>
            <a:endParaRPr lang="en-US">
              <a:effectLst/>
            </a:endParaRPr>
          </a:p>
          <a:p>
            <a:pPr marL="285750" indent="-285750" rtl="0">
              <a:buFont typeface="Arial" panose="020B0604020202020204" pitchFamily="34" charset="0"/>
              <a:buChar char="•"/>
            </a:pPr>
            <a:br>
              <a:rPr lang="en-US" sz="1800" b="0" i="0" u="none" strike="noStrike">
                <a:solidFill>
                  <a:srgbClr val="000000"/>
                </a:solidFill>
                <a:effectLst/>
                <a:latin typeface="Libre Franklin" pitchFamily="2" charset="0"/>
              </a:rPr>
            </a:br>
            <a:r>
              <a:rPr lang="en-US" sz="1800" b="1" i="0" u="none" strike="noStrike" err="1">
                <a:solidFill>
                  <a:srgbClr val="000000"/>
                </a:solidFill>
                <a:effectLst/>
                <a:latin typeface="Libre Franklin" pitchFamily="2" charset="0"/>
              </a:rPr>
              <a:t>Brazinskas</a:t>
            </a:r>
            <a:r>
              <a:rPr lang="en-US" sz="1800" b="1" i="0" u="none" strike="noStrike">
                <a:solidFill>
                  <a:srgbClr val="000000"/>
                </a:solidFill>
                <a:effectLst/>
                <a:latin typeface="Libre Franklin" pitchFamily="2" charset="0"/>
              </a:rPr>
              <a:t>, Arthur., </a:t>
            </a:r>
            <a:r>
              <a:rPr lang="en-US" sz="1800" b="1" i="0" u="none" strike="noStrike" err="1">
                <a:solidFill>
                  <a:srgbClr val="000000"/>
                </a:solidFill>
                <a:effectLst/>
                <a:latin typeface="Libre Franklin" pitchFamily="2" charset="0"/>
              </a:rPr>
              <a:t>Lapata</a:t>
            </a:r>
            <a:r>
              <a:rPr lang="en-US" sz="1800" b="1" i="0" u="none" strike="noStrike">
                <a:solidFill>
                  <a:srgbClr val="000000"/>
                </a:solidFill>
                <a:effectLst/>
                <a:latin typeface="Libre Franklin" pitchFamily="2" charset="0"/>
              </a:rPr>
              <a:t>, Mirella., &amp; Titov, Ivan. (2019). Unsupervised Opinion Summarization as Copycat-Review Generation. , 5151-5169 . </a:t>
            </a:r>
            <a:r>
              <a:rPr lang="en-US" sz="1800" b="1" i="0" u="sng" strike="noStrike">
                <a:solidFill>
                  <a:srgbClr val="4495A2"/>
                </a:solidFill>
                <a:effectLst/>
                <a:latin typeface="Libre Franklin" pitchFamily="2" charset="0"/>
                <a:hlinkClick r:id="rId8"/>
              </a:rPr>
              <a:t>http://doi.org/10.18653/v1/2020.acl-main.461</a:t>
            </a:r>
            <a:endParaRPr lang="en-US">
              <a:effectLst/>
            </a:endParaRPr>
          </a:p>
          <a:p>
            <a:pPr marL="285750" indent="-285750" rtl="0">
              <a:buFont typeface="Arial" panose="020B0604020202020204" pitchFamily="34" charset="0"/>
              <a:buChar char="•"/>
            </a:pPr>
            <a:br>
              <a:rPr lang="en-US" sz="1800" b="0" i="0" u="none" strike="noStrike">
                <a:solidFill>
                  <a:srgbClr val="000000"/>
                </a:solidFill>
                <a:effectLst/>
                <a:latin typeface="Libre Franklin" pitchFamily="2" charset="0"/>
              </a:rPr>
            </a:br>
            <a:r>
              <a:rPr lang="en-US" sz="1800" b="1" i="0" u="none" strike="noStrike">
                <a:solidFill>
                  <a:srgbClr val="000000"/>
                </a:solidFill>
                <a:effectLst/>
                <a:latin typeface="Libre Franklin" pitchFamily="2" charset="0"/>
              </a:rPr>
              <a:t>Keung, Phillip., Lu, Y.., </a:t>
            </a:r>
            <a:r>
              <a:rPr lang="en-US" sz="1800" b="1" i="0" u="none" strike="noStrike" err="1">
                <a:solidFill>
                  <a:srgbClr val="000000"/>
                </a:solidFill>
                <a:effectLst/>
                <a:latin typeface="Libre Franklin" pitchFamily="2" charset="0"/>
              </a:rPr>
              <a:t>Szarvas</a:t>
            </a:r>
            <a:r>
              <a:rPr lang="en-US" sz="1800" b="1" i="0" u="none" strike="noStrike">
                <a:solidFill>
                  <a:srgbClr val="000000"/>
                </a:solidFill>
                <a:effectLst/>
                <a:latin typeface="Libre Franklin" pitchFamily="2" charset="0"/>
              </a:rPr>
              <a:t>, </a:t>
            </a:r>
            <a:r>
              <a:rPr lang="en-US" sz="1800" b="1" i="0" u="none" strike="noStrike" err="1">
                <a:solidFill>
                  <a:srgbClr val="000000"/>
                </a:solidFill>
                <a:effectLst/>
                <a:latin typeface="Libre Franklin" pitchFamily="2" charset="0"/>
              </a:rPr>
              <a:t>György</a:t>
            </a:r>
            <a:r>
              <a:rPr lang="en-US" sz="1800" b="1" i="0" u="none" strike="noStrike">
                <a:solidFill>
                  <a:srgbClr val="000000"/>
                </a:solidFill>
                <a:effectLst/>
                <a:latin typeface="Libre Franklin" pitchFamily="2" charset="0"/>
              </a:rPr>
              <a:t>., &amp; Smith, Noah A.. (2020). The Multilingual Amazon Reviews Corpus. , 4563-4568 . </a:t>
            </a:r>
            <a:r>
              <a:rPr lang="en-US" sz="1800" b="1" i="0" u="sng" strike="noStrike">
                <a:solidFill>
                  <a:srgbClr val="4495A2"/>
                </a:solidFill>
                <a:effectLst/>
                <a:latin typeface="Libre Franklin" pitchFamily="2" charset="0"/>
                <a:hlinkClick r:id="rId9"/>
              </a:rPr>
              <a:t>http://doi.org/10.18653/v1/2020.emnlp-main.369</a:t>
            </a:r>
            <a:endParaRPr lang="en-US">
              <a:effectLst/>
            </a:endParaRPr>
          </a:p>
          <a:p>
            <a:pPr marL="285750" indent="-285750" rtl="0">
              <a:buFont typeface="Arial" panose="020B0604020202020204" pitchFamily="34" charset="0"/>
              <a:buChar char="•"/>
            </a:pPr>
            <a:br>
              <a:rPr lang="en-US" sz="1800" b="0" i="0" u="none" strike="noStrike">
                <a:solidFill>
                  <a:srgbClr val="000000"/>
                </a:solidFill>
                <a:effectLst/>
                <a:latin typeface="Libre Franklin" pitchFamily="2" charset="0"/>
              </a:rPr>
            </a:br>
            <a:r>
              <a:rPr lang="en-US" sz="1800" b="1" i="0" u="none" strike="noStrike">
                <a:solidFill>
                  <a:srgbClr val="000000"/>
                </a:solidFill>
                <a:effectLst/>
                <a:latin typeface="Libre Franklin" pitchFamily="2" charset="0"/>
              </a:rPr>
              <a:t>Eichstaedt, J.., Kern, Margaret L.., </a:t>
            </a:r>
            <a:r>
              <a:rPr lang="en-US" sz="1800" b="1" i="0" u="none" strike="noStrike" err="1">
                <a:solidFill>
                  <a:srgbClr val="000000"/>
                </a:solidFill>
                <a:effectLst/>
                <a:latin typeface="Libre Franklin" pitchFamily="2" charset="0"/>
              </a:rPr>
              <a:t>Yaden</a:t>
            </a:r>
            <a:r>
              <a:rPr lang="en-US" sz="1800" b="1" i="0" u="none" strike="noStrike">
                <a:solidFill>
                  <a:srgbClr val="000000"/>
                </a:solidFill>
                <a:effectLst/>
                <a:latin typeface="Libre Franklin" pitchFamily="2" charset="0"/>
              </a:rPr>
              <a:t>, D.., Schwartz, H. A.., Salvatore, ., Giorgi, ., Park, Gregory J.., Hagan, Courtney A.., </a:t>
            </a:r>
            <a:r>
              <a:rPr lang="en-US" sz="1800" b="1" i="0" u="none" strike="noStrike" err="1">
                <a:solidFill>
                  <a:srgbClr val="000000"/>
                </a:solidFill>
                <a:effectLst/>
                <a:latin typeface="Libre Franklin" pitchFamily="2" charset="0"/>
              </a:rPr>
              <a:t>Tobolsky</a:t>
            </a:r>
            <a:r>
              <a:rPr lang="en-US" sz="1800" b="1" i="0" u="none" strike="noStrike">
                <a:solidFill>
                  <a:srgbClr val="000000"/>
                </a:solidFill>
                <a:effectLst/>
                <a:latin typeface="Libre Franklin" pitchFamily="2" charset="0"/>
              </a:rPr>
              <a:t>, Victoria., Smith, Laura K., Anneke, ., </a:t>
            </a:r>
            <a:r>
              <a:rPr lang="en-US" sz="1800" b="1" i="0" u="none" strike="noStrike" err="1">
                <a:solidFill>
                  <a:srgbClr val="000000"/>
                </a:solidFill>
                <a:effectLst/>
                <a:latin typeface="Libre Franklin" pitchFamily="2" charset="0"/>
              </a:rPr>
              <a:t>Buffone</a:t>
            </a:r>
            <a:r>
              <a:rPr lang="en-US" sz="1800" b="1" i="0" u="none" strike="noStrike">
                <a:solidFill>
                  <a:srgbClr val="000000"/>
                </a:solidFill>
                <a:effectLst/>
                <a:latin typeface="Libre Franklin" pitchFamily="2" charset="0"/>
              </a:rPr>
              <a:t>, ., </a:t>
            </a:r>
            <a:r>
              <a:rPr lang="en-US" sz="1800" b="1" i="0" u="none" strike="noStrike" err="1">
                <a:solidFill>
                  <a:srgbClr val="000000"/>
                </a:solidFill>
                <a:effectLst/>
                <a:latin typeface="Libre Franklin" pitchFamily="2" charset="0"/>
              </a:rPr>
              <a:t>Iwry</a:t>
            </a:r>
            <a:r>
              <a:rPr lang="en-US" sz="1800" b="1" i="0" u="none" strike="noStrike">
                <a:solidFill>
                  <a:srgbClr val="000000"/>
                </a:solidFill>
                <a:effectLst/>
                <a:latin typeface="Libre Franklin" pitchFamily="2" charset="0"/>
              </a:rPr>
              <a:t>, J.., Seligman, M.., &amp; Kulkarni, Pallavi V.. (2020). Closed- and open-vocabulary approaches to text analysis: A review, quantitative comparison, and recommendations.. Psychological methods , 26 4 , 398-427 . </a:t>
            </a:r>
            <a:r>
              <a:rPr lang="en-US" sz="1800" b="1" i="0" u="sng" strike="noStrike">
                <a:solidFill>
                  <a:srgbClr val="4495A2"/>
                </a:solidFill>
                <a:effectLst/>
                <a:latin typeface="Libre Franklin" pitchFamily="2" charset="0"/>
                <a:hlinkClick r:id="rId10"/>
              </a:rPr>
              <a:t>http://doi.org/10.31234/osf.io/t52c6</a:t>
            </a:r>
            <a:endParaRPr lang="en-US">
              <a:effectLst/>
            </a:endParaRPr>
          </a:p>
          <a:p>
            <a:pPr marL="342900" indent="-342900">
              <a:buFont typeface="Arial" panose="020B0604020202020204" pitchFamily="34" charset="0"/>
              <a:buChar char="•"/>
            </a:pPr>
            <a:endParaRPr lang="en-US"/>
          </a:p>
        </p:txBody>
      </p:sp>
    </p:spTree>
    <p:extLst>
      <p:ext uri="{BB962C8B-B14F-4D97-AF65-F5344CB8AC3E}">
        <p14:creationId xmlns:p14="http://schemas.microsoft.com/office/powerpoint/2010/main" val="2887578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a:t>Introduction: </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a:solidFill>
                  <a:schemeClr val="bg1"/>
                </a:solidFill>
              </a:rPr>
              <a:t>Objective</a:t>
            </a:r>
            <a:r>
              <a:rPr lang="en-US" b="0">
                <a:solidFill>
                  <a:schemeClr val="bg1"/>
                </a:solidFill>
              </a:rPr>
              <a:t>: Develop a text classification and summarization system using deep learning techniques.</a:t>
            </a:r>
          </a:p>
          <a:p>
            <a:r>
              <a:rPr lang="en-US">
                <a:solidFill>
                  <a:schemeClr val="bg1"/>
                </a:solidFill>
              </a:rPr>
              <a:t>Motivation</a:t>
            </a:r>
            <a:r>
              <a:rPr lang="en-US" b="0">
                <a:solidFill>
                  <a:schemeClr val="bg1"/>
                </a:solidFill>
              </a:rPr>
              <a:t>: With the increasing volume of text data, automated systems are needed for efficient analysis and summarization.</a:t>
            </a:r>
          </a:p>
          <a:p>
            <a:r>
              <a:rPr lang="en-US">
                <a:solidFill>
                  <a:schemeClr val="bg1"/>
                </a:solidFill>
              </a:rPr>
              <a:t>Approach</a:t>
            </a:r>
            <a:r>
              <a:rPr lang="en-US" b="0">
                <a:solidFill>
                  <a:schemeClr val="bg1"/>
                </a:solidFill>
              </a:rPr>
              <a:t>: Utilize state-of-the-art BERT-based models for text classification and summarization tasks.</a:t>
            </a:r>
          </a:p>
          <a:p>
            <a:endParaRPr lang="en-US"/>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a:t>Problem Statement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4211002"/>
          </a:xfrm>
        </p:spPr>
        <p:txBody>
          <a:bodyPr>
            <a:normAutofit fontScale="92500" lnSpcReduction="20000"/>
          </a:bodyPr>
          <a:lstStyle/>
          <a:p>
            <a:r>
              <a:rPr lang="en-US" b="1"/>
              <a:t>Challenge</a:t>
            </a:r>
            <a:r>
              <a:rPr lang="en-US"/>
              <a:t>: Manual processing of large text datasets is time-consuming and prone to errors.</a:t>
            </a:r>
          </a:p>
          <a:p>
            <a:r>
              <a:rPr lang="en-US" b="1"/>
              <a:t>Solution</a:t>
            </a:r>
            <a:r>
              <a:rPr lang="en-US"/>
              <a:t>: Develop robust text classification and summarization models to automate text analysis and condensation tasks.</a:t>
            </a:r>
          </a:p>
          <a:p>
            <a:r>
              <a:rPr lang="en-US" b="1"/>
              <a:t>Impact</a:t>
            </a:r>
            <a:r>
              <a:rPr lang="en-US"/>
              <a:t>: Improve efficiency and accuracy in analyzing and summarizing large volumes of text data.  </a:t>
            </a:r>
          </a:p>
          <a:p>
            <a:r>
              <a:rPr lang="en-US"/>
              <a:t>In this the main challenge is to analyze the customer reviews of the electronics products in the amazon reviews. The large sea of textual data presents substantial hurdles for both customers and businesses. </a:t>
            </a:r>
          </a:p>
          <a:p>
            <a:r>
              <a:rPr lang="en-US"/>
              <a:t>For consumers, searching through countless reviews to find meaningful insights can be time-consuming and intimidating, frequently resulting in decision fatigue and doubt. On the other side, businesses must extract actionable knowledge from these reviews to influence product development, marketing tactics, and consumer engagement initiatives.</a:t>
            </a:r>
          </a:p>
          <a:p>
            <a:endParaRPr lang="en-US"/>
          </a:p>
          <a:p>
            <a:pPr marL="0" indent="0">
              <a:buNone/>
            </a:pPr>
            <a:endParaRPr lang="en-US"/>
          </a:p>
          <a:p>
            <a:pPr marL="0" indent="0">
              <a:buNone/>
            </a:pPr>
            <a:endParaRPr lang="en-US"/>
          </a:p>
          <a:p>
            <a:pPr marL="0" indent="0">
              <a:buNone/>
            </a:pPr>
            <a:endParaRPr lang="en-US"/>
          </a:p>
          <a:p>
            <a:endParaRPr lang="en-US"/>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96A2-9259-2149-28A7-8C074EB90E5F}"/>
              </a:ext>
            </a:extLst>
          </p:cNvPr>
          <p:cNvSpPr>
            <a:spLocks noGrp="1"/>
          </p:cNvSpPr>
          <p:nvPr>
            <p:ph type="title"/>
          </p:nvPr>
        </p:nvSpPr>
        <p:spPr/>
        <p:txBody>
          <a:bodyPr/>
          <a:lstStyle/>
          <a:p>
            <a:r>
              <a:rPr lang="en-US"/>
              <a:t>Workflow Diagram:</a:t>
            </a:r>
          </a:p>
        </p:txBody>
      </p:sp>
      <p:sp>
        <p:nvSpPr>
          <p:cNvPr id="3" name="Content Placeholder 2">
            <a:extLst>
              <a:ext uri="{FF2B5EF4-FFF2-40B4-BE49-F238E27FC236}">
                <a16:creationId xmlns:a16="http://schemas.microsoft.com/office/drawing/2014/main" id="{A268A1A7-9A2F-9F43-DD5F-AC60067E8025}"/>
              </a:ext>
            </a:extLst>
          </p:cNvPr>
          <p:cNvSpPr>
            <a:spLocks noGrp="1"/>
          </p:cNvSpPr>
          <p:nvPr>
            <p:ph sz="quarter" idx="15"/>
          </p:nvPr>
        </p:nvSpPr>
        <p:spPr>
          <a:xfrm>
            <a:off x="594360" y="2676525"/>
            <a:ext cx="9367787" cy="3597470"/>
          </a:xfrm>
        </p:spPr>
        <p:txBody>
          <a:bodyPr/>
          <a:lstStyle/>
          <a:p>
            <a:r>
              <a:rPr lang="en-US"/>
              <a:t> </a:t>
            </a:r>
          </a:p>
        </p:txBody>
      </p:sp>
      <p:sp>
        <p:nvSpPr>
          <p:cNvPr id="4" name="Content Placeholder 3">
            <a:extLst>
              <a:ext uri="{FF2B5EF4-FFF2-40B4-BE49-F238E27FC236}">
                <a16:creationId xmlns:a16="http://schemas.microsoft.com/office/drawing/2014/main" id="{2294DE28-6E9D-109A-04CA-0BD28F8F55DB}"/>
              </a:ext>
            </a:extLst>
          </p:cNvPr>
          <p:cNvSpPr>
            <a:spLocks noGrp="1"/>
          </p:cNvSpPr>
          <p:nvPr>
            <p:ph sz="quarter" idx="16"/>
          </p:nvPr>
        </p:nvSpPr>
        <p:spPr/>
        <p:txBody>
          <a:bodyPr/>
          <a:lstStyle/>
          <a:p>
            <a:r>
              <a:rPr lang="en-US"/>
              <a:t> </a:t>
            </a:r>
          </a:p>
        </p:txBody>
      </p:sp>
      <p:pic>
        <p:nvPicPr>
          <p:cNvPr id="5" name="Picture 4">
            <a:extLst>
              <a:ext uri="{FF2B5EF4-FFF2-40B4-BE49-F238E27FC236}">
                <a16:creationId xmlns:a16="http://schemas.microsoft.com/office/drawing/2014/main" id="{A909A1F0-1CD9-9E77-69FB-6BD97BD7D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106" y="2828185"/>
            <a:ext cx="9778365" cy="2356015"/>
          </a:xfrm>
          <a:prstGeom prst="rect">
            <a:avLst/>
          </a:prstGeom>
        </p:spPr>
      </p:pic>
    </p:spTree>
    <p:extLst>
      <p:ext uri="{BB962C8B-B14F-4D97-AF65-F5344CB8AC3E}">
        <p14:creationId xmlns:p14="http://schemas.microsoft.com/office/powerpoint/2010/main" val="367013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a:t>Dataset:</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normAutofit fontScale="77500" lnSpcReduction="20000"/>
          </a:bodyPr>
          <a:lstStyle/>
          <a:p>
            <a:r>
              <a:rPr lang="en-US" b="1"/>
              <a:t>Source</a:t>
            </a:r>
            <a:r>
              <a:rPr lang="en-US"/>
              <a:t>: The dataset used in this project is derived from the Amazon Product Reviews dataset, specifically focusing on electronics products.</a:t>
            </a:r>
          </a:p>
          <a:p>
            <a:r>
              <a:rPr lang="en-US" b="1"/>
              <a:t>Content</a:t>
            </a:r>
            <a:r>
              <a:rPr lang="en-US"/>
              <a:t>: It includes user ratings and reviews for various electronics products available on the Amazon platform.</a:t>
            </a:r>
          </a:p>
          <a:p>
            <a:r>
              <a:rPr lang="en-US" b="1"/>
              <a:t>Size</a:t>
            </a:r>
            <a:r>
              <a:rPr lang="en-US"/>
              <a:t>: The dataset contains a substantial number of entries, totaling over [provide the exact number] reviews.</a:t>
            </a:r>
          </a:p>
          <a:p>
            <a:r>
              <a:rPr lang="en-US" b="1"/>
              <a:t>Format</a:t>
            </a:r>
            <a:r>
              <a:rPr lang="en-US"/>
              <a:t>: Data is provided in a structured format, organized into columns such as user ID, product ID, rating, and timestamp.</a:t>
            </a:r>
          </a:p>
          <a:p>
            <a:r>
              <a:rPr lang="en-US" b="1"/>
              <a:t>Usage</a:t>
            </a:r>
            <a:r>
              <a:rPr lang="en-US"/>
              <a:t>: The dataset serves as the foundation for training and evaluating the text classification model implemented in this project.</a:t>
            </a:r>
          </a:p>
          <a:p>
            <a:endParaRPr lang="en-US"/>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r>
              <a:rPr lang="en-US"/>
              <a:t> </a:t>
            </a:r>
          </a:p>
        </p:txBody>
      </p:sp>
      <p:pic>
        <p:nvPicPr>
          <p:cNvPr id="5" name="Picture 4">
            <a:extLst>
              <a:ext uri="{FF2B5EF4-FFF2-40B4-BE49-F238E27FC236}">
                <a16:creationId xmlns:a16="http://schemas.microsoft.com/office/drawing/2014/main" id="{E79569F2-6036-6586-357E-287E21736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953" y="2856511"/>
            <a:ext cx="5356910" cy="2911643"/>
          </a:xfrm>
          <a:prstGeom prst="rect">
            <a:avLst/>
          </a:prstGeom>
        </p:spPr>
      </p:pic>
    </p:spTree>
    <p:extLst>
      <p:ext uri="{BB962C8B-B14F-4D97-AF65-F5344CB8AC3E}">
        <p14:creationId xmlns:p14="http://schemas.microsoft.com/office/powerpoint/2010/main" val="8884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sz="4800"/>
              <a:t>Data  Pre -      processing</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sz="quarter" idx="14"/>
          </p:nvPr>
        </p:nvSpPr>
        <p:spPr>
          <a:xfrm>
            <a:off x="603885" y="457201"/>
            <a:ext cx="5198269" cy="3042466"/>
          </a:xfrm>
        </p:spPr>
        <p:txBody>
          <a:bodyPr>
            <a:normAutofit/>
          </a:bodyPr>
          <a:lstStyle/>
          <a:p>
            <a:pPr marL="342900" indent="-342900">
              <a:buFont typeface="Arial" panose="020B0604020202020204" pitchFamily="34" charset="0"/>
              <a:buChar char="•"/>
            </a:pPr>
            <a:r>
              <a:rPr lang="en-US" b="1"/>
              <a:t>Data Preprocessing</a:t>
            </a:r>
            <a:r>
              <a:rPr lang="en-US"/>
              <a:t>: Prior to model training, the dataset underwent preprocessing steps to extract relevant features, clean the text, and prepare it for training the classification model.</a:t>
            </a:r>
          </a:p>
          <a:p>
            <a:pPr marL="342900" indent="-342900">
              <a:buFont typeface="Arial" panose="020B0604020202020204" pitchFamily="34" charset="0"/>
              <a:buChar char="•"/>
            </a:pPr>
            <a:r>
              <a:rPr lang="en-US"/>
              <a:t>To get more detailed quality and usability of the dataset the data is being preprocessed before the model training.</a:t>
            </a:r>
          </a:p>
        </p:txBody>
      </p:sp>
      <p:sp>
        <p:nvSpPr>
          <p:cNvPr id="3" name="Content Placeholder 2">
            <a:extLst>
              <a:ext uri="{FF2B5EF4-FFF2-40B4-BE49-F238E27FC236}">
                <a16:creationId xmlns:a16="http://schemas.microsoft.com/office/drawing/2014/main" id="{8B599B60-BF79-A832-6AD4-6C6FC6CE4317}"/>
              </a:ext>
            </a:extLst>
          </p:cNvPr>
          <p:cNvSpPr>
            <a:spLocks noGrp="1"/>
          </p:cNvSpPr>
          <p:nvPr>
            <p:ph sz="quarter" idx="15"/>
          </p:nvPr>
        </p:nvSpPr>
        <p:spPr>
          <a:xfrm>
            <a:off x="594360" y="3776714"/>
            <a:ext cx="5198269" cy="2353394"/>
          </a:xfrm>
        </p:spPr>
        <p:txBody>
          <a:bodyPr>
            <a:normAutofit/>
          </a:bodyPr>
          <a:lstStyle/>
          <a:p>
            <a:pPr marL="342900" indent="-342900">
              <a:buFont typeface="Arial" panose="020B0604020202020204" pitchFamily="34" charset="0"/>
              <a:buChar char="•"/>
            </a:pPr>
            <a:r>
              <a:rPr lang="en-US"/>
              <a:t>In this dataset, it consists of large number of reviews from amazon of the electronic devices. The training of the reviews are considering by the sentiment analysis and the review summarization.</a:t>
            </a:r>
          </a:p>
        </p:txBody>
      </p:sp>
    </p:spTree>
    <p:extLst>
      <p:ext uri="{BB962C8B-B14F-4D97-AF65-F5344CB8AC3E}">
        <p14:creationId xmlns:p14="http://schemas.microsoft.com/office/powerpoint/2010/main" val="30882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a:t>Implementation: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1881809"/>
            <a:ext cx="7810500" cy="4873315"/>
          </a:xfrm>
        </p:spPr>
        <p:txBody>
          <a:bodyPr>
            <a:noAutofit/>
          </a:bodyPr>
          <a:lstStyle/>
          <a:p>
            <a:r>
              <a:rPr lang="en-US" sz="1200" b="1"/>
              <a:t>Data Preprocessing</a:t>
            </a:r>
            <a:r>
              <a:rPr lang="en-US" sz="1200"/>
              <a:t>:</a:t>
            </a:r>
          </a:p>
          <a:p>
            <a:pPr lvl="1"/>
            <a:r>
              <a:rPr lang="en-US" sz="1200"/>
              <a:t>To  get more accurate accuracy the  dataset is being preprocessed in which it is Cleaned and preprocess the dataset to remove noise and prepare text data for model input.</a:t>
            </a:r>
          </a:p>
          <a:p>
            <a:pPr lvl="1"/>
            <a:r>
              <a:rPr lang="en-US" sz="1200"/>
              <a:t>Tokenization  and normalization are the two techniques that can be used to preprocesses the data and help to review text in the subsequent analysis.</a:t>
            </a:r>
          </a:p>
          <a:p>
            <a:r>
              <a:rPr lang="en-US" sz="1200" b="1"/>
              <a:t>Model Training</a:t>
            </a:r>
            <a:r>
              <a:rPr lang="en-US" sz="1200"/>
              <a:t>:</a:t>
            </a:r>
          </a:p>
          <a:p>
            <a:pPr lvl="1"/>
            <a:r>
              <a:rPr lang="en-US" sz="1200"/>
              <a:t>The selected model architecture is being trained on the </a:t>
            </a:r>
            <a:r>
              <a:rPr lang="en-US" sz="1200" err="1"/>
              <a:t>preprocessesd</a:t>
            </a:r>
            <a:r>
              <a:rPr lang="en-US" sz="1200"/>
              <a:t> dataset. Fine-tune BERT-based models for text classification and summarization tasks using preprocessed data. In this it is being trained to anticipate the user ratings and collects the preferences for the electronic products considering the previous review data.</a:t>
            </a:r>
          </a:p>
          <a:p>
            <a:r>
              <a:rPr lang="en-US" sz="1200" b="1"/>
              <a:t>Model Evaluation</a:t>
            </a:r>
            <a:r>
              <a:rPr lang="en-US" sz="1200"/>
              <a:t>:</a:t>
            </a:r>
          </a:p>
          <a:p>
            <a:pPr lvl="1"/>
            <a:r>
              <a:rPr lang="en-US" sz="1200"/>
              <a:t>Assess model performance using standard evaluation metrics and visualization techniques. Metrices like precision, recall, mean absolute are being used to  </a:t>
            </a:r>
            <a:r>
              <a:rPr lang="en-US" sz="1200" err="1"/>
              <a:t>to</a:t>
            </a:r>
            <a:r>
              <a:rPr lang="en-US" sz="1200"/>
              <a:t> get the accuracy of the </a:t>
            </a:r>
            <a:r>
              <a:rPr lang="en-US" sz="1200" err="1"/>
              <a:t>inputed</a:t>
            </a:r>
            <a:r>
              <a:rPr lang="en-US" sz="1200"/>
              <a:t> reviews. </a:t>
            </a:r>
          </a:p>
          <a:p>
            <a:r>
              <a:rPr lang="en-US" sz="1200" b="1"/>
              <a:t>Model Deployment</a:t>
            </a:r>
            <a:r>
              <a:rPr lang="en-US" sz="1200"/>
              <a:t>:</a:t>
            </a:r>
          </a:p>
          <a:p>
            <a:pPr lvl="1"/>
            <a:r>
              <a:rPr lang="en-US" sz="1200"/>
              <a:t>Deploying trained models as web services using Flask, enabling users to classify and summarize text input.</a:t>
            </a:r>
          </a:p>
          <a:p>
            <a:endParaRPr lang="en-US" sz="1200" b="1"/>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Tree>
    <p:extLst>
      <p:ext uri="{BB962C8B-B14F-4D97-AF65-F5344CB8AC3E}">
        <p14:creationId xmlns:p14="http://schemas.microsoft.com/office/powerpoint/2010/main" val="3971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a:t>Results: </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4359" y="2676525"/>
            <a:ext cx="9957335" cy="3597470"/>
          </a:xfrm>
        </p:spPr>
        <p:txBody>
          <a:bodyPr>
            <a:normAutofit/>
          </a:bodyPr>
          <a:lstStyle/>
          <a:p>
            <a:pPr rtl="0"/>
            <a:r>
              <a:rPr lang="en-US" sz="1800" b="1" i="0" u="none" strike="noStrike">
                <a:solidFill>
                  <a:srgbClr val="000000"/>
                </a:solidFill>
                <a:effectLst/>
                <a:latin typeface="Libre Franklin" panose="02000000000000000000" pitchFamily="2" charset="0"/>
              </a:rPr>
              <a:t>Text Classification</a:t>
            </a:r>
            <a:r>
              <a:rPr lang="en-US" sz="1800" b="0" i="0" u="none" strike="noStrike">
                <a:solidFill>
                  <a:srgbClr val="000000"/>
                </a:solidFill>
                <a:effectLst/>
                <a:latin typeface="Libre Franklin" panose="02000000000000000000" pitchFamily="2" charset="0"/>
              </a:rPr>
              <a:t>:</a:t>
            </a:r>
            <a:endParaRPr lang="en-US">
              <a:effectLst/>
            </a:endParaRPr>
          </a:p>
          <a:p>
            <a:pPr rtl="0" fontAlgn="base"/>
            <a:r>
              <a:rPr lang="en-US" sz="1800" b="0" i="0" u="none" strike="noStrike">
                <a:solidFill>
                  <a:srgbClr val="000000"/>
                </a:solidFill>
                <a:effectLst/>
                <a:latin typeface="Libre Franklin" panose="02000000000000000000" pitchFamily="2" charset="0"/>
              </a:rPr>
              <a:t>Achieved accuracy of [58%] on the test set.</a:t>
            </a:r>
            <a:endParaRPr lang="en-US" sz="1800" b="0" i="0" u="none" strike="noStrike">
              <a:solidFill>
                <a:srgbClr val="000000"/>
              </a:solidFill>
              <a:effectLst/>
              <a:latin typeface="Arial" panose="020B0604020202020204" pitchFamily="34" charset="0"/>
            </a:endParaRPr>
          </a:p>
          <a:p>
            <a:pPr rtl="0" fontAlgn="base"/>
            <a:r>
              <a:rPr lang="en-US" sz="1800" b="0" i="0" u="none" strike="noStrike">
                <a:solidFill>
                  <a:srgbClr val="000000"/>
                </a:solidFill>
                <a:effectLst/>
                <a:latin typeface="Libre Franklin" panose="02000000000000000000" pitchFamily="2" charset="0"/>
              </a:rPr>
              <a:t>Confusion matrix analysis reveals model performance across different categories.</a:t>
            </a:r>
            <a:endParaRPr lang="en-US" sz="1800" b="0" i="0" u="none" strike="noStrike">
              <a:solidFill>
                <a:srgbClr val="000000"/>
              </a:solidFill>
              <a:effectLst/>
              <a:latin typeface="Arial" panose="020B0604020202020204" pitchFamily="34" charset="0"/>
            </a:endParaRPr>
          </a:p>
          <a:p>
            <a:pPr rtl="0"/>
            <a:r>
              <a:rPr lang="en-US" sz="1800" b="1" i="0" u="none" strike="noStrike">
                <a:solidFill>
                  <a:srgbClr val="000000"/>
                </a:solidFill>
                <a:effectLst/>
                <a:latin typeface="Libre Franklin" panose="02000000000000000000" pitchFamily="2" charset="0"/>
              </a:rPr>
              <a:t>Text Summarization</a:t>
            </a:r>
            <a:r>
              <a:rPr lang="en-US" sz="1800" b="0" i="0" u="none" strike="noStrike">
                <a:solidFill>
                  <a:srgbClr val="000000"/>
                </a:solidFill>
                <a:effectLst/>
                <a:latin typeface="Libre Franklin" panose="02000000000000000000" pitchFamily="2" charset="0"/>
              </a:rPr>
              <a:t>:</a:t>
            </a:r>
            <a:endParaRPr lang="en-US">
              <a:effectLst/>
            </a:endParaRPr>
          </a:p>
          <a:p>
            <a:pPr rtl="0" fontAlgn="base"/>
            <a:r>
              <a:rPr lang="en-US" sz="1800" b="0" i="0" u="none" strike="noStrike">
                <a:solidFill>
                  <a:srgbClr val="000000"/>
                </a:solidFill>
                <a:effectLst/>
                <a:latin typeface="Libre Franklin" panose="02000000000000000000" pitchFamily="2" charset="0"/>
              </a:rPr>
              <a:t>Generated concise and informative summaries of text documents.</a:t>
            </a:r>
            <a:endParaRPr lang="en-US" sz="1800" b="0" i="0" u="none" strike="noStrike">
              <a:solidFill>
                <a:srgbClr val="000000"/>
              </a:solidFill>
              <a:effectLst/>
              <a:latin typeface="Arial" panose="020B0604020202020204" pitchFamily="34" charset="0"/>
            </a:endParaRPr>
          </a:p>
          <a:p>
            <a:pPr rtl="0" fontAlgn="base"/>
            <a:r>
              <a:rPr lang="en-US" sz="1800" b="0" i="0" u="none" strike="noStrike">
                <a:solidFill>
                  <a:srgbClr val="000000"/>
                </a:solidFill>
                <a:effectLst/>
                <a:latin typeface="Libre Franklin" panose="02000000000000000000" pitchFamily="2" charset="0"/>
              </a:rPr>
              <a:t>Human evaluation confirms coherence and informativeness of generated summaries.</a:t>
            </a:r>
            <a:endParaRPr lang="en-US" sz="1800" b="0" i="0" u="none" strike="noStrike">
              <a:solidFill>
                <a:srgbClr val="000000"/>
              </a:solidFill>
              <a:effectLst/>
              <a:latin typeface="Arial" panose="020B0604020202020204" pitchFamily="34" charset="0"/>
            </a:endParaRPr>
          </a:p>
          <a:p>
            <a:br>
              <a:rPr lang="en-US"/>
            </a:br>
            <a:endParaRPr lang="en-US"/>
          </a:p>
        </p:txBody>
      </p:sp>
    </p:spTree>
    <p:extLst>
      <p:ext uri="{BB962C8B-B14F-4D97-AF65-F5344CB8AC3E}">
        <p14:creationId xmlns:p14="http://schemas.microsoft.com/office/powerpoint/2010/main" val="18507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a:t>Results: </a:t>
            </a:r>
          </a:p>
        </p:txBody>
      </p:sp>
      <p:pic>
        <p:nvPicPr>
          <p:cNvPr id="6" name="Content Placeholder 5">
            <a:extLst>
              <a:ext uri="{FF2B5EF4-FFF2-40B4-BE49-F238E27FC236}">
                <a16:creationId xmlns:a16="http://schemas.microsoft.com/office/drawing/2014/main" id="{AC32EB52-0033-4F2B-40CC-F08EE5FF42C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3511827" y="2140989"/>
            <a:ext cx="7220340" cy="4283524"/>
          </a:xfrm>
        </p:spPr>
      </p:pic>
    </p:spTree>
    <p:extLst>
      <p:ext uri="{BB962C8B-B14F-4D97-AF65-F5344CB8AC3E}">
        <p14:creationId xmlns:p14="http://schemas.microsoft.com/office/powerpoint/2010/main" val="41678585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654F95A2E60A40801FC809F9898F03" ma:contentTypeVersion="9" ma:contentTypeDescription="Create a new document." ma:contentTypeScope="" ma:versionID="a7baadb411a8164866d93d772995ca15">
  <xsd:schema xmlns:xsd="http://www.w3.org/2001/XMLSchema" xmlns:xs="http://www.w3.org/2001/XMLSchema" xmlns:p="http://schemas.microsoft.com/office/2006/metadata/properties" xmlns:ns3="cfc12e92-ca4f-452d-aeb6-e1ab1c19d219" xmlns:ns4="c0a41f15-f8ff-4705-afe4-9712aefc6a37" targetNamespace="http://schemas.microsoft.com/office/2006/metadata/properties" ma:root="true" ma:fieldsID="71739e52963ed1dfb0a42e66daf4a6ec" ns3:_="" ns4:_="">
    <xsd:import namespace="cfc12e92-ca4f-452d-aeb6-e1ab1c19d219"/>
    <xsd:import namespace="c0a41f15-f8ff-4705-afe4-9712aefc6a37"/>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12e92-ca4f-452d-aeb6-e1ab1c19d2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a41f15-f8ff-4705-afe4-9712aefc6a3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fc12e92-ca4f-452d-aeb6-e1ab1c19d219"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A5CEB5B8-2C17-4118-9594-F52069F92267}">
  <ds:schemaRefs>
    <ds:schemaRef ds:uri="c0a41f15-f8ff-4705-afe4-9712aefc6a37"/>
    <ds:schemaRef ds:uri="cfc12e92-ca4f-452d-aeb6-e1ab1c19d2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4F4B194E-8B30-4377-8C59-ECFB902D2A26}">
  <ds:schemaRefs>
    <ds:schemaRef ds:uri="c0a41f15-f8ff-4705-afe4-9712aefc6a37"/>
    <ds:schemaRef ds:uri="cfc12e92-ca4f-452d-aeb6-e1ab1c19d2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70de1992-07c6-480f-a318-a1afcba03983}" enabled="0" method="" siteId="{70de1992-07c6-480f-a318-a1afcba03983}" removed="1"/>
</clbl:labelList>
</file>

<file path=docProps/app.xml><?xml version="1.0" encoding="utf-8"?>
<Properties xmlns="http://schemas.openxmlformats.org/officeDocument/2006/extended-properties" xmlns:vt="http://schemas.openxmlformats.org/officeDocument/2006/docPropsVTypes">
  <Template>{042F920C-341E-44E8-ABD1-D472DAD95649}tf78853419_win32</Template>
  <Application>Microsoft Office PowerPoint</Application>
  <PresentationFormat>Widescreen</PresentationFormat>
  <Slides>13</Slides>
  <Notes>9</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Analyzing And Summarizing Amazon Electronic Product Reviews</vt:lpstr>
      <vt:lpstr>Introduction: </vt:lpstr>
      <vt:lpstr>Problem Statement</vt:lpstr>
      <vt:lpstr>Workflow Diagram:</vt:lpstr>
      <vt:lpstr>Dataset:</vt:lpstr>
      <vt:lpstr>Data  Pre -      processing</vt:lpstr>
      <vt:lpstr>Implementation: </vt:lpstr>
      <vt:lpstr>Results: </vt:lpstr>
      <vt:lpstr>Results: </vt:lpstr>
      <vt:lpstr>Deployment:</vt:lpstr>
      <vt:lpstr>Project Management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Summarizing Amazon Electronic Product Reviews</dc:title>
  <dc:creator>Nunna, Jaynica</dc:creator>
  <cp:revision>1</cp:revision>
  <dcterms:created xsi:type="dcterms:W3CDTF">2024-04-28T01:24:00Z</dcterms:created>
  <dcterms:modified xsi:type="dcterms:W3CDTF">2024-04-28T04:28:44Z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0x01010048654F95A2E60A40801FC809F9898F03</vt:lpwstr>
  </property>
</Properties>
</file>