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9BE0-036D-0572-15CD-51215ADDC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FD672-865B-B466-3C16-781EBFFE5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0C95-1ED5-033B-A364-8CA10D75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2002-A71F-94F2-30CB-EEB6B50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986E-4737-CC06-5888-CEFA23BE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C49E-9FBE-E607-C5FF-C2BA19E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CA61E-3734-D408-8B4F-55A55914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4D51-BA78-FF91-880A-9C0FDAB3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23AD-96A7-2012-9055-1D9BD134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A6C5-4D56-73D8-9113-61847F07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AEE4C-F511-1B85-7571-8F5F7394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AA90F-FF7E-4DD8-A84A-AF121D73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17ED-B55D-B513-77E8-73B6BDA2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D1D7-A90E-A0B7-5935-6F8063BE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1BF4-F64F-85FF-D2B0-CC777431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5C8A-09D8-8F1A-9C8F-CB38D90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8E6E-E7A9-7BBA-E181-598B1449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3665-F8B0-2621-72AF-5DEA41F8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5611-1964-71F3-B40C-F206919F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3662-1F3C-4CC6-2B77-5174DDE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5637-E5B3-5FC1-F1CD-39F2EB80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24F5-613D-3591-F1B1-9A9067B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1B2F-9321-42BB-1185-29CF9926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6282-3038-4B5A-5EA9-EFBF322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2C9E-80CF-7A04-9325-D76D2895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971-4DC9-92DC-92F3-9A7DBC08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D1F9-6BF4-816C-26D0-2B2DCECC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8EF9-7CEB-1AD2-0DC8-1475BD0A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0098-1245-052D-981E-9AE06757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5A7F-7467-1042-53AB-3A45B94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78C7-A79A-1A9E-72F8-6270C09F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4712-0A5B-1583-DE64-C95F701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ACEC-2605-C7B3-5BED-4583345C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9FF7-1118-A979-19C0-4C661CBE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D82D-E272-F080-8B2F-971A1828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3AE11-6938-9BB2-9696-9EFE81B0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59A42-7642-3218-B1B6-4018D3E8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EA6F1-E9ED-D3D3-10AF-0EF586D9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5CACA-F9CF-5644-4025-0798F4B9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DD07-D1DB-8C8D-0D91-0665290C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614E-FE6C-441D-9E04-5584C20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A7FE-E251-452D-F4C9-9D233D08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93D46-8623-F136-7B32-146FBE47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D0BBB-5FAC-85DC-C72F-8F0799F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A080-4723-A8F4-8297-404865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CD9E-8EF6-B816-AE90-E92F0A22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E413-0D2A-CD89-8567-4FE0375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4007-6183-0C02-0E53-17CB8FC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1E27-9FFB-8CD4-1518-72F3872C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244F-63A9-012B-8533-9BA658A2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8357-FFDB-6A77-A884-DE1D3B2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DC69-5386-10AA-F685-66D6BE25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BB8-D1EB-AD28-C657-46C73865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762E1-AC41-5D6A-F0B0-BED8E5B52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DBE7-8E04-4FFF-E642-864CF02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5F93-8136-B701-B54D-6F89C52E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D904D-F36D-FD2C-71B6-35403E52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2966-A812-7253-60FB-6153146A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8FF8-5B9E-70B6-C11B-259B8F1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68F0-66EE-FF42-370A-2AC50D00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E036-F86E-C334-297E-7F3C336B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9EE82-51DC-40BA-A8FD-8C7AA1AFDE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CDEE-7FCE-24E5-05D0-EF1DB1503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5240-7DEF-9F2A-A9D2-CB48DA248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93A7-6835-36B6-65B9-ADA2B359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GPA1-B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5B02-4A93-04D2-8B81-54A8A8E6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Date : 4/11/2025</a:t>
            </a:r>
          </a:p>
          <a:p>
            <a:pPr algn="l"/>
            <a:r>
              <a:rPr lang="en-US" sz="4400" dirty="0">
                <a:solidFill>
                  <a:srgbClr val="FFFFFF"/>
                </a:solidFill>
              </a:rPr>
              <a:t>Jaynna Marie De Jesus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E638A-46C8-30C0-BAC9-8669AA4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374"/>
            <a:ext cx="12377455" cy="67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08358-93BB-3420-F701-487756EE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30" r="2250"/>
          <a:stretch/>
        </p:blipFill>
        <p:spPr>
          <a:xfrm>
            <a:off x="83165" y="762000"/>
            <a:ext cx="120256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DDB6-E9A2-B152-6227-7A3D6E9E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E7E7A-38F7-27F8-ECB2-5D8F0679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5400"/>
            <a:ext cx="11963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DC1AB-9E9A-1A03-60EA-D0F87F02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35711-82A3-7D21-43E3-352D9405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New slide for change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GPA1-B </vt:lpstr>
      <vt:lpstr>PowerPoint Presentation</vt:lpstr>
      <vt:lpstr>PowerPoint Presentation</vt:lpstr>
      <vt:lpstr>PowerPoint Presentation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Jesus, Jaynna Marie S.</dc:creator>
  <cp:lastModifiedBy>De Jesus, Jaynna Marie S.</cp:lastModifiedBy>
  <cp:revision>3</cp:revision>
  <dcterms:created xsi:type="dcterms:W3CDTF">2025-01-10T19:49:39Z</dcterms:created>
  <dcterms:modified xsi:type="dcterms:W3CDTF">2025-04-12T01:59:18Z</dcterms:modified>
</cp:coreProperties>
</file>