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EBC5709E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6_33902667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4" r:id="rId9"/>
    <p:sldId id="265" r:id="rId10"/>
    <p:sldId id="268" r:id="rId11"/>
    <p:sldId id="269" r:id="rId12"/>
    <p:sldId id="275" r:id="rId13"/>
    <p:sldId id="261" r:id="rId14"/>
    <p:sldId id="267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EDA9D3E-316D-751D-51B5-D6F987DB614A}" name="Alonzo-estrada, Jayden J" initials="AJ" userId="S::jjalonzo-estra@mavs.coloradomesa.edu::261204df-0eb8-4a1f-82ed-d67e52b6c171" providerId="AD"/>
  <p188:author id="{933176CE-C439-429F-2ED0-D6154C518BB5}" name="Tobin, Layton J" initials="TL" userId="S::ljtobin@mavs.coloradomesa.edu::c1b108a5-2439-465c-80d8-060b66cdc0b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ECBE2-54D8-773F-B7EE-AEB92B75124E}" v="37" dt="2025-05-01T18:05:57.320"/>
    <p1510:client id="{218FA8D4-2151-DDD1-66AC-12A391C00958}" v="25" dt="2025-05-01T17:17:11.840"/>
    <p1510:client id="{2ADBA843-2DF9-E616-C5B2-96BA4698B50D}" v="598" dt="2025-05-01T19:18:48.895"/>
    <p1510:client id="{3451C58E-8981-2959-E4B4-5D1113C32594}" v="11" dt="2025-05-01T19:40:09.495"/>
    <p1510:client id="{48688B96-E2BE-5060-132D-AA23E5E70DC0}" v="44" dt="2025-05-02T00:49:18.308"/>
    <p1510:client id="{813CFBFC-D898-AF14-501F-D35AB9897D0E}" v="101" dt="2025-05-01T16:04:17.607"/>
    <p1510:client id="{CBC9BD84-EA3A-EBEF-DC56-9846FCECBBA6}" v="99" dt="2025-05-01T05:07:29.286"/>
    <p1510:client id="{DD647887-7B6F-4110-F030-214EEFC31734}" v="1" dt="2025-05-01T17:17:23.016"/>
    <p1510:client id="{DDF4BD08-716D-5AB8-34F6-596DDCD3AD8A}" v="4" dt="2025-05-02T03:46:52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zo-estrada, Jayden J" userId="S::jjalonzo-estra@mavs.coloradomesa.edu::261204df-0eb8-4a1f-82ed-d67e52b6c171" providerId="AD" clId="Web-{E6319301-DCCB-82C0-2037-1BE951F9234D}"/>
    <pc:docChg chg="modSld addMainMaster delMainMaster">
      <pc:chgData name="Alonzo-estrada, Jayden J" userId="S::jjalonzo-estra@mavs.coloradomesa.edu::261204df-0eb8-4a1f-82ed-d67e52b6c171" providerId="AD" clId="Web-{E6319301-DCCB-82C0-2037-1BE951F9234D}" dt="2025-04-25T16:18:18.117" v="56" actId="20577"/>
      <pc:docMkLst>
        <pc:docMk/>
      </pc:docMkLst>
      <pc:sldChg chg="addSp delSp modSp mod modClrScheme chgLayout">
        <pc:chgData name="Alonzo-estrada, Jayden J" userId="S::jjalonzo-estra@mavs.coloradomesa.edu::261204df-0eb8-4a1f-82ed-d67e52b6c171" providerId="AD" clId="Web-{E6319301-DCCB-82C0-2037-1BE951F9234D}" dt="2025-04-25T16:18:18.117" v="56" actId="20577"/>
        <pc:sldMkLst>
          <pc:docMk/>
          <pc:sldMk cId="109857222" sldId="256"/>
        </pc:sldMkLst>
        <pc:spChg chg="mod">
          <ac:chgData name="Alonzo-estrada, Jayden J" userId="S::jjalonzo-estra@mavs.coloradomesa.edu::261204df-0eb8-4a1f-82ed-d67e52b6c171" providerId="AD" clId="Web-{E6319301-DCCB-82C0-2037-1BE951F9234D}" dt="2025-04-25T16:18:10.288" v="5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lonzo-estrada, Jayden J" userId="S::jjalonzo-estra@mavs.coloradomesa.edu::261204df-0eb8-4a1f-82ed-d67e52b6c171" providerId="AD" clId="Web-{E6319301-DCCB-82C0-2037-1BE951F9234D}" dt="2025-04-25T16:18:18.117" v="56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Alonzo-estrada, Jayden J" userId="S::jjalonzo-estra@mavs.coloradomesa.edu::261204df-0eb8-4a1f-82ed-d67e52b6c171" providerId="AD" clId="Web-{E6319301-DCCB-82C0-2037-1BE951F9234D}" dt="2025-04-25T16:17:57.960" v="52"/>
          <ac:spMkLst>
            <pc:docMk/>
            <pc:sldMk cId="109857222" sldId="256"/>
            <ac:spMk id="29" creationId="{33E93247-6229-44AB-A550-739E971E690B}"/>
          </ac:spMkLst>
        </pc:spChg>
        <pc:spChg chg="add del">
          <ac:chgData name="Alonzo-estrada, Jayden J" userId="S::jjalonzo-estra@mavs.coloradomesa.edu::261204df-0eb8-4a1f-82ed-d67e52b6c171" providerId="AD" clId="Web-{E6319301-DCCB-82C0-2037-1BE951F9234D}" dt="2025-04-25T16:18:10.288" v="55"/>
          <ac:spMkLst>
            <pc:docMk/>
            <pc:sldMk cId="109857222" sldId="256"/>
            <ac:spMk id="37" creationId="{744CAA32-F237-419C-A2DD-43C28D920D3C}"/>
          </ac:spMkLst>
        </pc:spChg>
        <pc:spChg chg="add">
          <ac:chgData name="Alonzo-estrada, Jayden J" userId="S::jjalonzo-estra@mavs.coloradomesa.edu::261204df-0eb8-4a1f-82ed-d67e52b6c171" providerId="AD" clId="Web-{E6319301-DCCB-82C0-2037-1BE951F9234D}" dt="2025-04-25T16:18:10.288" v="55"/>
          <ac:spMkLst>
            <pc:docMk/>
            <pc:sldMk cId="109857222" sldId="256"/>
            <ac:spMk id="44" creationId="{774A975B-A886-5202-0489-6965514A0D14}"/>
          </ac:spMkLst>
        </pc:spChg>
        <pc:spChg chg="add">
          <ac:chgData name="Alonzo-estrada, Jayden J" userId="S::jjalonzo-estra@mavs.coloradomesa.edu::261204df-0eb8-4a1f-82ed-d67e52b6c171" providerId="AD" clId="Web-{E6319301-DCCB-82C0-2037-1BE951F9234D}" dt="2025-04-25T16:18:10.288" v="55"/>
          <ac:spMkLst>
            <pc:docMk/>
            <pc:sldMk cId="109857222" sldId="256"/>
            <ac:spMk id="46" creationId="{0EC38958-9A69-239A-BA79-2AEC73345F4B}"/>
          </ac:spMkLst>
        </pc:spChg>
        <pc:spChg chg="add">
          <ac:chgData name="Alonzo-estrada, Jayden J" userId="S::jjalonzo-estra@mavs.coloradomesa.edu::261204df-0eb8-4a1f-82ed-d67e52b6c171" providerId="AD" clId="Web-{E6319301-DCCB-82C0-2037-1BE951F9234D}" dt="2025-04-25T16:18:10.288" v="55"/>
          <ac:spMkLst>
            <pc:docMk/>
            <pc:sldMk cId="109857222" sldId="256"/>
            <ac:spMk id="48" creationId="{6EC109E5-0396-8968-4F42-DFEC280363B6}"/>
          </ac:spMkLst>
        </pc:spChg>
        <pc:picChg chg="mod">
          <ac:chgData name="Alonzo-estrada, Jayden J" userId="S::jjalonzo-estra@mavs.coloradomesa.edu::261204df-0eb8-4a1f-82ed-d67e52b6c171" providerId="AD" clId="Web-{E6319301-DCCB-82C0-2037-1BE951F9234D}" dt="2025-04-25T16:18:10.288" v="55"/>
          <ac:picMkLst>
            <pc:docMk/>
            <pc:sldMk cId="109857222" sldId="256"/>
            <ac:picMk id="4" creationId="{FD5BCF04-CADF-8ABB-3EAA-5ED5BCEB8959}"/>
          </ac:picMkLst>
        </pc:picChg>
        <pc:cxnChg chg="del">
          <ac:chgData name="Alonzo-estrada, Jayden J" userId="S::jjalonzo-estra@mavs.coloradomesa.edu::261204df-0eb8-4a1f-82ed-d67e52b6c171" providerId="AD" clId="Web-{E6319301-DCCB-82C0-2037-1BE951F9234D}" dt="2025-04-25T16:17:57.960" v="52"/>
          <ac:cxnSpMkLst>
            <pc:docMk/>
            <pc:sldMk cId="109857222" sldId="256"/>
            <ac:cxnSpMk id="30" creationId="{EE2E603F-4A95-4FE8-BB06-211DFD75DBEF}"/>
          </ac:cxnSpMkLst>
        </pc:cxnChg>
        <pc:cxnChg chg="add del">
          <ac:chgData name="Alonzo-estrada, Jayden J" userId="S::jjalonzo-estra@mavs.coloradomesa.edu::261204df-0eb8-4a1f-82ed-d67e52b6c171" providerId="AD" clId="Web-{E6319301-DCCB-82C0-2037-1BE951F9234D}" dt="2025-04-25T16:18:10.288" v="55"/>
          <ac:cxnSpMkLst>
            <pc:docMk/>
            <pc:sldMk cId="109857222" sldId="256"/>
            <ac:cxnSpMk id="35" creationId="{118E06E4-607B-144B-382B-AD3D06B1EE8C}"/>
          </ac:cxnSpMkLst>
        </pc:cxnChg>
        <pc:cxnChg chg="add del">
          <ac:chgData name="Alonzo-estrada, Jayden J" userId="S::jjalonzo-estra@mavs.coloradomesa.edu::261204df-0eb8-4a1f-82ed-d67e52b6c171" providerId="AD" clId="Web-{E6319301-DCCB-82C0-2037-1BE951F9234D}" dt="2025-04-25T16:18:10.288" v="55"/>
          <ac:cxnSpMkLst>
            <pc:docMk/>
            <pc:sldMk cId="109857222" sldId="256"/>
            <ac:cxnSpMk id="39" creationId="{02C7985C-B0C3-CC50-E86A-B5EBA40E01DF}"/>
          </ac:cxnSpMkLst>
        </pc:cxnChg>
      </pc:sldChg>
      <pc:sldMasterChg chg="del delSldLayout">
        <pc:chgData name="Alonzo-estrada, Jayden J" userId="S::jjalonzo-estra@mavs.coloradomesa.edu::261204df-0eb8-4a1f-82ed-d67e52b6c171" providerId="AD" clId="Web-{E6319301-DCCB-82C0-2037-1BE951F9234D}" dt="2025-04-25T16:17:57.960" v="52"/>
        <pc:sldMasterMkLst>
          <pc:docMk/>
          <pc:sldMasterMk cId="3419057328" sldId="2147483810"/>
        </pc:sldMasterMkLst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1816183461" sldId="2147483799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2134067422" sldId="2147483800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629794612" sldId="2147483801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1238165150" sldId="2147483802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1076929771" sldId="2147483803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1002467484" sldId="2147483804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65311833" sldId="2147483805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3652219522" sldId="2147483806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644215422" sldId="2147483807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3054426064" sldId="2147483808"/>
          </pc:sldLayoutMkLst>
        </pc:sldLayoutChg>
        <pc:sldLayoutChg chg="del">
          <pc:chgData name="Alonzo-estrada, Jayden J" userId="S::jjalonzo-estra@mavs.coloradomesa.edu::261204df-0eb8-4a1f-82ed-d67e52b6c171" providerId="AD" clId="Web-{E6319301-DCCB-82C0-2037-1BE951F9234D}" dt="2025-04-25T16:17:57.960" v="52"/>
          <pc:sldLayoutMkLst>
            <pc:docMk/>
            <pc:sldMasterMk cId="3419057328" sldId="2147483810"/>
            <pc:sldLayoutMk cId="3399723621" sldId="2147483809"/>
          </pc:sldLayoutMkLst>
        </pc:sldLayoutChg>
      </pc:sldMasterChg>
      <pc:sldMasterChg chg="add del addSldLayout delSldLayout">
        <pc:chgData name="Alonzo-estrada, Jayden J" userId="S::jjalonzo-estra@mavs.coloradomesa.edu::261204df-0eb8-4a1f-82ed-d67e52b6c171" providerId="AD" clId="Web-{E6319301-DCCB-82C0-2037-1BE951F9234D}" dt="2025-04-25T16:18:10.288" v="55"/>
        <pc:sldMasterMkLst>
          <pc:docMk/>
          <pc:sldMasterMk cId="2773217926" sldId="2147483834"/>
        </pc:sldMasterMkLst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4064049150" sldId="2147483823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2796796106" sldId="2147483824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1473797549" sldId="2147483825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411826307" sldId="2147483826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3956340424" sldId="2147483827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1492910840" sldId="2147483828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2387988764" sldId="2147483829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95726060" sldId="2147483830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2528286374" sldId="2147483831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246131960" sldId="2147483832"/>
          </pc:sldLayoutMkLst>
        </pc:sldLayoutChg>
        <pc:sldLayoutChg chg="add del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2773217926" sldId="2147483834"/>
            <pc:sldLayoutMk cId="2561193908" sldId="2147483833"/>
          </pc:sldLayoutMkLst>
        </pc:sldLayoutChg>
      </pc:sldMasterChg>
      <pc:sldMasterChg chg="add addSldLayout">
        <pc:chgData name="Alonzo-estrada, Jayden J" userId="S::jjalonzo-estra@mavs.coloradomesa.edu::261204df-0eb8-4a1f-82ed-d67e52b6c171" providerId="AD" clId="Web-{E6319301-DCCB-82C0-2037-1BE951F9234D}" dt="2025-04-25T16:18:10.288" v="55"/>
        <pc:sldMasterMkLst>
          <pc:docMk/>
          <pc:sldMasterMk cId="454583569" sldId="2147483871"/>
        </pc:sldMasterMkLst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1699272761" sldId="2147483860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3861506846" sldId="2147483861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3128511364" sldId="2147483862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3074823704" sldId="2147483863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3601345767" sldId="2147483864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409894422" sldId="2147483865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3589776873" sldId="2147483866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1822446209" sldId="2147483867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2874655459" sldId="2147483868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4279981175" sldId="2147483869"/>
          </pc:sldLayoutMkLst>
        </pc:sldLayoutChg>
        <pc:sldLayoutChg chg="add">
          <pc:chgData name="Alonzo-estrada, Jayden J" userId="S::jjalonzo-estra@mavs.coloradomesa.edu::261204df-0eb8-4a1f-82ed-d67e52b6c171" providerId="AD" clId="Web-{E6319301-DCCB-82C0-2037-1BE951F9234D}" dt="2025-04-25T16:18:10.288" v="55"/>
          <pc:sldLayoutMkLst>
            <pc:docMk/>
            <pc:sldMasterMk cId="454583569" sldId="2147483871"/>
            <pc:sldLayoutMk cId="3289241770" sldId="2147483870"/>
          </pc:sldLayoutMkLst>
        </pc:sldLayoutChg>
      </pc:sldMasterChg>
    </pc:docChg>
  </pc:docChgLst>
  <pc:docChgLst>
    <pc:chgData name="Hockins, Cameron D" userId="S::cdhockins@mavs.coloradomesa.edu::a2de28fa-688e-4585-a749-47ea4f05529a" providerId="AD" clId="Web-{1B1ECBE2-54D8-773F-B7EE-AEB92B75124E}"/>
    <pc:docChg chg="addSld delSld modSld">
      <pc:chgData name="Hockins, Cameron D" userId="S::cdhockins@mavs.coloradomesa.edu::a2de28fa-688e-4585-a749-47ea4f05529a" providerId="AD" clId="Web-{1B1ECBE2-54D8-773F-B7EE-AEB92B75124E}" dt="2025-05-01T18:05:57.320" v="36"/>
      <pc:docMkLst>
        <pc:docMk/>
      </pc:docMkLst>
      <pc:sldChg chg="modSp">
        <pc:chgData name="Hockins, Cameron D" userId="S::cdhockins@mavs.coloradomesa.edu::a2de28fa-688e-4585-a749-47ea4f05529a" providerId="AD" clId="Web-{1B1ECBE2-54D8-773F-B7EE-AEB92B75124E}" dt="2025-05-01T16:58:45.220" v="0" actId="1076"/>
        <pc:sldMkLst>
          <pc:docMk/>
          <pc:sldMk cId="4233638649" sldId="267"/>
        </pc:sldMkLst>
        <pc:picChg chg="mod">
          <ac:chgData name="Hockins, Cameron D" userId="S::cdhockins@mavs.coloradomesa.edu::a2de28fa-688e-4585-a749-47ea4f05529a" providerId="AD" clId="Web-{1B1ECBE2-54D8-773F-B7EE-AEB92B75124E}" dt="2025-05-01T16:58:45.220" v="0" actId="1076"/>
          <ac:picMkLst>
            <pc:docMk/>
            <pc:sldMk cId="4233638649" sldId="267"/>
            <ac:picMk id="4" creationId="{61F1EDB7-2691-FE87-D735-21D258653827}"/>
          </ac:picMkLst>
        </pc:picChg>
      </pc:sldChg>
      <pc:sldChg chg="modSp">
        <pc:chgData name="Hockins, Cameron D" userId="S::cdhockins@mavs.coloradomesa.edu::a2de28fa-688e-4585-a749-47ea4f05529a" providerId="AD" clId="Web-{1B1ECBE2-54D8-773F-B7EE-AEB92B75124E}" dt="2025-05-01T17:34:33.653" v="11" actId="1076"/>
        <pc:sldMkLst>
          <pc:docMk/>
          <pc:sldMk cId="1072245206" sldId="268"/>
        </pc:sldMkLst>
        <pc:spChg chg="mod">
          <ac:chgData name="Hockins, Cameron D" userId="S::cdhockins@mavs.coloradomesa.edu::a2de28fa-688e-4585-a749-47ea4f05529a" providerId="AD" clId="Web-{1B1ECBE2-54D8-773F-B7EE-AEB92B75124E}" dt="2025-05-01T17:34:33.653" v="10" actId="1076"/>
          <ac:spMkLst>
            <pc:docMk/>
            <pc:sldMk cId="1072245206" sldId="268"/>
            <ac:spMk id="2" creationId="{EF370A40-A591-DD1A-CB37-538229CF0CD2}"/>
          </ac:spMkLst>
        </pc:spChg>
        <pc:spChg chg="mod">
          <ac:chgData name="Hockins, Cameron D" userId="S::cdhockins@mavs.coloradomesa.edu::a2de28fa-688e-4585-a749-47ea4f05529a" providerId="AD" clId="Web-{1B1ECBE2-54D8-773F-B7EE-AEB92B75124E}" dt="2025-05-01T17:34:33.653" v="11" actId="1076"/>
          <ac:spMkLst>
            <pc:docMk/>
            <pc:sldMk cId="1072245206" sldId="268"/>
            <ac:spMk id="3" creationId="{586E24BF-90EF-AF2F-4931-C77619AE7CB5}"/>
          </ac:spMkLst>
        </pc:spChg>
        <pc:picChg chg="mod">
          <ac:chgData name="Hockins, Cameron D" userId="S::cdhockins@mavs.coloradomesa.edu::a2de28fa-688e-4585-a749-47ea4f05529a" providerId="AD" clId="Web-{1B1ECBE2-54D8-773F-B7EE-AEB92B75124E}" dt="2025-05-01T17:34:33.653" v="9" actId="1076"/>
          <ac:picMkLst>
            <pc:docMk/>
            <pc:sldMk cId="1072245206" sldId="268"/>
            <ac:picMk id="4" creationId="{C0668D05-20EB-6115-3751-D3DCAA270B85}"/>
          </ac:picMkLst>
        </pc:picChg>
      </pc:sldChg>
      <pc:sldChg chg="modSp new del">
        <pc:chgData name="Hockins, Cameron D" userId="S::cdhockins@mavs.coloradomesa.edu::a2de28fa-688e-4585-a749-47ea4f05529a" providerId="AD" clId="Web-{1B1ECBE2-54D8-773F-B7EE-AEB92B75124E}" dt="2025-05-01T18:05:57.320" v="36"/>
        <pc:sldMkLst>
          <pc:docMk/>
          <pc:sldMk cId="3612951752" sldId="276"/>
        </pc:sldMkLst>
        <pc:spChg chg="mod">
          <ac:chgData name="Hockins, Cameron D" userId="S::cdhockins@mavs.coloradomesa.edu::a2de28fa-688e-4585-a749-47ea4f05529a" providerId="AD" clId="Web-{1B1ECBE2-54D8-773F-B7EE-AEB92B75124E}" dt="2025-05-01T18:05:51.945" v="35" actId="20577"/>
          <ac:spMkLst>
            <pc:docMk/>
            <pc:sldMk cId="3612951752" sldId="276"/>
            <ac:spMk id="3" creationId="{541754B7-D568-3CEB-02FF-0109B9110A48}"/>
          </ac:spMkLst>
        </pc:spChg>
      </pc:sldChg>
    </pc:docChg>
  </pc:docChgLst>
  <pc:docChgLst>
    <pc:chgData name="Alonzo-estrada, Jayden J" userId="S::jjalonzo-estra@mavs.coloradomesa.edu::261204df-0eb8-4a1f-82ed-d67e52b6c171" providerId="AD" clId="Web-{7DDD9025-17E9-854D-03FF-8D7B04B04A79}"/>
    <pc:docChg chg="modSld addMainMaster delMainMaster">
      <pc:chgData name="Alonzo-estrada, Jayden J" userId="S::jjalonzo-estra@mavs.coloradomesa.edu::261204df-0eb8-4a1f-82ed-d67e52b6c171" providerId="AD" clId="Web-{7DDD9025-17E9-854D-03FF-8D7B04B04A79}" dt="2025-04-25T16:16:08.011" v="10"/>
      <pc:docMkLst>
        <pc:docMk/>
      </pc:docMkLst>
      <pc:sldChg chg="addSp delSp modSp mod setBg modClrScheme setClrOvrMap chgLayout">
        <pc:chgData name="Alonzo-estrada, Jayden J" userId="S::jjalonzo-estra@mavs.coloradomesa.edu::261204df-0eb8-4a1f-82ed-d67e52b6c171" providerId="AD" clId="Web-{7DDD9025-17E9-854D-03FF-8D7B04B04A79}" dt="2025-04-25T16:16:08.011" v="10"/>
        <pc:sldMkLst>
          <pc:docMk/>
          <pc:sldMk cId="109857222" sldId="256"/>
        </pc:sldMkLst>
        <pc:spChg chg="mod">
          <ac:chgData name="Alonzo-estrada, Jayden J" userId="S::jjalonzo-estra@mavs.coloradomesa.edu::261204df-0eb8-4a1f-82ed-d67e52b6c171" providerId="AD" clId="Web-{7DDD9025-17E9-854D-03FF-8D7B04B04A79}" dt="2025-04-25T16:16:08.011" v="1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onzo-estrada, Jayden J" userId="S::jjalonzo-estra@mavs.coloradomesa.edu::261204df-0eb8-4a1f-82ed-d67e52b6c171" providerId="AD" clId="Web-{7DDD9025-17E9-854D-03FF-8D7B04B04A79}" dt="2025-04-25T16:16:08.011" v="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onzo-estrada, Jayden J" userId="S::jjalonzo-estra@mavs.coloradomesa.edu::261204df-0eb8-4a1f-82ed-d67e52b6c171" providerId="AD" clId="Web-{7DDD9025-17E9-854D-03FF-8D7B04B04A79}" dt="2025-04-25T16:16:08.011" v="10"/>
          <ac:spMkLst>
            <pc:docMk/>
            <pc:sldMk cId="109857222" sldId="256"/>
            <ac:spMk id="9" creationId="{33E93247-6229-44AB-A550-739E971E690B}"/>
          </ac:spMkLst>
        </pc:spChg>
        <pc:spChg chg="add del">
          <ac:chgData name="Alonzo-estrada, Jayden J" userId="S::jjalonzo-estra@mavs.coloradomesa.edu::261204df-0eb8-4a1f-82ed-d67e52b6c171" providerId="AD" clId="Web-{7DDD9025-17E9-854D-03FF-8D7B04B04A79}" dt="2025-04-25T16:16:08.011" v="10"/>
          <ac:spMkLst>
            <pc:docMk/>
            <pc:sldMk cId="109857222" sldId="256"/>
            <ac:spMk id="13" creationId="{8D19661F-4B4C-74C1-7FC3-31FB14D49FEA}"/>
          </ac:spMkLst>
        </pc:spChg>
        <pc:spChg chg="add del">
          <ac:chgData name="Alonzo-estrada, Jayden J" userId="S::jjalonzo-estra@mavs.coloradomesa.edu::261204df-0eb8-4a1f-82ed-d67e52b6c171" providerId="AD" clId="Web-{7DDD9025-17E9-854D-03FF-8D7B04B04A79}" dt="2025-04-25T16:16:08.011" v="10"/>
          <ac:spMkLst>
            <pc:docMk/>
            <pc:sldMk cId="109857222" sldId="256"/>
            <ac:spMk id="15" creationId="{2165A4AE-FFE9-B2D5-017C-17337DDB3F3B}"/>
          </ac:spMkLst>
        </pc:spChg>
        <pc:spChg chg="add del">
          <ac:chgData name="Alonzo-estrada, Jayden J" userId="S::jjalonzo-estra@mavs.coloradomesa.edu::261204df-0eb8-4a1f-82ed-d67e52b6c171" providerId="AD" clId="Web-{7DDD9025-17E9-854D-03FF-8D7B04B04A79}" dt="2025-04-25T16:16:08.011" v="10"/>
          <ac:spMkLst>
            <pc:docMk/>
            <pc:sldMk cId="109857222" sldId="256"/>
            <ac:spMk id="17" creationId="{90E701D1-A34F-CF86-7316-8761C7835E03}"/>
          </ac:spMkLst>
        </pc:spChg>
        <pc:spChg chg="add del">
          <ac:chgData name="Alonzo-estrada, Jayden J" userId="S::jjalonzo-estra@mavs.coloradomesa.edu::261204df-0eb8-4a1f-82ed-d67e52b6c171" providerId="AD" clId="Web-{7DDD9025-17E9-854D-03FF-8D7B04B04A79}" dt="2025-04-25T16:16:04.917" v="7"/>
          <ac:spMkLst>
            <pc:docMk/>
            <pc:sldMk cId="109857222" sldId="256"/>
            <ac:spMk id="22" creationId="{33E93247-6229-44AB-A550-739E971E690B}"/>
          </ac:spMkLst>
        </pc:spChg>
        <pc:spChg chg="add del">
          <ac:chgData name="Alonzo-estrada, Jayden J" userId="S::jjalonzo-estra@mavs.coloradomesa.edu::261204df-0eb8-4a1f-82ed-d67e52b6c171" providerId="AD" clId="Web-{7DDD9025-17E9-854D-03FF-8D7B04B04A79}" dt="2025-04-25T16:16:07.979" v="9"/>
          <ac:spMkLst>
            <pc:docMk/>
            <pc:sldMk cId="109857222" sldId="256"/>
            <ac:spMk id="26" creationId="{19F9BF86-FE94-4517-B97D-026C7515E589}"/>
          </ac:spMkLst>
        </pc:spChg>
        <pc:spChg chg="add">
          <ac:chgData name="Alonzo-estrada, Jayden J" userId="S::jjalonzo-estra@mavs.coloradomesa.edu::261204df-0eb8-4a1f-82ed-d67e52b6c171" providerId="AD" clId="Web-{7DDD9025-17E9-854D-03FF-8D7B04B04A79}" dt="2025-04-25T16:16:08.011" v="10"/>
          <ac:spMkLst>
            <pc:docMk/>
            <pc:sldMk cId="109857222" sldId="256"/>
            <ac:spMk id="29" creationId="{33E93247-6229-44AB-A550-739E971E690B}"/>
          </ac:spMkLst>
        </pc:spChg>
        <pc:picChg chg="add mod ord">
          <ac:chgData name="Alonzo-estrada, Jayden J" userId="S::jjalonzo-estra@mavs.coloradomesa.edu::261204df-0eb8-4a1f-82ed-d67e52b6c171" providerId="AD" clId="Web-{7DDD9025-17E9-854D-03FF-8D7B04B04A79}" dt="2025-04-25T16:16:08.011" v="10"/>
          <ac:picMkLst>
            <pc:docMk/>
            <pc:sldMk cId="109857222" sldId="256"/>
            <ac:picMk id="4" creationId="{FD5BCF04-CADF-8ABB-3EAA-5ED5BCEB8959}"/>
          </ac:picMkLst>
        </pc:picChg>
        <pc:cxnChg chg="add del">
          <ac:chgData name="Alonzo-estrada, Jayden J" userId="S::jjalonzo-estra@mavs.coloradomesa.edu::261204df-0eb8-4a1f-82ed-d67e52b6c171" providerId="AD" clId="Web-{7DDD9025-17E9-854D-03FF-8D7B04B04A79}" dt="2025-04-25T16:16:08.011" v="10"/>
          <ac:cxnSpMkLst>
            <pc:docMk/>
            <pc:sldMk cId="109857222" sldId="256"/>
            <ac:cxnSpMk id="11" creationId="{EE2E603F-4A95-4FE8-BB06-211DFD75DBEF}"/>
          </ac:cxnSpMkLst>
        </pc:cxnChg>
        <pc:cxnChg chg="add del">
          <ac:chgData name="Alonzo-estrada, Jayden J" userId="S::jjalonzo-estra@mavs.coloradomesa.edu::261204df-0eb8-4a1f-82ed-d67e52b6c171" providerId="AD" clId="Web-{7DDD9025-17E9-854D-03FF-8D7B04B04A79}" dt="2025-04-25T16:16:04.917" v="7"/>
          <ac:cxnSpMkLst>
            <pc:docMk/>
            <pc:sldMk cId="109857222" sldId="256"/>
            <ac:cxnSpMk id="24" creationId="{EE2E603F-4A95-4FE8-BB06-211DFD75DBEF}"/>
          </ac:cxnSpMkLst>
        </pc:cxnChg>
        <pc:cxnChg chg="add del">
          <ac:chgData name="Alonzo-estrada, Jayden J" userId="S::jjalonzo-estra@mavs.coloradomesa.edu::261204df-0eb8-4a1f-82ed-d67e52b6c171" providerId="AD" clId="Web-{7DDD9025-17E9-854D-03FF-8D7B04B04A79}" dt="2025-04-25T16:16:07.979" v="9"/>
          <ac:cxnSpMkLst>
            <pc:docMk/>
            <pc:sldMk cId="109857222" sldId="256"/>
            <ac:cxnSpMk id="27" creationId="{750527CE-FCD0-40C8-B37A-39331C2A4FDF}"/>
          </ac:cxnSpMkLst>
        </pc:cxnChg>
        <pc:cxnChg chg="add">
          <ac:chgData name="Alonzo-estrada, Jayden J" userId="S::jjalonzo-estra@mavs.coloradomesa.edu::261204df-0eb8-4a1f-82ed-d67e52b6c171" providerId="AD" clId="Web-{7DDD9025-17E9-854D-03FF-8D7B04B04A79}" dt="2025-04-25T16:16:08.011" v="10"/>
          <ac:cxnSpMkLst>
            <pc:docMk/>
            <pc:sldMk cId="109857222" sldId="256"/>
            <ac:cxnSpMk id="30" creationId="{EE2E603F-4A95-4FE8-BB06-211DFD75DBEF}"/>
          </ac:cxnSpMkLst>
        </pc:cxnChg>
      </pc:sldChg>
      <pc:sldMasterChg chg="del delSldLayout">
        <pc:chgData name="Alonzo-estrada, Jayden J" userId="S::jjalonzo-estra@mavs.coloradomesa.edu::261204df-0eb8-4a1f-82ed-d67e52b6c171" providerId="AD" clId="Web-{7DDD9025-17E9-854D-03FF-8D7B04B04A79}" dt="2025-04-25T16:11:07.528" v="0"/>
        <pc:sldMasterMkLst>
          <pc:docMk/>
          <pc:sldMasterMk cId="2460954070" sldId="2147483660"/>
        </pc:sldMasterMkLst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lonzo-estrada, Jayden J" userId="S::jjalonzo-estra@mavs.coloradomesa.edu::261204df-0eb8-4a1f-82ed-d67e52b6c171" providerId="AD" clId="Web-{7DDD9025-17E9-854D-03FF-8D7B04B04A79}" dt="2025-04-25T16:11:07.528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lonzo-estrada, Jayden J" userId="S::jjalonzo-estra@mavs.coloradomesa.edu::261204df-0eb8-4a1f-82ed-d67e52b6c171" providerId="AD" clId="Web-{7DDD9025-17E9-854D-03FF-8D7B04B04A79}" dt="2025-04-25T16:16:08.011" v="10"/>
        <pc:sldMasterMkLst>
          <pc:docMk/>
          <pc:sldMasterMk cId="2200268252" sldId="2147483773"/>
        </pc:sldMasterMkLst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4177398128" sldId="2147483762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1891373883" sldId="2147483763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1250600918" sldId="2147483764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3869710362" sldId="2147483765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2467998135" sldId="2147483766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3025391669" sldId="2147483767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2653409889" sldId="2147483768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2208670906" sldId="2147483769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256492108" sldId="2147483770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3953280778" sldId="2147483771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2200268252" sldId="2147483773"/>
            <pc:sldLayoutMk cId="2878955676" sldId="2147483772"/>
          </pc:sldLayoutMkLst>
        </pc:sldLayoutChg>
      </pc:sldMasterChg>
      <pc:sldMasterChg chg="add del addSldLayout delSldLayout">
        <pc:chgData name="Alonzo-estrada, Jayden J" userId="S::jjalonzo-estra@mavs.coloradomesa.edu::261204df-0eb8-4a1f-82ed-d67e52b6c171" providerId="AD" clId="Web-{7DDD9025-17E9-854D-03FF-8D7B04B04A79}" dt="2025-04-25T16:16:07.979" v="9"/>
        <pc:sldMasterMkLst>
          <pc:docMk/>
          <pc:sldMasterMk cId="300010111" sldId="2147483797"/>
        </pc:sldMasterMkLst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4082025585" sldId="2147483786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306979681" sldId="2147483787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2843365264" sldId="2147483788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365122761" sldId="2147483789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2623066643" sldId="2147483790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2603547497" sldId="2147483791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61987617" sldId="2147483792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2118733109" sldId="2147483793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116712201" sldId="2147483794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3694294070" sldId="2147483795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7.979" v="9"/>
          <pc:sldLayoutMkLst>
            <pc:docMk/>
            <pc:sldMasterMk cId="300010111" sldId="2147483797"/>
            <pc:sldLayoutMk cId="98282873" sldId="2147483796"/>
          </pc:sldLayoutMkLst>
        </pc:sldLayoutChg>
      </pc:sldMasterChg>
      <pc:sldMasterChg chg="add del addSldLayout delSldLayout">
        <pc:chgData name="Alonzo-estrada, Jayden J" userId="S::jjalonzo-estra@mavs.coloradomesa.edu::261204df-0eb8-4a1f-82ed-d67e52b6c171" providerId="AD" clId="Web-{7DDD9025-17E9-854D-03FF-8D7B04B04A79}" dt="2025-04-25T16:16:08.011" v="10"/>
        <pc:sldMasterMkLst>
          <pc:docMk/>
          <pc:sldMasterMk cId="3419057328" sldId="2147483810"/>
        </pc:sldMasterMkLst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1816183461" sldId="2147483799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2134067422" sldId="2147483800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629794612" sldId="2147483801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1238165150" sldId="2147483802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1076929771" sldId="2147483803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1002467484" sldId="2147483804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65311833" sldId="2147483805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3652219522" sldId="2147483806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644215422" sldId="2147483807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3054426064" sldId="2147483808"/>
          </pc:sldLayoutMkLst>
        </pc:sldLayoutChg>
        <pc:sldLayoutChg chg="add del">
          <pc:chgData name="Alonzo-estrada, Jayden J" userId="S::jjalonzo-estra@mavs.coloradomesa.edu::261204df-0eb8-4a1f-82ed-d67e52b6c171" providerId="AD" clId="Web-{7DDD9025-17E9-854D-03FF-8D7B04B04A79}" dt="2025-04-25T16:16:08.011" v="10"/>
          <pc:sldLayoutMkLst>
            <pc:docMk/>
            <pc:sldMasterMk cId="3419057328" sldId="2147483810"/>
            <pc:sldLayoutMk cId="3399723621" sldId="2147483809"/>
          </pc:sldLayoutMkLst>
        </pc:sldLayoutChg>
      </pc:sldMasterChg>
    </pc:docChg>
  </pc:docChgLst>
  <pc:docChgLst>
    <pc:chgData name="Tobin, Layton J" userId="S::ljtobin@mavs.coloradomesa.edu::c1b108a5-2439-465c-80d8-060b66cdc0bd" providerId="AD" clId="Web-{AF222236-4A67-B8D0-35DB-FF915B6779E3}"/>
    <pc:docChg chg="addSld delSld modSld">
      <pc:chgData name="Tobin, Layton J" userId="S::ljtobin@mavs.coloradomesa.edu::c1b108a5-2439-465c-80d8-060b66cdc0bd" providerId="AD" clId="Web-{AF222236-4A67-B8D0-35DB-FF915B6779E3}" dt="2025-04-29T02:35:28.060" v="64" actId="20577"/>
      <pc:docMkLst>
        <pc:docMk/>
      </pc:docMkLst>
      <pc:sldChg chg="new del">
        <pc:chgData name="Tobin, Layton J" userId="S::ljtobin@mavs.coloradomesa.edu::c1b108a5-2439-465c-80d8-060b66cdc0bd" providerId="AD" clId="Web-{AF222236-4A67-B8D0-35DB-FF915B6779E3}" dt="2025-04-29T02:09:38.833" v="2"/>
        <pc:sldMkLst>
          <pc:docMk/>
          <pc:sldMk cId="970899080" sldId="266"/>
        </pc:sldMkLst>
      </pc:sldChg>
      <pc:sldChg chg="addSp delSp modSp add replId addAnim delAnim">
        <pc:chgData name="Tobin, Layton J" userId="S::ljtobin@mavs.coloradomesa.edu::c1b108a5-2439-465c-80d8-060b66cdc0bd" providerId="AD" clId="Web-{AF222236-4A67-B8D0-35DB-FF915B6779E3}" dt="2025-04-29T02:35:28.060" v="64" actId="20577"/>
        <pc:sldMkLst>
          <pc:docMk/>
          <pc:sldMk cId="4233638649" sldId="267"/>
        </pc:sldMkLst>
        <pc:spChg chg="mod">
          <ac:chgData name="Tobin, Layton J" userId="S::ljtobin@mavs.coloradomesa.edu::c1b108a5-2439-465c-80d8-060b66cdc0bd" providerId="AD" clId="Web-{AF222236-4A67-B8D0-35DB-FF915B6779E3}" dt="2025-04-29T02:14:35.740" v="19" actId="20577"/>
          <ac:spMkLst>
            <pc:docMk/>
            <pc:sldMk cId="4233638649" sldId="267"/>
            <ac:spMk id="2" creationId="{50805CF4-E1AA-A666-EC0A-F955263500AC}"/>
          </ac:spMkLst>
        </pc:spChg>
        <pc:spChg chg="mod">
          <ac:chgData name="Tobin, Layton J" userId="S::ljtobin@mavs.coloradomesa.edu::c1b108a5-2439-465c-80d8-060b66cdc0bd" providerId="AD" clId="Web-{AF222236-4A67-B8D0-35DB-FF915B6779E3}" dt="2025-04-29T02:35:28.060" v="64" actId="20577"/>
          <ac:spMkLst>
            <pc:docMk/>
            <pc:sldMk cId="4233638649" sldId="267"/>
            <ac:spMk id="3" creationId="{4BA48355-C4AD-82C6-AA9A-83EA2889201E}"/>
          </ac:spMkLst>
        </pc:spChg>
        <pc:picChg chg="del">
          <ac:chgData name="Tobin, Layton J" userId="S::ljtobin@mavs.coloradomesa.edu::c1b108a5-2439-465c-80d8-060b66cdc0bd" providerId="AD" clId="Web-{AF222236-4A67-B8D0-35DB-FF915B6779E3}" dt="2025-04-29T02:12:55.599" v="4"/>
          <ac:picMkLst>
            <pc:docMk/>
            <pc:sldMk cId="4233638649" sldId="267"/>
            <ac:picMk id="4" creationId="{3C3C6B10-DD1D-92CF-EEEC-AC391E9DB15D}"/>
          </ac:picMkLst>
        </pc:picChg>
        <pc:picChg chg="add mod">
          <ac:chgData name="Tobin, Layton J" userId="S::ljtobin@mavs.coloradomesa.edu::c1b108a5-2439-465c-80d8-060b66cdc0bd" providerId="AD" clId="Web-{AF222236-4A67-B8D0-35DB-FF915B6779E3}" dt="2025-04-29T02:34:47.544" v="44" actId="1076"/>
          <ac:picMkLst>
            <pc:docMk/>
            <pc:sldMk cId="4233638649" sldId="267"/>
            <ac:picMk id="4" creationId="{61F1EDB7-2691-FE87-D735-21D258653827}"/>
          </ac:picMkLst>
        </pc:picChg>
        <pc:picChg chg="add del mod">
          <ac:chgData name="Tobin, Layton J" userId="S::ljtobin@mavs.coloradomesa.edu::c1b108a5-2439-465c-80d8-060b66cdc0bd" providerId="AD" clId="Web-{AF222236-4A67-B8D0-35DB-FF915B6779E3}" dt="2025-04-29T02:17:08.303" v="20"/>
          <ac:picMkLst>
            <pc:docMk/>
            <pc:sldMk cId="4233638649" sldId="267"/>
            <ac:picMk id="5" creationId="{B93AB02B-7392-4A25-1140-1216536D1150}"/>
          </ac:picMkLst>
        </pc:picChg>
        <pc:picChg chg="add del mod">
          <ac:chgData name="Tobin, Layton J" userId="S::ljtobin@mavs.coloradomesa.edu::c1b108a5-2439-465c-80d8-060b66cdc0bd" providerId="AD" clId="Web-{AF222236-4A67-B8D0-35DB-FF915B6779E3}" dt="2025-04-29T02:34:37.606" v="42"/>
          <ac:picMkLst>
            <pc:docMk/>
            <pc:sldMk cId="4233638649" sldId="267"/>
            <ac:picMk id="6" creationId="{CAB8E73C-C872-D261-5499-01420A74EC81}"/>
          </ac:picMkLst>
        </pc:picChg>
      </pc:sldChg>
    </pc:docChg>
  </pc:docChgLst>
  <pc:docChgLst>
    <pc:chgData name="Tobin, Layton J" userId="S::ljtobin@mavs.coloradomesa.edu::c1b108a5-2439-465c-80d8-060b66cdc0bd" providerId="AD" clId="Web-{2ADBA843-2DF9-E616-C5B2-96BA4698B50D}"/>
    <pc:docChg chg="addSld delSld modSld sldOrd">
      <pc:chgData name="Tobin, Layton J" userId="S::ljtobin@mavs.coloradomesa.edu::c1b108a5-2439-465c-80d8-060b66cdc0bd" providerId="AD" clId="Web-{2ADBA843-2DF9-E616-C5B2-96BA4698B50D}" dt="2025-05-01T19:20:15.427" v="591" actId="1076"/>
      <pc:docMkLst>
        <pc:docMk/>
      </pc:docMkLst>
      <pc:sldChg chg="modSp">
        <pc:chgData name="Tobin, Layton J" userId="S::ljtobin@mavs.coloradomesa.edu::c1b108a5-2439-465c-80d8-060b66cdc0bd" providerId="AD" clId="Web-{2ADBA843-2DF9-E616-C5B2-96BA4698B50D}" dt="2025-05-01T19:20:15.427" v="591" actId="1076"/>
        <pc:sldMkLst>
          <pc:docMk/>
          <pc:sldMk cId="865085031" sldId="262"/>
        </pc:sldMkLst>
        <pc:graphicFrameChg chg="mod modGraphic">
          <ac:chgData name="Tobin, Layton J" userId="S::ljtobin@mavs.coloradomesa.edu::c1b108a5-2439-465c-80d8-060b66cdc0bd" providerId="AD" clId="Web-{2ADBA843-2DF9-E616-C5B2-96BA4698B50D}" dt="2025-05-01T19:20:15.427" v="591" actId="1076"/>
          <ac:graphicFrameMkLst>
            <pc:docMk/>
            <pc:sldMk cId="865085031" sldId="262"/>
            <ac:graphicFrameMk id="5" creationId="{25328CFF-02DB-A7D8-3636-21763865427A}"/>
          </ac:graphicFrameMkLst>
        </pc:graphicFrameChg>
      </pc:sldChg>
      <pc:sldChg chg="modSp">
        <pc:chgData name="Tobin, Layton J" userId="S::ljtobin@mavs.coloradomesa.edu::c1b108a5-2439-465c-80d8-060b66cdc0bd" providerId="AD" clId="Web-{2ADBA843-2DF9-E616-C5B2-96BA4698B50D}" dt="2025-05-01T17:20:27.571" v="97" actId="20577"/>
        <pc:sldMkLst>
          <pc:docMk/>
          <pc:sldMk cId="3359396438" sldId="264"/>
        </pc:sldMkLst>
        <pc:spChg chg="mod">
          <ac:chgData name="Tobin, Layton J" userId="S::ljtobin@mavs.coloradomesa.edu::c1b108a5-2439-465c-80d8-060b66cdc0bd" providerId="AD" clId="Web-{2ADBA843-2DF9-E616-C5B2-96BA4698B50D}" dt="2025-05-01T17:20:27.571" v="97" actId="20577"/>
          <ac:spMkLst>
            <pc:docMk/>
            <pc:sldMk cId="3359396438" sldId="264"/>
            <ac:spMk id="2" creationId="{6117BDBC-F0C3-5DC2-16AF-BA006A1C1E4B}"/>
          </ac:spMkLst>
        </pc:spChg>
      </pc:sldChg>
      <pc:sldChg chg="addSp modSp">
        <pc:chgData name="Tobin, Layton J" userId="S::ljtobin@mavs.coloradomesa.edu::c1b108a5-2439-465c-80d8-060b66cdc0bd" providerId="AD" clId="Web-{2ADBA843-2DF9-E616-C5B2-96BA4698B50D}" dt="2025-05-01T17:29:54.386" v="432" actId="20577"/>
        <pc:sldMkLst>
          <pc:docMk/>
          <pc:sldMk cId="694303563" sldId="265"/>
        </pc:sldMkLst>
        <pc:spChg chg="mod">
          <ac:chgData name="Tobin, Layton J" userId="S::ljtobin@mavs.coloradomesa.edu::c1b108a5-2439-465c-80d8-060b66cdc0bd" providerId="AD" clId="Web-{2ADBA843-2DF9-E616-C5B2-96BA4698B50D}" dt="2025-05-01T17:29:18.651" v="372" actId="14100"/>
          <ac:spMkLst>
            <pc:docMk/>
            <pc:sldMk cId="694303563" sldId="265"/>
            <ac:spMk id="2" creationId="{E7A7D5CB-2FBF-2745-02AE-2651404A751B}"/>
          </ac:spMkLst>
        </pc:spChg>
        <pc:spChg chg="add mod ord">
          <ac:chgData name="Tobin, Layton J" userId="S::ljtobin@mavs.coloradomesa.edu::c1b108a5-2439-465c-80d8-060b66cdc0bd" providerId="AD" clId="Web-{2ADBA843-2DF9-E616-C5B2-96BA4698B50D}" dt="2025-05-01T17:29:11.120" v="371" actId="14100"/>
          <ac:spMkLst>
            <pc:docMk/>
            <pc:sldMk cId="694303563" sldId="265"/>
            <ac:spMk id="4" creationId="{C982885F-66D6-3C56-919E-6CC36D4539C0}"/>
          </ac:spMkLst>
        </pc:spChg>
        <pc:spChg chg="mod">
          <ac:chgData name="Tobin, Layton J" userId="S::ljtobin@mavs.coloradomesa.edu::c1b108a5-2439-465c-80d8-060b66cdc0bd" providerId="AD" clId="Web-{2ADBA843-2DF9-E616-C5B2-96BA4698B50D}" dt="2025-05-01T17:29:54.386" v="432" actId="20577"/>
          <ac:spMkLst>
            <pc:docMk/>
            <pc:sldMk cId="694303563" sldId="265"/>
            <ac:spMk id="10" creationId="{9512448B-4B0F-5237-622C-5A0C3AFB0DB3}"/>
          </ac:spMkLst>
        </pc:spChg>
      </pc:sldChg>
      <pc:sldChg chg="modSp">
        <pc:chgData name="Tobin, Layton J" userId="S::ljtobin@mavs.coloradomesa.edu::c1b108a5-2439-465c-80d8-060b66cdc0bd" providerId="AD" clId="Web-{2ADBA843-2DF9-E616-C5B2-96BA4698B50D}" dt="2025-05-01T17:27:56.041" v="349" actId="20577"/>
        <pc:sldMkLst>
          <pc:docMk/>
          <pc:sldMk cId="4233638649" sldId="267"/>
        </pc:sldMkLst>
        <pc:spChg chg="mod">
          <ac:chgData name="Tobin, Layton J" userId="S::ljtobin@mavs.coloradomesa.edu::c1b108a5-2439-465c-80d8-060b66cdc0bd" providerId="AD" clId="Web-{2ADBA843-2DF9-E616-C5B2-96BA4698B50D}" dt="2025-05-01T17:27:56.041" v="349" actId="20577"/>
          <ac:spMkLst>
            <pc:docMk/>
            <pc:sldMk cId="4233638649" sldId="267"/>
            <ac:spMk id="3" creationId="{4BA48355-C4AD-82C6-AA9A-83EA2889201E}"/>
          </ac:spMkLst>
        </pc:spChg>
      </pc:sldChg>
      <pc:sldChg chg="addSp modSp">
        <pc:chgData name="Tobin, Layton J" userId="S::ljtobin@mavs.coloradomesa.edu::c1b108a5-2439-465c-80d8-060b66cdc0bd" providerId="AD" clId="Web-{2ADBA843-2DF9-E616-C5B2-96BA4698B50D}" dt="2025-05-01T17:26:42.260" v="338" actId="1076"/>
        <pc:sldMkLst>
          <pc:docMk/>
          <pc:sldMk cId="1072245206" sldId="268"/>
        </pc:sldMkLst>
        <pc:spChg chg="mod">
          <ac:chgData name="Tobin, Layton J" userId="S::ljtobin@mavs.coloradomesa.edu::c1b108a5-2439-465c-80d8-060b66cdc0bd" providerId="AD" clId="Web-{2ADBA843-2DF9-E616-C5B2-96BA4698B50D}" dt="2025-05-01T17:25:52.791" v="327" actId="1076"/>
          <ac:spMkLst>
            <pc:docMk/>
            <pc:sldMk cId="1072245206" sldId="268"/>
            <ac:spMk id="2" creationId="{EF370A40-A591-DD1A-CB37-538229CF0CD2}"/>
          </ac:spMkLst>
        </pc:spChg>
        <pc:spChg chg="add mod ord">
          <ac:chgData name="Tobin, Layton J" userId="S::ljtobin@mavs.coloradomesa.edu::c1b108a5-2439-465c-80d8-060b66cdc0bd" providerId="AD" clId="Web-{2ADBA843-2DF9-E616-C5B2-96BA4698B50D}" dt="2025-05-01T17:26:42.260" v="338" actId="1076"/>
          <ac:spMkLst>
            <pc:docMk/>
            <pc:sldMk cId="1072245206" sldId="268"/>
            <ac:spMk id="3" creationId="{586E24BF-90EF-AF2F-4931-C77619AE7CB5}"/>
          </ac:spMkLst>
        </pc:spChg>
        <pc:picChg chg="mod">
          <ac:chgData name="Tobin, Layton J" userId="S::ljtobin@mavs.coloradomesa.edu::c1b108a5-2439-465c-80d8-060b66cdc0bd" providerId="AD" clId="Web-{2ADBA843-2DF9-E616-C5B2-96BA4698B50D}" dt="2025-05-01T17:25:58.088" v="329" actId="1076"/>
          <ac:picMkLst>
            <pc:docMk/>
            <pc:sldMk cId="1072245206" sldId="268"/>
            <ac:picMk id="4" creationId="{C0668D05-20EB-6115-3751-D3DCAA270B85}"/>
          </ac:picMkLst>
        </pc:picChg>
      </pc:sldChg>
      <pc:sldChg chg="addSp modSp">
        <pc:chgData name="Tobin, Layton J" userId="S::ljtobin@mavs.coloradomesa.edu::c1b108a5-2439-465c-80d8-060b66cdc0bd" providerId="AD" clId="Web-{2ADBA843-2DF9-E616-C5B2-96BA4698B50D}" dt="2025-05-01T17:27:43.057" v="348" actId="1076"/>
        <pc:sldMkLst>
          <pc:docMk/>
          <pc:sldMk cId="3758290140" sldId="269"/>
        </pc:sldMkLst>
        <pc:spChg chg="mod">
          <ac:chgData name="Tobin, Layton J" userId="S::ljtobin@mavs.coloradomesa.edu::c1b108a5-2439-465c-80d8-060b66cdc0bd" providerId="AD" clId="Web-{2ADBA843-2DF9-E616-C5B2-96BA4698B50D}" dt="2025-05-01T17:27:43.057" v="348" actId="1076"/>
          <ac:spMkLst>
            <pc:docMk/>
            <pc:sldMk cId="3758290140" sldId="269"/>
            <ac:spMk id="2" creationId="{47BCE3BA-5538-CCE0-7882-63BB58D6814E}"/>
          </ac:spMkLst>
        </pc:spChg>
        <pc:spChg chg="add mod ord">
          <ac:chgData name="Tobin, Layton J" userId="S::ljtobin@mavs.coloradomesa.edu::c1b108a5-2439-465c-80d8-060b66cdc0bd" providerId="AD" clId="Web-{2ADBA843-2DF9-E616-C5B2-96BA4698B50D}" dt="2025-05-01T17:27:24.010" v="344"/>
          <ac:spMkLst>
            <pc:docMk/>
            <pc:sldMk cId="3758290140" sldId="269"/>
            <ac:spMk id="4" creationId="{D84A3BF9-8FBA-2326-3538-B196134AF95B}"/>
          </ac:spMkLst>
        </pc:spChg>
        <pc:picChg chg="mod">
          <ac:chgData name="Tobin, Layton J" userId="S::ljtobin@mavs.coloradomesa.edu::c1b108a5-2439-465c-80d8-060b66cdc0bd" providerId="AD" clId="Web-{2ADBA843-2DF9-E616-C5B2-96BA4698B50D}" dt="2025-05-01T17:27:27.104" v="345" actId="1076"/>
          <ac:picMkLst>
            <pc:docMk/>
            <pc:sldMk cId="3758290140" sldId="269"/>
            <ac:picMk id="8" creationId="{8FD510C6-010F-97D8-9551-BD3F1A13201F}"/>
          </ac:picMkLst>
        </pc:picChg>
      </pc:sldChg>
      <pc:sldChg chg="addSp modSp del">
        <pc:chgData name="Tobin, Layton J" userId="S::ljtobin@mavs.coloradomesa.edu::c1b108a5-2439-465c-80d8-060b66cdc0bd" providerId="AD" clId="Web-{2ADBA843-2DF9-E616-C5B2-96BA4698B50D}" dt="2025-05-01T19:18:48.895" v="578"/>
        <pc:sldMkLst>
          <pc:docMk/>
          <pc:sldMk cId="2604105521" sldId="270"/>
        </pc:sldMkLst>
        <pc:spChg chg="mod">
          <ac:chgData name="Tobin, Layton J" userId="S::ljtobin@mavs.coloradomesa.edu::c1b108a5-2439-465c-80d8-060b66cdc0bd" providerId="AD" clId="Web-{2ADBA843-2DF9-E616-C5B2-96BA4698B50D}" dt="2025-05-01T17:28:09.135" v="352" actId="20577"/>
          <ac:spMkLst>
            <pc:docMk/>
            <pc:sldMk cId="2604105521" sldId="270"/>
            <ac:spMk id="3" creationId="{E2B95582-DB34-2C2E-04EE-D6E9A512EDD2}"/>
          </ac:spMkLst>
        </pc:spChg>
        <pc:spChg chg="add mod ord">
          <ac:chgData name="Tobin, Layton J" userId="S::ljtobin@mavs.coloradomesa.edu::c1b108a5-2439-465c-80d8-060b66cdc0bd" providerId="AD" clId="Web-{2ADBA843-2DF9-E616-C5B2-96BA4698B50D}" dt="2025-05-01T17:28:36.010" v="362" actId="14100"/>
          <ac:spMkLst>
            <pc:docMk/>
            <pc:sldMk cId="2604105521" sldId="270"/>
            <ac:spMk id="8" creationId="{7C3AB68E-8B83-55B8-8F94-43C5B2985811}"/>
          </ac:spMkLst>
        </pc:spChg>
        <pc:picChg chg="mod">
          <ac:chgData name="Tobin, Layton J" userId="S::ljtobin@mavs.coloradomesa.edu::c1b108a5-2439-465c-80d8-060b66cdc0bd" providerId="AD" clId="Web-{2ADBA843-2DF9-E616-C5B2-96BA4698B50D}" dt="2025-05-01T17:28:02.057" v="350" actId="1076"/>
          <ac:picMkLst>
            <pc:docMk/>
            <pc:sldMk cId="2604105521" sldId="270"/>
            <ac:picMk id="4" creationId="{2181DC3E-63BC-4657-EFB8-6C212C0A5EE2}"/>
          </ac:picMkLst>
        </pc:picChg>
        <pc:picChg chg="mod">
          <ac:chgData name="Tobin, Layton J" userId="S::ljtobin@mavs.coloradomesa.edu::c1b108a5-2439-465c-80d8-060b66cdc0bd" providerId="AD" clId="Web-{2ADBA843-2DF9-E616-C5B2-96BA4698B50D}" dt="2025-05-01T17:28:04.260" v="351" actId="1076"/>
          <ac:picMkLst>
            <pc:docMk/>
            <pc:sldMk cId="2604105521" sldId="270"/>
            <ac:picMk id="5" creationId="{FB25AED8-8562-E8E1-3D17-93488619E004}"/>
          </ac:picMkLst>
        </pc:picChg>
        <pc:picChg chg="mod">
          <ac:chgData name="Tobin, Layton J" userId="S::ljtobin@mavs.coloradomesa.edu::c1b108a5-2439-465c-80d8-060b66cdc0bd" providerId="AD" clId="Web-{2ADBA843-2DF9-E616-C5B2-96BA4698B50D}" dt="2025-05-01T17:28:13.573" v="353" actId="1076"/>
          <ac:picMkLst>
            <pc:docMk/>
            <pc:sldMk cId="2604105521" sldId="270"/>
            <ac:picMk id="6" creationId="{B788CDFA-5323-2530-B44D-2258A3624432}"/>
          </ac:picMkLst>
        </pc:picChg>
      </pc:sldChg>
      <pc:sldChg chg="del">
        <pc:chgData name="Tobin, Layton J" userId="S::ljtobin@mavs.coloradomesa.edu::c1b108a5-2439-465c-80d8-060b66cdc0bd" providerId="AD" clId="Web-{2ADBA843-2DF9-E616-C5B2-96BA4698B50D}" dt="2025-05-01T17:20:16.461" v="95"/>
        <pc:sldMkLst>
          <pc:docMk/>
          <pc:sldMk cId="3709326536" sldId="271"/>
        </pc:sldMkLst>
      </pc:sldChg>
      <pc:sldChg chg="del">
        <pc:chgData name="Tobin, Layton J" userId="S::ljtobin@mavs.coloradomesa.edu::c1b108a5-2439-465c-80d8-060b66cdc0bd" providerId="AD" clId="Web-{2ADBA843-2DF9-E616-C5B2-96BA4698B50D}" dt="2025-05-01T17:17:33.336" v="0"/>
        <pc:sldMkLst>
          <pc:docMk/>
          <pc:sldMk cId="4030351417" sldId="272"/>
        </pc:sldMkLst>
      </pc:sldChg>
      <pc:sldChg chg="modSp ord">
        <pc:chgData name="Tobin, Layton J" userId="S::ljtobin@mavs.coloradomesa.edu::c1b108a5-2439-465c-80d8-060b66cdc0bd" providerId="AD" clId="Web-{2ADBA843-2DF9-E616-C5B2-96BA4698B50D}" dt="2025-05-01T17:24:41.103" v="262"/>
        <pc:sldMkLst>
          <pc:docMk/>
          <pc:sldMk cId="2719947074" sldId="273"/>
        </pc:sldMkLst>
        <pc:spChg chg="mod">
          <ac:chgData name="Tobin, Layton J" userId="S::ljtobin@mavs.coloradomesa.edu::c1b108a5-2439-465c-80d8-060b66cdc0bd" providerId="AD" clId="Web-{2ADBA843-2DF9-E616-C5B2-96BA4698B50D}" dt="2025-05-01T17:17:40.664" v="7" actId="20577"/>
          <ac:spMkLst>
            <pc:docMk/>
            <pc:sldMk cId="2719947074" sldId="273"/>
            <ac:spMk id="2" creationId="{BED98E09-85CC-E28E-259C-2A6D9F0B095B}"/>
          </ac:spMkLst>
        </pc:spChg>
        <pc:graphicFrameChg chg="modGraphic">
          <ac:chgData name="Tobin, Layton J" userId="S::ljtobin@mavs.coloradomesa.edu::c1b108a5-2439-465c-80d8-060b66cdc0bd" providerId="AD" clId="Web-{2ADBA843-2DF9-E616-C5B2-96BA4698B50D}" dt="2025-05-01T17:20:04.117" v="94" actId="20577"/>
          <ac:graphicFrameMkLst>
            <pc:docMk/>
            <pc:sldMk cId="2719947074" sldId="273"/>
            <ac:graphicFrameMk id="5" creationId="{C9244238-3D3F-8CC0-1A2C-7B4AB77648F4}"/>
          </ac:graphicFrameMkLst>
        </pc:graphicFrameChg>
      </pc:sldChg>
      <pc:sldChg chg="addSp delSp modSp new">
        <pc:chgData name="Tobin, Layton J" userId="S::ljtobin@mavs.coloradomesa.edu::c1b108a5-2439-465c-80d8-060b66cdc0bd" providerId="AD" clId="Web-{2ADBA843-2DF9-E616-C5B2-96BA4698B50D}" dt="2025-05-01T17:24:30.275" v="261" actId="20577"/>
        <pc:sldMkLst>
          <pc:docMk/>
          <pc:sldMk cId="4189713490" sldId="274"/>
        </pc:sldMkLst>
        <pc:spChg chg="mod">
          <ac:chgData name="Tobin, Layton J" userId="S::ljtobin@mavs.coloradomesa.edu::c1b108a5-2439-465c-80d8-060b66cdc0bd" providerId="AD" clId="Web-{2ADBA843-2DF9-E616-C5B2-96BA4698B50D}" dt="2025-05-01T17:21:15.649" v="118" actId="20577"/>
          <ac:spMkLst>
            <pc:docMk/>
            <pc:sldMk cId="4189713490" sldId="274"/>
            <ac:spMk id="2" creationId="{A76194F4-8E50-2778-1FFB-A2C024FFC811}"/>
          </ac:spMkLst>
        </pc:spChg>
        <pc:spChg chg="mod">
          <ac:chgData name="Tobin, Layton J" userId="S::ljtobin@mavs.coloradomesa.edu::c1b108a5-2439-465c-80d8-060b66cdc0bd" providerId="AD" clId="Web-{2ADBA843-2DF9-E616-C5B2-96BA4698B50D}" dt="2025-05-01T17:24:30.275" v="261" actId="20577"/>
          <ac:spMkLst>
            <pc:docMk/>
            <pc:sldMk cId="4189713490" sldId="274"/>
            <ac:spMk id="3" creationId="{CCB0A9EB-3FD0-298A-A17C-BC3C4C23A8BE}"/>
          </ac:spMkLst>
        </pc:spChg>
        <pc:picChg chg="add del mod">
          <ac:chgData name="Tobin, Layton J" userId="S::ljtobin@mavs.coloradomesa.edu::c1b108a5-2439-465c-80d8-060b66cdc0bd" providerId="AD" clId="Web-{2ADBA843-2DF9-E616-C5B2-96BA4698B50D}" dt="2025-05-01T17:22:47.087" v="243"/>
          <ac:picMkLst>
            <pc:docMk/>
            <pc:sldMk cId="4189713490" sldId="274"/>
            <ac:picMk id="4" creationId="{4B9C70A1-976E-1844-F55A-887203DA5E72}"/>
          </ac:picMkLst>
        </pc:picChg>
        <pc:picChg chg="add mod">
          <ac:chgData name="Tobin, Layton J" userId="S::ljtobin@mavs.coloradomesa.edu::c1b108a5-2439-465c-80d8-060b66cdc0bd" providerId="AD" clId="Web-{2ADBA843-2DF9-E616-C5B2-96BA4698B50D}" dt="2025-05-01T17:24:17.447" v="258" actId="14100"/>
          <ac:picMkLst>
            <pc:docMk/>
            <pc:sldMk cId="4189713490" sldId="274"/>
            <ac:picMk id="5" creationId="{03615022-E03E-5C23-3173-12BEA5C80167}"/>
          </ac:picMkLst>
        </pc:picChg>
        <pc:picChg chg="add mod">
          <ac:chgData name="Tobin, Layton J" userId="S::ljtobin@mavs.coloradomesa.edu::c1b108a5-2439-465c-80d8-060b66cdc0bd" providerId="AD" clId="Web-{2ADBA843-2DF9-E616-C5B2-96BA4698B50D}" dt="2025-05-01T17:24:19.384" v="259" actId="1076"/>
          <ac:picMkLst>
            <pc:docMk/>
            <pc:sldMk cId="4189713490" sldId="274"/>
            <ac:picMk id="6" creationId="{9CD42318-773C-98E1-F965-2F045367F689}"/>
          </ac:picMkLst>
        </pc:picChg>
      </pc:sldChg>
      <pc:sldChg chg="addSp modSp new">
        <pc:chgData name="Tobin, Layton J" userId="S::ljtobin@mavs.coloradomesa.edu::c1b108a5-2439-465c-80d8-060b66cdc0bd" providerId="AD" clId="Web-{2ADBA843-2DF9-E616-C5B2-96BA4698B50D}" dt="2025-05-01T17:35:01.575" v="577" actId="14100"/>
        <pc:sldMkLst>
          <pc:docMk/>
          <pc:sldMk cId="3275042767" sldId="275"/>
        </pc:sldMkLst>
        <pc:spChg chg="mod">
          <ac:chgData name="Tobin, Layton J" userId="S::ljtobin@mavs.coloradomesa.edu::c1b108a5-2439-465c-80d8-060b66cdc0bd" providerId="AD" clId="Web-{2ADBA843-2DF9-E616-C5B2-96BA4698B50D}" dt="2025-05-01T17:31:19.527" v="460" actId="20577"/>
          <ac:spMkLst>
            <pc:docMk/>
            <pc:sldMk cId="3275042767" sldId="275"/>
            <ac:spMk id="2" creationId="{28D17FF4-23FD-D891-A663-E7A237809503}"/>
          </ac:spMkLst>
        </pc:spChg>
        <pc:spChg chg="mod">
          <ac:chgData name="Tobin, Layton J" userId="S::ljtobin@mavs.coloradomesa.edu::c1b108a5-2439-465c-80d8-060b66cdc0bd" providerId="AD" clId="Web-{2ADBA843-2DF9-E616-C5B2-96BA4698B50D}" dt="2025-05-01T17:33:08.808" v="562" actId="1076"/>
          <ac:spMkLst>
            <pc:docMk/>
            <pc:sldMk cId="3275042767" sldId="275"/>
            <ac:spMk id="3" creationId="{A71C7F78-8F5C-401D-085F-87501279CC5A}"/>
          </ac:spMkLst>
        </pc:spChg>
        <pc:spChg chg="add mod ord">
          <ac:chgData name="Tobin, Layton J" userId="S::ljtobin@mavs.coloradomesa.edu::c1b108a5-2439-465c-80d8-060b66cdc0bd" providerId="AD" clId="Web-{2ADBA843-2DF9-E616-C5B2-96BA4698B50D}" dt="2025-05-01T17:35:01.575" v="577" actId="14100"/>
          <ac:spMkLst>
            <pc:docMk/>
            <pc:sldMk cId="3275042767" sldId="275"/>
            <ac:spMk id="6" creationId="{206CD2F5-7FB1-1102-AE19-29035CAA59BB}"/>
          </ac:spMkLst>
        </pc:spChg>
        <pc:picChg chg="add mod">
          <ac:chgData name="Tobin, Layton J" userId="S::ljtobin@mavs.coloradomesa.edu::c1b108a5-2439-465c-80d8-060b66cdc0bd" providerId="AD" clId="Web-{2ADBA843-2DF9-E616-C5B2-96BA4698B50D}" dt="2025-05-01T17:34:49.668" v="575" actId="1076"/>
          <ac:picMkLst>
            <pc:docMk/>
            <pc:sldMk cId="3275042767" sldId="275"/>
            <ac:picMk id="4" creationId="{F1358244-E3CC-7E9D-C882-14C9C0AE72BF}"/>
          </ac:picMkLst>
        </pc:picChg>
      </pc:sldChg>
    </pc:docChg>
  </pc:docChgLst>
  <pc:docChgLst>
    <pc:chgData name="Alonzo-estrada, Jayden J" userId="S::jjalonzo-estra@mavs.coloradomesa.edu::261204df-0eb8-4a1f-82ed-d67e52b6c171" providerId="AD" clId="Web-{B3D963CB-D076-E8C1-A8C7-515C294B4FFC}"/>
    <pc:docChg chg="mod addSld modSld">
      <pc:chgData name="Alonzo-estrada, Jayden J" userId="S::jjalonzo-estra@mavs.coloradomesa.edu::261204df-0eb8-4a1f-82ed-d67e52b6c171" providerId="AD" clId="Web-{B3D963CB-D076-E8C1-A8C7-515C294B4FFC}" dt="2025-04-27T22:16:40.946" v="793" actId="20577"/>
      <pc:docMkLst>
        <pc:docMk/>
      </pc:docMkLst>
      <pc:sldChg chg="addSp delSp modSp new mod setBg">
        <pc:chgData name="Alonzo-estrada, Jayden J" userId="S::jjalonzo-estra@mavs.coloradomesa.edu::261204df-0eb8-4a1f-82ed-d67e52b6c171" providerId="AD" clId="Web-{B3D963CB-D076-E8C1-A8C7-515C294B4FFC}" dt="2025-04-27T21:32:39.020" v="56" actId="14100"/>
        <pc:sldMkLst>
          <pc:docMk/>
          <pc:sldMk cId="2672653273" sldId="257"/>
        </pc:sldMkLst>
        <pc:spChg chg="mod">
          <ac:chgData name="Alonzo-estrada, Jayden J" userId="S::jjalonzo-estra@mavs.coloradomesa.edu::261204df-0eb8-4a1f-82ed-d67e52b6c171" providerId="AD" clId="Web-{B3D963CB-D076-E8C1-A8C7-515C294B4FFC}" dt="2025-04-27T21:25:03.824" v="20"/>
          <ac:spMkLst>
            <pc:docMk/>
            <pc:sldMk cId="2672653273" sldId="257"/>
            <ac:spMk id="2" creationId="{CFB538E8-7891-C7FC-CB70-C75C6E138789}"/>
          </ac:spMkLst>
        </pc:spChg>
        <pc:spChg chg="del">
          <ac:chgData name="Alonzo-estrada, Jayden J" userId="S::jjalonzo-estra@mavs.coloradomesa.edu::261204df-0eb8-4a1f-82ed-d67e52b6c171" providerId="AD" clId="Web-{B3D963CB-D076-E8C1-A8C7-515C294B4FFC}" dt="2025-04-27T21:24:56.809" v="19"/>
          <ac:spMkLst>
            <pc:docMk/>
            <pc:sldMk cId="2672653273" sldId="257"/>
            <ac:spMk id="3" creationId="{9C693E64-CD8C-8436-4F53-CDF99B5641BD}"/>
          </ac:spMkLst>
        </pc:spChg>
        <pc:spChg chg="del mod">
          <ac:chgData name="Alonzo-estrada, Jayden J" userId="S::jjalonzo-estra@mavs.coloradomesa.edu::261204df-0eb8-4a1f-82ed-d67e52b6c171" providerId="AD" clId="Web-{B3D963CB-D076-E8C1-A8C7-515C294B4FFC}" dt="2025-04-27T21:24:26.371" v="16"/>
          <ac:spMkLst>
            <pc:docMk/>
            <pc:sldMk cId="2672653273" sldId="257"/>
            <ac:spMk id="4" creationId="{2B580764-26CA-854C-BA35-226637C4FA74}"/>
          </ac:spMkLst>
        </pc:spChg>
        <pc:spChg chg="add mod">
          <ac:chgData name="Alonzo-estrada, Jayden J" userId="S::jjalonzo-estra@mavs.coloradomesa.edu::261204df-0eb8-4a1f-82ed-d67e52b6c171" providerId="AD" clId="Web-{B3D963CB-D076-E8C1-A8C7-515C294B4FFC}" dt="2025-04-27T21:32:39.020" v="56" actId="14100"/>
          <ac:spMkLst>
            <pc:docMk/>
            <pc:sldMk cId="2672653273" sldId="257"/>
            <ac:spMk id="6" creationId="{FD844980-CCCF-7D4D-F00A-6FE196CC63BD}"/>
          </ac:spMkLst>
        </pc:spChg>
        <pc:spChg chg="add">
          <ac:chgData name="Alonzo-estrada, Jayden J" userId="S::jjalonzo-estra@mavs.coloradomesa.edu::261204df-0eb8-4a1f-82ed-d67e52b6c171" providerId="AD" clId="Web-{B3D963CB-D076-E8C1-A8C7-515C294B4FFC}" dt="2025-04-27T21:25:03.824" v="20"/>
          <ac:spMkLst>
            <pc:docMk/>
            <pc:sldMk cId="2672653273" sldId="257"/>
            <ac:spMk id="12" creationId="{774A975B-A886-5202-0489-6965514A0D14}"/>
          </ac:spMkLst>
        </pc:spChg>
        <pc:spChg chg="add">
          <ac:chgData name="Alonzo-estrada, Jayden J" userId="S::jjalonzo-estra@mavs.coloradomesa.edu::261204df-0eb8-4a1f-82ed-d67e52b6c171" providerId="AD" clId="Web-{B3D963CB-D076-E8C1-A8C7-515C294B4FFC}" dt="2025-04-27T21:25:03.824" v="20"/>
          <ac:spMkLst>
            <pc:docMk/>
            <pc:sldMk cId="2672653273" sldId="257"/>
            <ac:spMk id="14" creationId="{EA67E988-5919-57BB-C7DE-D3EAD38A3045}"/>
          </ac:spMkLst>
        </pc:spChg>
        <pc:spChg chg="add">
          <ac:chgData name="Alonzo-estrada, Jayden J" userId="S::jjalonzo-estra@mavs.coloradomesa.edu::261204df-0eb8-4a1f-82ed-d67e52b6c171" providerId="AD" clId="Web-{B3D963CB-D076-E8C1-A8C7-515C294B4FFC}" dt="2025-04-27T21:25:03.824" v="20"/>
          <ac:spMkLst>
            <pc:docMk/>
            <pc:sldMk cId="2672653273" sldId="257"/>
            <ac:spMk id="16" creationId="{E73AF435-44C8-C44B-9352-ACFA393E2F29}"/>
          </ac:spMkLst>
        </pc:spChg>
        <pc:spChg chg="add">
          <ac:chgData name="Alonzo-estrada, Jayden J" userId="S::jjalonzo-estra@mavs.coloradomesa.edu::261204df-0eb8-4a1f-82ed-d67e52b6c171" providerId="AD" clId="Web-{B3D963CB-D076-E8C1-A8C7-515C294B4FFC}" dt="2025-04-27T21:25:03.824" v="20"/>
          <ac:spMkLst>
            <pc:docMk/>
            <pc:sldMk cId="2672653273" sldId="257"/>
            <ac:spMk id="18" creationId="{288058DF-7580-C88F-23F0-429412309B31}"/>
          </ac:spMkLst>
        </pc:spChg>
        <pc:spChg chg="add">
          <ac:chgData name="Alonzo-estrada, Jayden J" userId="S::jjalonzo-estra@mavs.coloradomesa.edu::261204df-0eb8-4a1f-82ed-d67e52b6c171" providerId="AD" clId="Web-{B3D963CB-D076-E8C1-A8C7-515C294B4FFC}" dt="2025-04-27T21:25:03.824" v="20"/>
          <ac:spMkLst>
            <pc:docMk/>
            <pc:sldMk cId="2672653273" sldId="257"/>
            <ac:spMk id="20" creationId="{43F82943-4565-9E0E-E9DB-5B7B417E670A}"/>
          </ac:spMkLst>
        </pc:spChg>
        <pc:picChg chg="add mod ord">
          <ac:chgData name="Alonzo-estrada, Jayden J" userId="S::jjalonzo-estra@mavs.coloradomesa.edu::261204df-0eb8-4a1f-82ed-d67e52b6c171" providerId="AD" clId="Web-{B3D963CB-D076-E8C1-A8C7-515C294B4FFC}" dt="2025-04-27T21:25:03.824" v="20"/>
          <ac:picMkLst>
            <pc:docMk/>
            <pc:sldMk cId="2672653273" sldId="257"/>
            <ac:picMk id="7" creationId="{DAEB1528-E5A5-8BDA-AA9B-F4CCBF1EFB11}"/>
          </ac:picMkLst>
        </pc:picChg>
      </pc:sldChg>
      <pc:sldChg chg="addSp delSp modSp new mod setBg">
        <pc:chgData name="Alonzo-estrada, Jayden J" userId="S::jjalonzo-estra@mavs.coloradomesa.edu::261204df-0eb8-4a1f-82ed-d67e52b6c171" providerId="AD" clId="Web-{B3D963CB-D076-E8C1-A8C7-515C294B4FFC}" dt="2025-04-27T21:44:20.148" v="275"/>
        <pc:sldMkLst>
          <pc:docMk/>
          <pc:sldMk cId="1654565811" sldId="258"/>
        </pc:sldMkLst>
        <pc:spChg chg="mod ord">
          <ac:chgData name="Alonzo-estrada, Jayden J" userId="S::jjalonzo-estra@mavs.coloradomesa.edu::261204df-0eb8-4a1f-82ed-d67e52b6c171" providerId="AD" clId="Web-{B3D963CB-D076-E8C1-A8C7-515C294B4FFC}" dt="2025-04-27T21:44:20.148" v="275"/>
          <ac:spMkLst>
            <pc:docMk/>
            <pc:sldMk cId="1654565811" sldId="258"/>
            <ac:spMk id="2" creationId="{910ADF10-DD70-B99B-98AE-EAF21A79462B}"/>
          </ac:spMkLst>
        </pc:spChg>
        <pc:spChg chg="mod ord">
          <ac:chgData name="Alonzo-estrada, Jayden J" userId="S::jjalonzo-estra@mavs.coloradomesa.edu::261204df-0eb8-4a1f-82ed-d67e52b6c171" providerId="AD" clId="Web-{B3D963CB-D076-E8C1-A8C7-515C294B4FFC}" dt="2025-04-27T21:44:09.241" v="260" actId="14100"/>
          <ac:spMkLst>
            <pc:docMk/>
            <pc:sldMk cId="1654565811" sldId="258"/>
            <ac:spMk id="3" creationId="{AC4DB7F8-2F74-6E3D-D76A-D145AC727870}"/>
          </ac:spMkLst>
        </pc:spChg>
        <pc:spChg chg="del">
          <ac:chgData name="Alonzo-estrada, Jayden J" userId="S::jjalonzo-estra@mavs.coloradomesa.edu::261204df-0eb8-4a1f-82ed-d67e52b6c171" providerId="AD" clId="Web-{B3D963CB-D076-E8C1-A8C7-515C294B4FFC}" dt="2025-04-27T21:41:06.538" v="209"/>
          <ac:spMkLst>
            <pc:docMk/>
            <pc:sldMk cId="1654565811" sldId="258"/>
            <ac:spMk id="4" creationId="{A7780BCA-7375-6A4C-E272-F394DD6FB1A7}"/>
          </ac:spMkLst>
        </pc:spChg>
        <pc:spChg chg="add del">
          <ac:chgData name="Alonzo-estrada, Jayden J" userId="S::jjalonzo-estra@mavs.coloradomesa.edu::261204df-0eb8-4a1f-82ed-d67e52b6c171" providerId="AD" clId="Web-{B3D963CB-D076-E8C1-A8C7-515C294B4FFC}" dt="2025-04-27T21:43:00.726" v="228"/>
          <ac:spMkLst>
            <pc:docMk/>
            <pc:sldMk cId="1654565811" sldId="258"/>
            <ac:spMk id="7" creationId="{C7FE8078-5B58-9E8E-077A-72D82BA327BF}"/>
          </ac:spMkLst>
        </pc:spChg>
        <pc:spChg chg="add del">
          <ac:chgData name="Alonzo-estrada, Jayden J" userId="S::jjalonzo-estra@mavs.coloradomesa.edu::261204df-0eb8-4a1f-82ed-d67e52b6c171" providerId="AD" clId="Web-{B3D963CB-D076-E8C1-A8C7-515C294B4FFC}" dt="2025-04-27T21:43:00.726" v="227"/>
          <ac:spMkLst>
            <pc:docMk/>
            <pc:sldMk cId="1654565811" sldId="258"/>
            <ac:spMk id="9" creationId="{655A8957-D2A3-26C7-2DC9-CA4928D55C98}"/>
          </ac:spMkLst>
        </pc:spChg>
        <pc:spChg chg="add del">
          <ac:chgData name="Alonzo-estrada, Jayden J" userId="S::jjalonzo-estra@mavs.coloradomesa.edu::261204df-0eb8-4a1f-82ed-d67e52b6c171" providerId="AD" clId="Web-{B3D963CB-D076-E8C1-A8C7-515C294B4FFC}" dt="2025-04-27T21:41:30.241" v="216"/>
          <ac:spMkLst>
            <pc:docMk/>
            <pc:sldMk cId="1654565811" sldId="258"/>
            <ac:spMk id="10" creationId="{774A975B-A886-5202-0489-6965514A0D14}"/>
          </ac:spMkLst>
        </pc:spChg>
        <pc:spChg chg="add del">
          <ac:chgData name="Alonzo-estrada, Jayden J" userId="S::jjalonzo-estra@mavs.coloradomesa.edu::261204df-0eb8-4a1f-82ed-d67e52b6c171" providerId="AD" clId="Web-{B3D963CB-D076-E8C1-A8C7-515C294B4FFC}" dt="2025-04-27T21:41:30.241" v="216"/>
          <ac:spMkLst>
            <pc:docMk/>
            <pc:sldMk cId="1654565811" sldId="258"/>
            <ac:spMk id="12" creationId="{9EE42DCE-4A4F-44C4-84E5-261B3BEEF1DA}"/>
          </ac:spMkLst>
        </pc:spChg>
        <pc:spChg chg="add del">
          <ac:chgData name="Alonzo-estrada, Jayden J" userId="S::jjalonzo-estra@mavs.coloradomesa.edu::261204df-0eb8-4a1f-82ed-d67e52b6c171" providerId="AD" clId="Web-{B3D963CB-D076-E8C1-A8C7-515C294B4FFC}" dt="2025-04-27T21:43:00.726" v="226"/>
          <ac:spMkLst>
            <pc:docMk/>
            <pc:sldMk cId="1654565811" sldId="258"/>
            <ac:spMk id="13" creationId="{E19DD08F-413A-362F-9EE0-83194EDE19A2}"/>
          </ac:spMkLst>
        </pc:spChg>
        <pc:spChg chg="add del">
          <ac:chgData name="Alonzo-estrada, Jayden J" userId="S::jjalonzo-estra@mavs.coloradomesa.edu::261204df-0eb8-4a1f-82ed-d67e52b6c171" providerId="AD" clId="Web-{B3D963CB-D076-E8C1-A8C7-515C294B4FFC}" dt="2025-04-27T21:41:30.241" v="216"/>
          <ac:spMkLst>
            <pc:docMk/>
            <pc:sldMk cId="1654565811" sldId="258"/>
            <ac:spMk id="14" creationId="{887F59F2-5FBC-40CD-AD35-376AECE49EA6}"/>
          </ac:spMkLst>
        </pc:spChg>
        <pc:spChg chg="add del">
          <ac:chgData name="Alonzo-estrada, Jayden J" userId="S::jjalonzo-estra@mavs.coloradomesa.edu::261204df-0eb8-4a1f-82ed-d67e52b6c171" providerId="AD" clId="Web-{B3D963CB-D076-E8C1-A8C7-515C294B4FFC}" dt="2025-04-27T21:43:19.226" v="234"/>
          <ac:spMkLst>
            <pc:docMk/>
            <pc:sldMk cId="1654565811" sldId="258"/>
            <ac:spMk id="16" creationId="{A50B5860-4907-30AC-1B1B-A9B2D51244AF}"/>
          </ac:spMkLst>
        </pc:spChg>
        <pc:spChg chg="add del">
          <ac:chgData name="Alonzo-estrada, Jayden J" userId="S::jjalonzo-estra@mavs.coloradomesa.edu::261204df-0eb8-4a1f-82ed-d67e52b6c171" providerId="AD" clId="Web-{B3D963CB-D076-E8C1-A8C7-515C294B4FFC}" dt="2025-04-27T21:43:19.226" v="233"/>
          <ac:spMkLst>
            <pc:docMk/>
            <pc:sldMk cId="1654565811" sldId="258"/>
            <ac:spMk id="18" creationId="{48FB80E2-69FD-1D4A-D5E0-6C7247790351}"/>
          </ac:spMkLst>
        </pc:spChg>
        <pc:spChg chg="add">
          <ac:chgData name="Alonzo-estrada, Jayden J" userId="S::jjalonzo-estra@mavs.coloradomesa.edu::261204df-0eb8-4a1f-82ed-d67e52b6c171" providerId="AD" clId="Web-{B3D963CB-D076-E8C1-A8C7-515C294B4FFC}" dt="2025-04-27T21:41:30.241" v="216"/>
          <ac:spMkLst>
            <pc:docMk/>
            <pc:sldMk cId="1654565811" sldId="258"/>
            <ac:spMk id="19" creationId="{774A975B-A886-5202-0489-6965514A0D14}"/>
          </ac:spMkLst>
        </pc:spChg>
        <pc:spChg chg="add ord">
          <ac:chgData name="Alonzo-estrada, Jayden J" userId="S::jjalonzo-estra@mavs.coloradomesa.edu::261204df-0eb8-4a1f-82ed-d67e52b6c171" providerId="AD" clId="Web-{B3D963CB-D076-E8C1-A8C7-515C294B4FFC}" dt="2025-04-27T21:44:08.616" v="256"/>
          <ac:spMkLst>
            <pc:docMk/>
            <pc:sldMk cId="1654565811" sldId="258"/>
            <ac:spMk id="21" creationId="{34C0330F-1D4F-4552-B799-615DD237B6DE}"/>
          </ac:spMkLst>
        </pc:spChg>
        <pc:spChg chg="add del">
          <ac:chgData name="Alonzo-estrada, Jayden J" userId="S::jjalonzo-estra@mavs.coloradomesa.edu::261204df-0eb8-4a1f-82ed-d67e52b6c171" providerId="AD" clId="Web-{B3D963CB-D076-E8C1-A8C7-515C294B4FFC}" dt="2025-04-27T21:43:19.226" v="232"/>
          <ac:spMkLst>
            <pc:docMk/>
            <pc:sldMk cId="1654565811" sldId="258"/>
            <ac:spMk id="22" creationId="{C2D0115C-D617-ABCD-BF89-17B3363B80C0}"/>
          </ac:spMkLst>
        </pc:spChg>
        <pc:spChg chg="add ord">
          <ac:chgData name="Alonzo-estrada, Jayden J" userId="S::jjalonzo-estra@mavs.coloradomesa.edu::261204df-0eb8-4a1f-82ed-d67e52b6c171" providerId="AD" clId="Web-{B3D963CB-D076-E8C1-A8C7-515C294B4FFC}" dt="2025-04-27T21:44:16.898" v="272"/>
          <ac:spMkLst>
            <pc:docMk/>
            <pc:sldMk cId="1654565811" sldId="258"/>
            <ac:spMk id="23" creationId="{92BE0106-0C20-465B-A1BE-0BAC2737B1AD}"/>
          </ac:spMkLst>
        </pc:spChg>
        <pc:spChg chg="add ord">
          <ac:chgData name="Alonzo-estrada, Jayden J" userId="S::jjalonzo-estra@mavs.coloradomesa.edu::261204df-0eb8-4a1f-82ed-d67e52b6c171" providerId="AD" clId="Web-{B3D963CB-D076-E8C1-A8C7-515C294B4FFC}" dt="2025-04-27T21:44:11.976" v="269"/>
          <ac:spMkLst>
            <pc:docMk/>
            <pc:sldMk cId="1654565811" sldId="258"/>
            <ac:spMk id="25" creationId="{BE456E42-2F41-EB5D-C378-91CF10BBFE0A}"/>
          </ac:spMkLst>
        </pc:spChg>
        <pc:spChg chg="add ord">
          <ac:chgData name="Alonzo-estrada, Jayden J" userId="S::jjalonzo-estra@mavs.coloradomesa.edu::261204df-0eb8-4a1f-82ed-d67e52b6c171" providerId="AD" clId="Web-{B3D963CB-D076-E8C1-A8C7-515C294B4FFC}" dt="2025-04-27T21:44:11.976" v="268"/>
          <ac:spMkLst>
            <pc:docMk/>
            <pc:sldMk cId="1654565811" sldId="258"/>
            <ac:spMk id="27" creationId="{B512DB8B-9ED1-C289-AC46-D48A3BC79582}"/>
          </ac:spMkLst>
        </pc:spChg>
        <pc:spChg chg="add ord">
          <ac:chgData name="Alonzo-estrada, Jayden J" userId="S::jjalonzo-estra@mavs.coloradomesa.edu::261204df-0eb8-4a1f-82ed-d67e52b6c171" providerId="AD" clId="Web-{B3D963CB-D076-E8C1-A8C7-515C294B4FFC}" dt="2025-04-27T21:44:11.976" v="264"/>
          <ac:spMkLst>
            <pc:docMk/>
            <pc:sldMk cId="1654565811" sldId="258"/>
            <ac:spMk id="29" creationId="{3220E9FF-84C0-AC92-3076-2D47B706F74D}"/>
          </ac:spMkLst>
        </pc:spChg>
        <pc:picChg chg="add mod ord modCrop">
          <ac:chgData name="Alonzo-estrada, Jayden J" userId="S::jjalonzo-estra@mavs.coloradomesa.edu::261204df-0eb8-4a1f-82ed-d67e52b6c171" providerId="AD" clId="Web-{B3D963CB-D076-E8C1-A8C7-515C294B4FFC}" dt="2025-04-27T21:43:35.038" v="238"/>
          <ac:picMkLst>
            <pc:docMk/>
            <pc:sldMk cId="1654565811" sldId="258"/>
            <ac:picMk id="5" creationId="{EC2FBCD4-9746-B409-FE17-A5A867B45E0E}"/>
          </ac:picMkLst>
        </pc:picChg>
      </pc:sldChg>
      <pc:sldChg chg="addSp delSp modSp new mod setBg modCm">
        <pc:chgData name="Alonzo-estrada, Jayden J" userId="S::jjalonzo-estra@mavs.coloradomesa.edu::261204df-0eb8-4a1f-82ed-d67e52b6c171" providerId="AD" clId="Web-{B3D963CB-D076-E8C1-A8C7-515C294B4FFC}" dt="2025-04-27T21:58:15.435" v="503" actId="20577"/>
        <pc:sldMkLst>
          <pc:docMk/>
          <pc:sldMk cId="3955585182" sldId="259"/>
        </pc:sldMkLst>
        <pc:spChg chg="mod">
          <ac:chgData name="Alonzo-estrada, Jayden J" userId="S::jjalonzo-estra@mavs.coloradomesa.edu::261204df-0eb8-4a1f-82ed-d67e52b6c171" providerId="AD" clId="Web-{B3D963CB-D076-E8C1-A8C7-515C294B4FFC}" dt="2025-04-27T21:58:15.435" v="503" actId="20577"/>
          <ac:spMkLst>
            <pc:docMk/>
            <pc:sldMk cId="3955585182" sldId="259"/>
            <ac:spMk id="2" creationId="{C6261BB9-D700-5C48-28E5-BAE156507FA5}"/>
          </ac:spMkLst>
        </pc:spChg>
        <pc:spChg chg="del mod">
          <ac:chgData name="Alonzo-estrada, Jayden J" userId="S::jjalonzo-estra@mavs.coloradomesa.edu::261204df-0eb8-4a1f-82ed-d67e52b6c171" providerId="AD" clId="Web-{B3D963CB-D076-E8C1-A8C7-515C294B4FFC}" dt="2025-04-27T21:54:35.372" v="477"/>
          <ac:spMkLst>
            <pc:docMk/>
            <pc:sldMk cId="3955585182" sldId="259"/>
            <ac:spMk id="3" creationId="{288340F7-93A3-7629-1F6D-44EF4C930F80}"/>
          </ac:spMkLst>
        </pc:spChg>
        <pc:spChg chg="add">
          <ac:chgData name="Alonzo-estrada, Jayden J" userId="S::jjalonzo-estra@mavs.coloradomesa.edu::261204df-0eb8-4a1f-82ed-d67e52b6c171" providerId="AD" clId="Web-{B3D963CB-D076-E8C1-A8C7-515C294B4FFC}" dt="2025-04-27T21:54:35.372" v="477"/>
          <ac:spMkLst>
            <pc:docMk/>
            <pc:sldMk cId="3955585182" sldId="259"/>
            <ac:spMk id="9" creationId="{04213918-F1EB-4BCE-BE23-F5E9851EE05C}"/>
          </ac:spMkLst>
        </pc:spChg>
        <pc:spChg chg="add">
          <ac:chgData name="Alonzo-estrada, Jayden J" userId="S::jjalonzo-estra@mavs.coloradomesa.edu::261204df-0eb8-4a1f-82ed-d67e52b6c171" providerId="AD" clId="Web-{B3D963CB-D076-E8C1-A8C7-515C294B4FFC}" dt="2025-04-27T21:54:35.372" v="477"/>
          <ac:spMkLst>
            <pc:docMk/>
            <pc:sldMk cId="3955585182" sldId="259"/>
            <ac:spMk id="11" creationId="{2062E862-C7F7-4CA1-B929-D0B75F5E9FB9}"/>
          </ac:spMkLst>
        </pc:spChg>
        <pc:graphicFrameChg chg="add mod modGraphic">
          <ac:chgData name="Alonzo-estrada, Jayden J" userId="S::jjalonzo-estra@mavs.coloradomesa.edu::261204df-0eb8-4a1f-82ed-d67e52b6c171" providerId="AD" clId="Web-{B3D963CB-D076-E8C1-A8C7-515C294B4FFC}" dt="2025-04-27T21:55:19.122" v="495" actId="14100"/>
          <ac:graphicFrameMkLst>
            <pc:docMk/>
            <pc:sldMk cId="3955585182" sldId="259"/>
            <ac:graphicFrameMk id="5" creationId="{0650A5D0-9095-A62D-D40A-DD08D1F60061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Alonzo-estrada, Jayden J" userId="S::jjalonzo-estra@mavs.coloradomesa.edu::261204df-0eb8-4a1f-82ed-d67e52b6c171" providerId="AD" clId="Web-{B3D963CB-D076-E8C1-A8C7-515C294B4FFC}" dt="2025-04-27T21:54:25.419" v="475" actId="20577"/>
              <pc2:cmMkLst xmlns:pc2="http://schemas.microsoft.com/office/powerpoint/2019/9/main/command">
                <pc:docMk/>
                <pc:sldMk cId="3955585182" sldId="259"/>
                <pc2:cmMk id="{79B112A1-92E0-4482-A9B1-B8AFD57DA1AD}"/>
              </pc2:cmMkLst>
            </pc226:cmChg>
          </p:ext>
        </pc:extLst>
      </pc:sldChg>
      <pc:sldChg chg="modSp new">
        <pc:chgData name="Alonzo-estrada, Jayden J" userId="S::jjalonzo-estra@mavs.coloradomesa.edu::261204df-0eb8-4a1f-82ed-d67e52b6c171" providerId="AD" clId="Web-{B3D963CB-D076-E8C1-A8C7-515C294B4FFC}" dt="2025-04-27T22:15:19.396" v="773" actId="20577"/>
        <pc:sldMkLst>
          <pc:docMk/>
          <pc:sldMk cId="293862272" sldId="260"/>
        </pc:sldMkLst>
        <pc:spChg chg="mod">
          <ac:chgData name="Alonzo-estrada, Jayden J" userId="S::jjalonzo-estra@mavs.coloradomesa.edu::261204df-0eb8-4a1f-82ed-d67e52b6c171" providerId="AD" clId="Web-{B3D963CB-D076-E8C1-A8C7-515C294B4FFC}" dt="2025-04-27T21:58:50.045" v="507" actId="20577"/>
          <ac:spMkLst>
            <pc:docMk/>
            <pc:sldMk cId="293862272" sldId="260"/>
            <ac:spMk id="2" creationId="{560351D0-B3E1-52B6-1C1D-DC31326DBE92}"/>
          </ac:spMkLst>
        </pc:spChg>
        <pc:spChg chg="mod">
          <ac:chgData name="Alonzo-estrada, Jayden J" userId="S::jjalonzo-estra@mavs.coloradomesa.edu::261204df-0eb8-4a1f-82ed-d67e52b6c171" providerId="AD" clId="Web-{B3D963CB-D076-E8C1-A8C7-515C294B4FFC}" dt="2025-04-27T22:15:19.396" v="773" actId="20577"/>
          <ac:spMkLst>
            <pc:docMk/>
            <pc:sldMk cId="293862272" sldId="260"/>
            <ac:spMk id="3" creationId="{A55D741E-0063-FAA8-BBC1-5F1014FFF6D6}"/>
          </ac:spMkLst>
        </pc:spChg>
      </pc:sldChg>
      <pc:sldChg chg="modSp new">
        <pc:chgData name="Alonzo-estrada, Jayden J" userId="S::jjalonzo-estra@mavs.coloradomesa.edu::261204df-0eb8-4a1f-82ed-d67e52b6c171" providerId="AD" clId="Web-{B3D963CB-D076-E8C1-A8C7-515C294B4FFC}" dt="2025-04-27T22:16:40.946" v="793" actId="20577"/>
        <pc:sldMkLst>
          <pc:docMk/>
          <pc:sldMk cId="3199900479" sldId="261"/>
        </pc:sldMkLst>
        <pc:spChg chg="mod">
          <ac:chgData name="Alonzo-estrada, Jayden J" userId="S::jjalonzo-estra@mavs.coloradomesa.edu::261204df-0eb8-4a1f-82ed-d67e52b6c171" providerId="AD" clId="Web-{B3D963CB-D076-E8C1-A8C7-515C294B4FFC}" dt="2025-04-27T22:16:31.693" v="788" actId="20577"/>
          <ac:spMkLst>
            <pc:docMk/>
            <pc:sldMk cId="3199900479" sldId="261"/>
            <ac:spMk id="2" creationId="{EB53DAC0-B4B1-409D-7B84-C1BFFE96A588}"/>
          </ac:spMkLst>
        </pc:spChg>
        <pc:spChg chg="mod">
          <ac:chgData name="Alonzo-estrada, Jayden J" userId="S::jjalonzo-estra@mavs.coloradomesa.edu::261204df-0eb8-4a1f-82ed-d67e52b6c171" providerId="AD" clId="Web-{B3D963CB-D076-E8C1-A8C7-515C294B4FFC}" dt="2025-04-27T22:16:40.946" v="793" actId="20577"/>
          <ac:spMkLst>
            <pc:docMk/>
            <pc:sldMk cId="3199900479" sldId="261"/>
            <ac:spMk id="3" creationId="{C074F5C2-774F-4036-7ED6-233CF9B69C43}"/>
          </ac:spMkLst>
        </pc:spChg>
      </pc:sldChg>
    </pc:docChg>
  </pc:docChgLst>
  <pc:docChgLst>
    <pc:chgData name="Tobin, Layton J" userId="S::ljtobin@mavs.coloradomesa.edu::c1b108a5-2439-465c-80d8-060b66cdc0bd" providerId="AD" clId="Web-{D17F3859-41F5-4A4A-93EF-06DFCB046CBA}"/>
    <pc:docChg chg="modSld">
      <pc:chgData name="Tobin, Layton J" userId="S::ljtobin@mavs.coloradomesa.edu::c1b108a5-2439-465c-80d8-060b66cdc0bd" providerId="AD" clId="Web-{D17F3859-41F5-4A4A-93EF-06DFCB046CBA}" dt="2025-04-27T23:00:52.061" v="50" actId="20577"/>
      <pc:docMkLst>
        <pc:docMk/>
      </pc:docMkLst>
      <pc:sldChg chg="modSp">
        <pc:chgData name="Tobin, Layton J" userId="S::ljtobin@mavs.coloradomesa.edu::c1b108a5-2439-465c-80d8-060b66cdc0bd" providerId="AD" clId="Web-{D17F3859-41F5-4A4A-93EF-06DFCB046CBA}" dt="2025-04-27T23:00:30.264" v="42" actId="20577"/>
        <pc:sldMkLst>
          <pc:docMk/>
          <pc:sldMk cId="2672653273" sldId="257"/>
        </pc:sldMkLst>
        <pc:spChg chg="mod">
          <ac:chgData name="Tobin, Layton J" userId="S::ljtobin@mavs.coloradomesa.edu::c1b108a5-2439-465c-80d8-060b66cdc0bd" providerId="AD" clId="Web-{D17F3859-41F5-4A4A-93EF-06DFCB046CBA}" dt="2025-04-27T23:00:30.264" v="42" actId="20577"/>
          <ac:spMkLst>
            <pc:docMk/>
            <pc:sldMk cId="2672653273" sldId="257"/>
            <ac:spMk id="6" creationId="{FD844980-CCCF-7D4D-F00A-6FE196CC63BD}"/>
          </ac:spMkLst>
        </pc:spChg>
      </pc:sldChg>
      <pc:sldChg chg="modSp">
        <pc:chgData name="Tobin, Layton J" userId="S::ljtobin@mavs.coloradomesa.edu::c1b108a5-2439-465c-80d8-060b66cdc0bd" providerId="AD" clId="Web-{D17F3859-41F5-4A4A-93EF-06DFCB046CBA}" dt="2025-04-27T23:00:52.061" v="50" actId="20577"/>
        <pc:sldMkLst>
          <pc:docMk/>
          <pc:sldMk cId="1654565811" sldId="258"/>
        </pc:sldMkLst>
        <pc:spChg chg="mod">
          <ac:chgData name="Tobin, Layton J" userId="S::ljtobin@mavs.coloradomesa.edu::c1b108a5-2439-465c-80d8-060b66cdc0bd" providerId="AD" clId="Web-{D17F3859-41F5-4A4A-93EF-06DFCB046CBA}" dt="2025-04-27T23:00:52.061" v="50" actId="20577"/>
          <ac:spMkLst>
            <pc:docMk/>
            <pc:sldMk cId="1654565811" sldId="258"/>
            <ac:spMk id="3" creationId="{AC4DB7F8-2F74-6E3D-D76A-D145AC727870}"/>
          </ac:spMkLst>
        </pc:spChg>
      </pc:sldChg>
      <pc:sldChg chg="modSp">
        <pc:chgData name="Tobin, Layton J" userId="S::ljtobin@mavs.coloradomesa.edu::c1b108a5-2439-465c-80d8-060b66cdc0bd" providerId="AD" clId="Web-{D17F3859-41F5-4A4A-93EF-06DFCB046CBA}" dt="2025-04-27T22:57:57.622" v="23" actId="20577"/>
        <pc:sldMkLst>
          <pc:docMk/>
          <pc:sldMk cId="293862272" sldId="260"/>
        </pc:sldMkLst>
        <pc:graphicFrameChg chg="modGraphic">
          <ac:chgData name="Tobin, Layton J" userId="S::ljtobin@mavs.coloradomesa.edu::c1b108a5-2439-465c-80d8-060b66cdc0bd" providerId="AD" clId="Web-{D17F3859-41F5-4A4A-93EF-06DFCB046CBA}" dt="2025-04-27T22:57:57.622" v="23" actId="20577"/>
          <ac:graphicFrameMkLst>
            <pc:docMk/>
            <pc:sldMk cId="293862272" sldId="260"/>
            <ac:graphicFrameMk id="5" creationId="{1DB5CFC6-72EE-CA61-6A99-A62722118AB9}"/>
          </ac:graphicFrameMkLst>
        </pc:graphicFrameChg>
      </pc:sldChg>
    </pc:docChg>
  </pc:docChgLst>
  <pc:docChgLst>
    <pc:chgData name="Alonzo-estrada, Jayden J" userId="S::jjalonzo-estra@mavs.coloradomesa.edu::261204df-0eb8-4a1f-82ed-d67e52b6c171" providerId="AD" clId="Web-{8087B029-33FB-8CFD-D82F-C08F3A8BDEC0}"/>
    <pc:docChg chg="addSld delSld modSld">
      <pc:chgData name="Alonzo-estrada, Jayden J" userId="S::jjalonzo-estra@mavs.coloradomesa.edu::261204df-0eb8-4a1f-82ed-d67e52b6c171" providerId="AD" clId="Web-{8087B029-33FB-8CFD-D82F-C08F3A8BDEC0}" dt="2025-04-27T22:55:09.701" v="211" actId="20577"/>
      <pc:docMkLst>
        <pc:docMk/>
      </pc:docMkLst>
      <pc:sldChg chg="addSp delSp modSp mod setBg">
        <pc:chgData name="Alonzo-estrada, Jayden J" userId="S::jjalonzo-estra@mavs.coloradomesa.edu::261204df-0eb8-4a1f-82ed-d67e52b6c171" providerId="AD" clId="Web-{8087B029-33FB-8CFD-D82F-C08F3A8BDEC0}" dt="2025-04-27T22:18:02.047" v="11" actId="20577"/>
        <pc:sldMkLst>
          <pc:docMk/>
          <pc:sldMk cId="293862272" sldId="260"/>
        </pc:sldMkLst>
        <pc:spChg chg="mod">
          <ac:chgData name="Alonzo-estrada, Jayden J" userId="S::jjalonzo-estra@mavs.coloradomesa.edu::261204df-0eb8-4a1f-82ed-d67e52b6c171" providerId="AD" clId="Web-{8087B029-33FB-8CFD-D82F-C08F3A8BDEC0}" dt="2025-04-27T22:17:17.298" v="2"/>
          <ac:spMkLst>
            <pc:docMk/>
            <pc:sldMk cId="293862272" sldId="260"/>
            <ac:spMk id="2" creationId="{560351D0-B3E1-52B6-1C1D-DC31326DBE92}"/>
          </ac:spMkLst>
        </pc:spChg>
        <pc:spChg chg="del mod">
          <ac:chgData name="Alonzo-estrada, Jayden J" userId="S::jjalonzo-estra@mavs.coloradomesa.edu::261204df-0eb8-4a1f-82ed-d67e52b6c171" providerId="AD" clId="Web-{8087B029-33FB-8CFD-D82F-C08F3A8BDEC0}" dt="2025-04-27T22:17:17.298" v="2"/>
          <ac:spMkLst>
            <pc:docMk/>
            <pc:sldMk cId="293862272" sldId="260"/>
            <ac:spMk id="3" creationId="{A55D741E-0063-FAA8-BBC1-5F1014FFF6D6}"/>
          </ac:spMkLst>
        </pc:spChg>
        <pc:spChg chg="add">
          <ac:chgData name="Alonzo-estrada, Jayden J" userId="S::jjalonzo-estra@mavs.coloradomesa.edu::261204df-0eb8-4a1f-82ed-d67e52b6c171" providerId="AD" clId="Web-{8087B029-33FB-8CFD-D82F-C08F3A8BDEC0}" dt="2025-04-27T22:17:17.298" v="2"/>
          <ac:spMkLst>
            <pc:docMk/>
            <pc:sldMk cId="293862272" sldId="260"/>
            <ac:spMk id="9" creationId="{04213918-F1EB-4BCE-BE23-F5E9851EE05C}"/>
          </ac:spMkLst>
        </pc:spChg>
        <pc:spChg chg="add">
          <ac:chgData name="Alonzo-estrada, Jayden J" userId="S::jjalonzo-estra@mavs.coloradomesa.edu::261204df-0eb8-4a1f-82ed-d67e52b6c171" providerId="AD" clId="Web-{8087B029-33FB-8CFD-D82F-C08F3A8BDEC0}" dt="2025-04-27T22:17:17.298" v="2"/>
          <ac:spMkLst>
            <pc:docMk/>
            <pc:sldMk cId="293862272" sldId="260"/>
            <ac:spMk id="11" creationId="{2062E862-C7F7-4CA1-B929-D0B75F5E9FB9}"/>
          </ac:spMkLst>
        </pc:spChg>
        <pc:graphicFrameChg chg="add mod modGraphic">
          <ac:chgData name="Alonzo-estrada, Jayden J" userId="S::jjalonzo-estra@mavs.coloradomesa.edu::261204df-0eb8-4a1f-82ed-d67e52b6c171" providerId="AD" clId="Web-{8087B029-33FB-8CFD-D82F-C08F3A8BDEC0}" dt="2025-04-27T22:18:02.047" v="11" actId="20577"/>
          <ac:graphicFrameMkLst>
            <pc:docMk/>
            <pc:sldMk cId="293862272" sldId="260"/>
            <ac:graphicFrameMk id="5" creationId="{1DB5CFC6-72EE-CA61-6A99-A62722118AB9}"/>
          </ac:graphicFrameMkLst>
        </pc:graphicFrameChg>
      </pc:sldChg>
      <pc:sldChg chg="addSp modSp mod setBg">
        <pc:chgData name="Alonzo-estrada, Jayden J" userId="S::jjalonzo-estra@mavs.coloradomesa.edu::261204df-0eb8-4a1f-82ed-d67e52b6c171" providerId="AD" clId="Web-{8087B029-33FB-8CFD-D82F-C08F3A8BDEC0}" dt="2025-04-27T22:25:12.485" v="136" actId="20577"/>
        <pc:sldMkLst>
          <pc:docMk/>
          <pc:sldMk cId="3199900479" sldId="261"/>
        </pc:sldMkLst>
        <pc:spChg chg="mod">
          <ac:chgData name="Alonzo-estrada, Jayden J" userId="S::jjalonzo-estra@mavs.coloradomesa.edu::261204df-0eb8-4a1f-82ed-d67e52b6c171" providerId="AD" clId="Web-{8087B029-33FB-8CFD-D82F-C08F3A8BDEC0}" dt="2025-04-27T22:20:00.234" v="40"/>
          <ac:spMkLst>
            <pc:docMk/>
            <pc:sldMk cId="3199900479" sldId="261"/>
            <ac:spMk id="2" creationId="{EB53DAC0-B4B1-409D-7B84-C1BFFE96A588}"/>
          </ac:spMkLst>
        </pc:spChg>
        <pc:spChg chg="mod ord">
          <ac:chgData name="Alonzo-estrada, Jayden J" userId="S::jjalonzo-estra@mavs.coloradomesa.edu::261204df-0eb8-4a1f-82ed-d67e52b6c171" providerId="AD" clId="Web-{8087B029-33FB-8CFD-D82F-C08F3A8BDEC0}" dt="2025-04-27T22:25:12.485" v="136" actId="20577"/>
          <ac:spMkLst>
            <pc:docMk/>
            <pc:sldMk cId="3199900479" sldId="261"/>
            <ac:spMk id="3" creationId="{C074F5C2-774F-4036-7ED6-233CF9B69C43}"/>
          </ac:spMkLst>
        </pc:spChg>
        <pc:spChg chg="add">
          <ac:chgData name="Alonzo-estrada, Jayden J" userId="S::jjalonzo-estra@mavs.coloradomesa.edu::261204df-0eb8-4a1f-82ed-d67e52b6c171" providerId="AD" clId="Web-{8087B029-33FB-8CFD-D82F-C08F3A8BDEC0}" dt="2025-04-27T22:20:00.234" v="40"/>
          <ac:spMkLst>
            <pc:docMk/>
            <pc:sldMk cId="3199900479" sldId="261"/>
            <ac:spMk id="9" creationId="{0EC38958-9A69-239A-BA79-2AEC73345F4B}"/>
          </ac:spMkLst>
        </pc:spChg>
        <pc:spChg chg="add">
          <ac:chgData name="Alonzo-estrada, Jayden J" userId="S::jjalonzo-estra@mavs.coloradomesa.edu::261204df-0eb8-4a1f-82ed-d67e52b6c171" providerId="AD" clId="Web-{8087B029-33FB-8CFD-D82F-C08F3A8BDEC0}" dt="2025-04-27T22:20:00.234" v="40"/>
          <ac:spMkLst>
            <pc:docMk/>
            <pc:sldMk cId="3199900479" sldId="261"/>
            <ac:spMk id="11" creationId="{6EC109E5-0396-8968-4F42-DFEC280363B6}"/>
          </ac:spMkLst>
        </pc:spChg>
        <pc:picChg chg="add mod modCrop">
          <ac:chgData name="Alonzo-estrada, Jayden J" userId="S::jjalonzo-estra@mavs.coloradomesa.edu::261204df-0eb8-4a1f-82ed-d67e52b6c171" providerId="AD" clId="Web-{8087B029-33FB-8CFD-D82F-C08F3A8BDEC0}" dt="2025-04-27T22:20:07.734" v="42"/>
          <ac:picMkLst>
            <pc:docMk/>
            <pc:sldMk cId="3199900479" sldId="261"/>
            <ac:picMk id="4" creationId="{312B3BB8-E0CE-F655-1463-D8C193DBDB2C}"/>
          </ac:picMkLst>
        </pc:picChg>
      </pc:sldChg>
      <pc:sldChg chg="addSp delSp modSp new mod setBg">
        <pc:chgData name="Alonzo-estrada, Jayden J" userId="S::jjalonzo-estra@mavs.coloradomesa.edu::261204df-0eb8-4a1f-82ed-d67e52b6c171" providerId="AD" clId="Web-{8087B029-33FB-8CFD-D82F-C08F3A8BDEC0}" dt="2025-04-27T22:54:26.795" v="202"/>
        <pc:sldMkLst>
          <pc:docMk/>
          <pc:sldMk cId="865085031" sldId="262"/>
        </pc:sldMkLst>
        <pc:spChg chg="mod">
          <ac:chgData name="Alonzo-estrada, Jayden J" userId="S::jjalonzo-estra@mavs.coloradomesa.edu::261204df-0eb8-4a1f-82ed-d67e52b6c171" providerId="AD" clId="Web-{8087B029-33FB-8CFD-D82F-C08F3A8BDEC0}" dt="2025-04-27T22:54:26.795" v="202"/>
          <ac:spMkLst>
            <pc:docMk/>
            <pc:sldMk cId="865085031" sldId="262"/>
            <ac:spMk id="2" creationId="{7945736F-4525-9AC7-B27B-DFC901087DB5}"/>
          </ac:spMkLst>
        </pc:spChg>
        <pc:spChg chg="del mod">
          <ac:chgData name="Alonzo-estrada, Jayden J" userId="S::jjalonzo-estra@mavs.coloradomesa.edu::261204df-0eb8-4a1f-82ed-d67e52b6c171" providerId="AD" clId="Web-{8087B029-33FB-8CFD-D82F-C08F3A8BDEC0}" dt="2025-04-27T22:54:26.795" v="202"/>
          <ac:spMkLst>
            <pc:docMk/>
            <pc:sldMk cId="865085031" sldId="262"/>
            <ac:spMk id="3" creationId="{E5A2EEDC-C4B9-6C5C-F6CC-DD94298942E7}"/>
          </ac:spMkLst>
        </pc:spChg>
        <pc:spChg chg="add">
          <ac:chgData name="Alonzo-estrada, Jayden J" userId="S::jjalonzo-estra@mavs.coloradomesa.edu::261204df-0eb8-4a1f-82ed-d67e52b6c171" providerId="AD" clId="Web-{8087B029-33FB-8CFD-D82F-C08F3A8BDEC0}" dt="2025-04-27T22:54:26.795" v="202"/>
          <ac:spMkLst>
            <pc:docMk/>
            <pc:sldMk cId="865085031" sldId="262"/>
            <ac:spMk id="9" creationId="{04213918-F1EB-4BCE-BE23-F5E9851EE05C}"/>
          </ac:spMkLst>
        </pc:spChg>
        <pc:spChg chg="add">
          <ac:chgData name="Alonzo-estrada, Jayden J" userId="S::jjalonzo-estra@mavs.coloradomesa.edu::261204df-0eb8-4a1f-82ed-d67e52b6c171" providerId="AD" clId="Web-{8087B029-33FB-8CFD-D82F-C08F3A8BDEC0}" dt="2025-04-27T22:54:26.795" v="202"/>
          <ac:spMkLst>
            <pc:docMk/>
            <pc:sldMk cId="865085031" sldId="262"/>
            <ac:spMk id="11" creationId="{2062E862-C7F7-4CA1-B929-D0B75F5E9FB9}"/>
          </ac:spMkLst>
        </pc:spChg>
        <pc:graphicFrameChg chg="add">
          <ac:chgData name="Alonzo-estrada, Jayden J" userId="S::jjalonzo-estra@mavs.coloradomesa.edu::261204df-0eb8-4a1f-82ed-d67e52b6c171" providerId="AD" clId="Web-{8087B029-33FB-8CFD-D82F-C08F3A8BDEC0}" dt="2025-04-27T22:54:26.795" v="202"/>
          <ac:graphicFrameMkLst>
            <pc:docMk/>
            <pc:sldMk cId="865085031" sldId="262"/>
            <ac:graphicFrameMk id="5" creationId="{25328CFF-02DB-A7D8-3636-21763865427A}"/>
          </ac:graphicFrameMkLst>
        </pc:graphicFrameChg>
      </pc:sldChg>
      <pc:sldChg chg="modSp new">
        <pc:chgData name="Alonzo-estrada, Jayden J" userId="S::jjalonzo-estra@mavs.coloradomesa.edu::261204df-0eb8-4a1f-82ed-d67e52b6c171" providerId="AD" clId="Web-{8087B029-33FB-8CFD-D82F-C08F3A8BDEC0}" dt="2025-04-27T22:55:09.701" v="211" actId="20577"/>
        <pc:sldMkLst>
          <pc:docMk/>
          <pc:sldMk cId="1677319004" sldId="263"/>
        </pc:sldMkLst>
        <pc:spChg chg="mod">
          <ac:chgData name="Alonzo-estrada, Jayden J" userId="S::jjalonzo-estra@mavs.coloradomesa.edu::261204df-0eb8-4a1f-82ed-d67e52b6c171" providerId="AD" clId="Web-{8087B029-33FB-8CFD-D82F-C08F3A8BDEC0}" dt="2025-04-27T22:55:03.779" v="207" actId="20577"/>
          <ac:spMkLst>
            <pc:docMk/>
            <pc:sldMk cId="1677319004" sldId="263"/>
            <ac:spMk id="2" creationId="{CDBC48B6-21F3-0581-4E51-CB4A76310702}"/>
          </ac:spMkLst>
        </pc:spChg>
        <pc:spChg chg="mod">
          <ac:chgData name="Alonzo-estrada, Jayden J" userId="S::jjalonzo-estra@mavs.coloradomesa.edu::261204df-0eb8-4a1f-82ed-d67e52b6c171" providerId="AD" clId="Web-{8087B029-33FB-8CFD-D82F-C08F3A8BDEC0}" dt="2025-04-27T22:55:09.701" v="211" actId="20577"/>
          <ac:spMkLst>
            <pc:docMk/>
            <pc:sldMk cId="1677319004" sldId="263"/>
            <ac:spMk id="3" creationId="{31B5F7EA-4262-79D1-3007-26EA92C9FE68}"/>
          </ac:spMkLst>
        </pc:spChg>
      </pc:sldChg>
      <pc:sldChg chg="new del">
        <pc:chgData name="Alonzo-estrada, Jayden J" userId="S::jjalonzo-estra@mavs.coloradomesa.edu::261204df-0eb8-4a1f-82ed-d67e52b6c171" providerId="AD" clId="Web-{8087B029-33FB-8CFD-D82F-C08F3A8BDEC0}" dt="2025-04-27T22:54:53.623" v="204"/>
        <pc:sldMkLst>
          <pc:docMk/>
          <pc:sldMk cId="3594839711" sldId="263"/>
        </pc:sldMkLst>
      </pc:sldChg>
    </pc:docChg>
  </pc:docChgLst>
  <pc:docChgLst>
    <pc:chgData name="Tobin, Layton J" userId="S::ljtobin@mavs.coloradomesa.edu::c1b108a5-2439-465c-80d8-060b66cdc0bd" providerId="AD" clId="Web-{3451C58E-8981-2959-E4B4-5D1113C32594}"/>
    <pc:docChg chg="mod modSld">
      <pc:chgData name="Tobin, Layton J" userId="S::ljtobin@mavs.coloradomesa.edu::c1b108a5-2439-465c-80d8-060b66cdc0bd" providerId="AD" clId="Web-{3451C58E-8981-2959-E4B4-5D1113C32594}" dt="2025-05-01T19:40:09.495" v="9"/>
      <pc:docMkLst>
        <pc:docMk/>
      </pc:docMkLst>
      <pc:sldChg chg="modSp">
        <pc:chgData name="Tobin, Layton J" userId="S::ljtobin@mavs.coloradomesa.edu::c1b108a5-2439-465c-80d8-060b66cdc0bd" providerId="AD" clId="Web-{3451C58E-8981-2959-E4B4-5D1113C32594}" dt="2025-05-01T19:39:35.760" v="8" actId="20577"/>
        <pc:sldMkLst>
          <pc:docMk/>
          <pc:sldMk cId="4189713490" sldId="274"/>
        </pc:sldMkLst>
        <pc:spChg chg="mod">
          <ac:chgData name="Tobin, Layton J" userId="S::ljtobin@mavs.coloradomesa.edu::c1b108a5-2439-465c-80d8-060b66cdc0bd" providerId="AD" clId="Web-{3451C58E-8981-2959-E4B4-5D1113C32594}" dt="2025-05-01T19:39:35.760" v="8" actId="20577"/>
          <ac:spMkLst>
            <pc:docMk/>
            <pc:sldMk cId="4189713490" sldId="274"/>
            <ac:spMk id="3" creationId="{CCB0A9EB-3FD0-298A-A17C-BC3C4C23A8BE}"/>
          </ac:spMkLst>
        </pc:spChg>
        <pc:picChg chg="mod">
          <ac:chgData name="Tobin, Layton J" userId="S::ljtobin@mavs.coloradomesa.edu::c1b108a5-2439-465c-80d8-060b66cdc0bd" providerId="AD" clId="Web-{3451C58E-8981-2959-E4B4-5D1113C32594}" dt="2025-05-01T19:37:30.852" v="1" actId="1076"/>
          <ac:picMkLst>
            <pc:docMk/>
            <pc:sldMk cId="4189713490" sldId="274"/>
            <ac:picMk id="6" creationId="{9CD42318-773C-98E1-F965-2F045367F689}"/>
          </ac:picMkLst>
        </pc:picChg>
      </pc:sldChg>
    </pc:docChg>
  </pc:docChgLst>
  <pc:docChgLst>
    <pc:chgData name="Tobin, Layton J" userId="S::ljtobin@mavs.coloradomesa.edu::c1b108a5-2439-465c-80d8-060b66cdc0bd" providerId="AD" clId="Web-{813CFBFC-D898-AF14-501F-D35AB9897D0E}"/>
    <pc:docChg chg="addSld modSld">
      <pc:chgData name="Tobin, Layton J" userId="S::ljtobin@mavs.coloradomesa.edu::c1b108a5-2439-465c-80d8-060b66cdc0bd" providerId="AD" clId="Web-{813CFBFC-D898-AF14-501F-D35AB9897D0E}" dt="2025-05-01T16:04:17.607" v="99" actId="1076"/>
      <pc:docMkLst>
        <pc:docMk/>
      </pc:docMkLst>
      <pc:sldChg chg="addSp modSp new">
        <pc:chgData name="Tobin, Layton J" userId="S::ljtobin@mavs.coloradomesa.edu::c1b108a5-2439-465c-80d8-060b66cdc0bd" providerId="AD" clId="Web-{813CFBFC-D898-AF14-501F-D35AB9897D0E}" dt="2025-05-01T16:04:17.607" v="99" actId="1076"/>
        <pc:sldMkLst>
          <pc:docMk/>
          <pc:sldMk cId="2604105521" sldId="270"/>
        </pc:sldMkLst>
        <pc:spChg chg="mod">
          <ac:chgData name="Tobin, Layton J" userId="S::ljtobin@mavs.coloradomesa.edu::c1b108a5-2439-465c-80d8-060b66cdc0bd" providerId="AD" clId="Web-{813CFBFC-D898-AF14-501F-D35AB9897D0E}" dt="2025-05-01T16:02:23.042" v="26" actId="20577"/>
          <ac:spMkLst>
            <pc:docMk/>
            <pc:sldMk cId="2604105521" sldId="270"/>
            <ac:spMk id="2" creationId="{279F057D-7E51-4AAC-0BD9-D0E3F32CDC62}"/>
          </ac:spMkLst>
        </pc:spChg>
        <pc:spChg chg="mod">
          <ac:chgData name="Tobin, Layton J" userId="S::ljtobin@mavs.coloradomesa.edu::c1b108a5-2439-465c-80d8-060b66cdc0bd" providerId="AD" clId="Web-{813CFBFC-D898-AF14-501F-D35AB9897D0E}" dt="2025-05-01T16:02:46.824" v="66" actId="20577"/>
          <ac:spMkLst>
            <pc:docMk/>
            <pc:sldMk cId="2604105521" sldId="270"/>
            <ac:spMk id="3" creationId="{E2B95582-DB34-2C2E-04EE-D6E9A512EDD2}"/>
          </ac:spMkLst>
        </pc:spChg>
        <pc:picChg chg="add mod">
          <ac:chgData name="Tobin, Layton J" userId="S::ljtobin@mavs.coloradomesa.edu::c1b108a5-2439-465c-80d8-060b66cdc0bd" providerId="AD" clId="Web-{813CFBFC-D898-AF14-501F-D35AB9897D0E}" dt="2025-05-01T16:03:56.653" v="91" actId="1076"/>
          <ac:picMkLst>
            <pc:docMk/>
            <pc:sldMk cId="2604105521" sldId="270"/>
            <ac:picMk id="4" creationId="{2181DC3E-63BC-4657-EFB8-6C212C0A5EE2}"/>
          </ac:picMkLst>
        </pc:picChg>
        <pc:picChg chg="add mod">
          <ac:chgData name="Tobin, Layton J" userId="S::ljtobin@mavs.coloradomesa.edu::c1b108a5-2439-465c-80d8-060b66cdc0bd" providerId="AD" clId="Web-{813CFBFC-D898-AF14-501F-D35AB9897D0E}" dt="2025-05-01T16:04:02.716" v="94" actId="1076"/>
          <ac:picMkLst>
            <pc:docMk/>
            <pc:sldMk cId="2604105521" sldId="270"/>
            <ac:picMk id="5" creationId="{FB25AED8-8562-E8E1-3D17-93488619E004}"/>
          </ac:picMkLst>
        </pc:picChg>
        <pc:picChg chg="add mod">
          <ac:chgData name="Tobin, Layton J" userId="S::ljtobin@mavs.coloradomesa.edu::c1b108a5-2439-465c-80d8-060b66cdc0bd" providerId="AD" clId="Web-{813CFBFC-D898-AF14-501F-D35AB9897D0E}" dt="2025-05-01T16:04:17.607" v="99" actId="1076"/>
          <ac:picMkLst>
            <pc:docMk/>
            <pc:sldMk cId="2604105521" sldId="270"/>
            <ac:picMk id="6" creationId="{B788CDFA-5323-2530-B44D-2258A3624432}"/>
          </ac:picMkLst>
        </pc:picChg>
      </pc:sldChg>
    </pc:docChg>
  </pc:docChgLst>
  <pc:docChgLst>
    <pc:chgData name="Tobin, Layton J" userId="S::ljtobin@mavs.coloradomesa.edu::c1b108a5-2439-465c-80d8-060b66cdc0bd" providerId="AD" clId="Web-{DD647887-7B6F-4110-F030-214EEFC31734}"/>
    <pc:docChg chg="addSld">
      <pc:chgData name="Tobin, Layton J" userId="S::ljtobin@mavs.coloradomesa.edu::c1b108a5-2439-465c-80d8-060b66cdc0bd" providerId="AD" clId="Web-{DD647887-7B6F-4110-F030-214EEFC31734}" dt="2025-05-01T17:17:23.016" v="0"/>
      <pc:docMkLst>
        <pc:docMk/>
      </pc:docMkLst>
      <pc:sldChg chg="add replId">
        <pc:chgData name="Tobin, Layton J" userId="S::ljtobin@mavs.coloradomesa.edu::c1b108a5-2439-465c-80d8-060b66cdc0bd" providerId="AD" clId="Web-{DD647887-7B6F-4110-F030-214EEFC31734}" dt="2025-05-01T17:17:23.016" v="0"/>
        <pc:sldMkLst>
          <pc:docMk/>
          <pc:sldMk cId="2719947074" sldId="273"/>
        </pc:sldMkLst>
      </pc:sldChg>
    </pc:docChg>
  </pc:docChgLst>
  <pc:docChgLst>
    <pc:chgData name="Alonzo-estrada, Jayden J" userId="S::jjalonzo-estra@mavs.coloradomesa.edu::261204df-0eb8-4a1f-82ed-d67e52b6c171" providerId="AD" clId="Web-{916C9FE9-9EAA-C3D3-C870-A0CE348CEDFA}"/>
    <pc:docChg chg="addSld modSld">
      <pc:chgData name="Alonzo-estrada, Jayden J" userId="S::jjalonzo-estra@mavs.coloradomesa.edu::261204df-0eb8-4a1f-82ed-d67e52b6c171" providerId="AD" clId="Web-{916C9FE9-9EAA-C3D3-C870-A0CE348CEDFA}" dt="2025-04-28T18:08:57.694" v="8" actId="20577"/>
      <pc:docMkLst>
        <pc:docMk/>
      </pc:docMkLst>
      <pc:sldChg chg="modSp new">
        <pc:chgData name="Alonzo-estrada, Jayden J" userId="S::jjalonzo-estra@mavs.coloradomesa.edu::261204df-0eb8-4a1f-82ed-d67e52b6c171" providerId="AD" clId="Web-{916C9FE9-9EAA-C3D3-C870-A0CE348CEDFA}" dt="2025-04-28T18:08:54.022" v="6" actId="20577"/>
        <pc:sldMkLst>
          <pc:docMk/>
          <pc:sldMk cId="3359396438" sldId="264"/>
        </pc:sldMkLst>
        <pc:spChg chg="mod">
          <ac:chgData name="Alonzo-estrada, Jayden J" userId="S::jjalonzo-estra@mavs.coloradomesa.edu::261204df-0eb8-4a1f-82ed-d67e52b6c171" providerId="AD" clId="Web-{916C9FE9-9EAA-C3D3-C870-A0CE348CEDFA}" dt="2025-04-28T18:08:54.022" v="6" actId="20577"/>
          <ac:spMkLst>
            <pc:docMk/>
            <pc:sldMk cId="3359396438" sldId="264"/>
            <ac:spMk id="2" creationId="{6117BDBC-F0C3-5DC2-16AF-BA006A1C1E4B}"/>
          </ac:spMkLst>
        </pc:spChg>
      </pc:sldChg>
      <pc:sldChg chg="modSp new">
        <pc:chgData name="Alonzo-estrada, Jayden J" userId="S::jjalonzo-estra@mavs.coloradomesa.edu::261204df-0eb8-4a1f-82ed-d67e52b6c171" providerId="AD" clId="Web-{916C9FE9-9EAA-C3D3-C870-A0CE348CEDFA}" dt="2025-04-28T18:08:57.694" v="8" actId="20577"/>
        <pc:sldMkLst>
          <pc:docMk/>
          <pc:sldMk cId="694303563" sldId="265"/>
        </pc:sldMkLst>
        <pc:spChg chg="mod">
          <ac:chgData name="Alonzo-estrada, Jayden J" userId="S::jjalonzo-estra@mavs.coloradomesa.edu::261204df-0eb8-4a1f-82ed-d67e52b6c171" providerId="AD" clId="Web-{916C9FE9-9EAA-C3D3-C870-A0CE348CEDFA}" dt="2025-04-28T18:08:57.694" v="8" actId="20577"/>
          <ac:spMkLst>
            <pc:docMk/>
            <pc:sldMk cId="694303563" sldId="265"/>
            <ac:spMk id="2" creationId="{E7A7D5CB-2FBF-2745-02AE-2651404A751B}"/>
          </ac:spMkLst>
        </pc:spChg>
      </pc:sldChg>
    </pc:docChg>
  </pc:docChgLst>
  <pc:docChgLst>
    <pc:chgData name="Hockins, Cameron D" userId="S::cdhockins@mavs.coloradomesa.edu::a2de28fa-688e-4585-a749-47ea4f05529a" providerId="AD" clId="Web-{DDF4BD08-716D-5AB8-34F6-596DDCD3AD8A}"/>
    <pc:docChg chg="modSld">
      <pc:chgData name="Hockins, Cameron D" userId="S::cdhockins@mavs.coloradomesa.edu::a2de28fa-688e-4585-a749-47ea4f05529a" providerId="AD" clId="Web-{DDF4BD08-716D-5AB8-34F6-596DDCD3AD8A}" dt="2025-05-02T03:46:51.454" v="2" actId="20577"/>
      <pc:docMkLst>
        <pc:docMk/>
      </pc:docMkLst>
      <pc:sldChg chg="modSp">
        <pc:chgData name="Hockins, Cameron D" userId="S::cdhockins@mavs.coloradomesa.edu::a2de28fa-688e-4585-a749-47ea4f05529a" providerId="AD" clId="Web-{DDF4BD08-716D-5AB8-34F6-596DDCD3AD8A}" dt="2025-05-02T03:46:51.454" v="2" actId="20577"/>
        <pc:sldMkLst>
          <pc:docMk/>
          <pc:sldMk cId="3199900479" sldId="261"/>
        </pc:sldMkLst>
        <pc:spChg chg="mod">
          <ac:chgData name="Hockins, Cameron D" userId="S::cdhockins@mavs.coloradomesa.edu::a2de28fa-688e-4585-a749-47ea4f05529a" providerId="AD" clId="Web-{DDF4BD08-716D-5AB8-34F6-596DDCD3AD8A}" dt="2025-05-02T03:46:51.454" v="2" actId="20577"/>
          <ac:spMkLst>
            <pc:docMk/>
            <pc:sldMk cId="3199900479" sldId="261"/>
            <ac:spMk id="2" creationId="{EB53DAC0-B4B1-409D-7B84-C1BFFE96A588}"/>
          </ac:spMkLst>
        </pc:spChg>
      </pc:sldChg>
    </pc:docChg>
  </pc:docChgLst>
  <pc:docChgLst>
    <pc:chgData name="Tobin, Layton J" userId="S::ljtobin@mavs.coloradomesa.edu::c1b108a5-2439-465c-80d8-060b66cdc0bd" providerId="AD" clId="Web-{CBC9BD84-EA3A-EBEF-DC56-9846FCECBBA6}"/>
    <pc:docChg chg="addSld modSld">
      <pc:chgData name="Tobin, Layton J" userId="S::ljtobin@mavs.coloradomesa.edu::c1b108a5-2439-465c-80d8-060b66cdc0bd" providerId="AD" clId="Web-{CBC9BD84-EA3A-EBEF-DC56-9846FCECBBA6}" dt="2025-05-01T05:07:29.286" v="84" actId="1076"/>
      <pc:docMkLst>
        <pc:docMk/>
      </pc:docMkLst>
      <pc:sldChg chg="addSp delSp modSp mod setBg setClrOvrMap">
        <pc:chgData name="Tobin, Layton J" userId="S::ljtobin@mavs.coloradomesa.edu::c1b108a5-2439-465c-80d8-060b66cdc0bd" providerId="AD" clId="Web-{CBC9BD84-EA3A-EBEF-DC56-9846FCECBBA6}" dt="2025-05-01T04:41:00.640" v="58" actId="1076"/>
        <pc:sldMkLst>
          <pc:docMk/>
          <pc:sldMk cId="694303563" sldId="265"/>
        </pc:sldMkLst>
        <pc:spChg chg="mod ord">
          <ac:chgData name="Tobin, Layton J" userId="S::ljtobin@mavs.coloradomesa.edu::c1b108a5-2439-465c-80d8-060b66cdc0bd" providerId="AD" clId="Web-{CBC9BD84-EA3A-EBEF-DC56-9846FCECBBA6}" dt="2025-05-01T04:40:03.937" v="30" actId="20577"/>
          <ac:spMkLst>
            <pc:docMk/>
            <pc:sldMk cId="694303563" sldId="265"/>
            <ac:spMk id="2" creationId="{E7A7D5CB-2FBF-2745-02AE-2651404A751B}"/>
          </ac:spMkLst>
        </pc:spChg>
        <pc:spChg chg="del">
          <ac:chgData name="Tobin, Layton J" userId="S::ljtobin@mavs.coloradomesa.edu::c1b108a5-2439-465c-80d8-060b66cdc0bd" providerId="AD" clId="Web-{CBC9BD84-EA3A-EBEF-DC56-9846FCECBBA6}" dt="2025-05-01T04:35:56.621" v="0"/>
          <ac:spMkLst>
            <pc:docMk/>
            <pc:sldMk cId="694303563" sldId="265"/>
            <ac:spMk id="3" creationId="{938E3E30-01AE-6008-5F1C-1399159FD218}"/>
          </ac:spMkLst>
        </pc:spChg>
        <pc:spChg chg="add del mod">
          <ac:chgData name="Tobin, Layton J" userId="S::ljtobin@mavs.coloradomesa.edu::c1b108a5-2439-465c-80d8-060b66cdc0bd" providerId="AD" clId="Web-{CBC9BD84-EA3A-EBEF-DC56-9846FCECBBA6}" dt="2025-05-01T04:39:24.561" v="8"/>
          <ac:spMkLst>
            <pc:docMk/>
            <pc:sldMk cId="694303563" sldId="265"/>
            <ac:spMk id="6" creationId="{F15547E4-2A74-CCD6-A3B0-B3CE7DFC3EF3}"/>
          </ac:spMkLst>
        </pc:spChg>
        <pc:spChg chg="add del">
          <ac:chgData name="Tobin, Layton J" userId="S::ljtobin@mavs.coloradomesa.edu::c1b108a5-2439-465c-80d8-060b66cdc0bd" providerId="AD" clId="Web-{CBC9BD84-EA3A-EBEF-DC56-9846FCECBBA6}" dt="2025-05-01T04:40:17.265" v="32"/>
          <ac:spMkLst>
            <pc:docMk/>
            <pc:sldMk cId="694303563" sldId="265"/>
            <ac:spMk id="8" creationId="{90799663-EEAE-5EDF-A0DF-5C860151A57C}"/>
          </ac:spMkLst>
        </pc:spChg>
        <pc:spChg chg="add del">
          <ac:chgData name="Tobin, Layton J" userId="S::ljtobin@mavs.coloradomesa.edu::c1b108a5-2439-465c-80d8-060b66cdc0bd" providerId="AD" clId="Web-{CBC9BD84-EA3A-EBEF-DC56-9846FCECBBA6}" dt="2025-05-01T04:36:12.950" v="5"/>
          <ac:spMkLst>
            <pc:docMk/>
            <pc:sldMk cId="694303563" sldId="265"/>
            <ac:spMk id="9" creationId="{774A975B-A886-5202-0489-6965514A0D14}"/>
          </ac:spMkLst>
        </pc:spChg>
        <pc:spChg chg="add mod">
          <ac:chgData name="Tobin, Layton J" userId="S::ljtobin@mavs.coloradomesa.edu::c1b108a5-2439-465c-80d8-060b66cdc0bd" providerId="AD" clId="Web-{CBC9BD84-EA3A-EBEF-DC56-9846FCECBBA6}" dt="2025-05-01T04:41:00.640" v="58" actId="1076"/>
          <ac:spMkLst>
            <pc:docMk/>
            <pc:sldMk cId="694303563" sldId="265"/>
            <ac:spMk id="10" creationId="{9512448B-4B0F-5237-622C-5A0C3AFB0DB3}"/>
          </ac:spMkLst>
        </pc:spChg>
        <pc:spChg chg="add del">
          <ac:chgData name="Tobin, Layton J" userId="S::ljtobin@mavs.coloradomesa.edu::c1b108a5-2439-465c-80d8-060b66cdc0bd" providerId="AD" clId="Web-{CBC9BD84-EA3A-EBEF-DC56-9846FCECBBA6}" dt="2025-05-01T04:36:12.950" v="5"/>
          <ac:spMkLst>
            <pc:docMk/>
            <pc:sldMk cId="694303563" sldId="265"/>
            <ac:spMk id="11" creationId="{EA67E988-5919-57BB-C7DE-D3EAD38A3045}"/>
          </ac:spMkLst>
        </pc:spChg>
        <pc:spChg chg="add del">
          <ac:chgData name="Tobin, Layton J" userId="S::ljtobin@mavs.coloradomesa.edu::c1b108a5-2439-465c-80d8-060b66cdc0bd" providerId="AD" clId="Web-{CBC9BD84-EA3A-EBEF-DC56-9846FCECBBA6}" dt="2025-05-01T04:36:12.950" v="5"/>
          <ac:spMkLst>
            <pc:docMk/>
            <pc:sldMk cId="694303563" sldId="265"/>
            <ac:spMk id="13" creationId="{E20BB609-EF92-42DB-836C-0699A590B5CF}"/>
          </ac:spMkLst>
        </pc:spChg>
        <pc:spChg chg="add del">
          <ac:chgData name="Tobin, Layton J" userId="S::ljtobin@mavs.coloradomesa.edu::c1b108a5-2439-465c-80d8-060b66cdc0bd" providerId="AD" clId="Web-{CBC9BD84-EA3A-EBEF-DC56-9846FCECBBA6}" dt="2025-05-01T04:36:12.950" v="5"/>
          <ac:spMkLst>
            <pc:docMk/>
            <pc:sldMk cId="694303563" sldId="265"/>
            <ac:spMk id="15" creationId="{4D71E64B-9F70-4956-A351-D707CAB0AF3A}"/>
          </ac:spMkLst>
        </pc:spChg>
        <pc:spChg chg="add del">
          <ac:chgData name="Tobin, Layton J" userId="S::ljtobin@mavs.coloradomesa.edu::c1b108a5-2439-465c-80d8-060b66cdc0bd" providerId="AD" clId="Web-{CBC9BD84-EA3A-EBEF-DC56-9846FCECBBA6}" dt="2025-05-01T04:36:12.950" v="5"/>
          <ac:spMkLst>
            <pc:docMk/>
            <pc:sldMk cId="694303563" sldId="265"/>
            <ac:spMk id="17" creationId="{B2C335F7-F61C-4EB4-80F2-4B1438FE66BB}"/>
          </ac:spMkLst>
        </pc:spChg>
        <pc:spChg chg="add del">
          <ac:chgData name="Tobin, Layton J" userId="S::ljtobin@mavs.coloradomesa.edu::c1b108a5-2439-465c-80d8-060b66cdc0bd" providerId="AD" clId="Web-{CBC9BD84-EA3A-EBEF-DC56-9846FCECBBA6}" dt="2025-05-01T04:36:12.950" v="5"/>
          <ac:spMkLst>
            <pc:docMk/>
            <pc:sldMk cId="694303563" sldId="265"/>
            <ac:spMk id="19" creationId="{F1189494-2B67-46D2-93D6-A122A09BF6B2}"/>
          </ac:spMkLst>
        </pc:spChg>
        <pc:spChg chg="add">
          <ac:chgData name="Tobin, Layton J" userId="S::ljtobin@mavs.coloradomesa.edu::c1b108a5-2439-465c-80d8-060b66cdc0bd" providerId="AD" clId="Web-{CBC9BD84-EA3A-EBEF-DC56-9846FCECBBA6}" dt="2025-05-01T04:36:12.965" v="6"/>
          <ac:spMkLst>
            <pc:docMk/>
            <pc:sldMk cId="694303563" sldId="265"/>
            <ac:spMk id="21" creationId="{774A975B-A886-5202-0489-6965514A0D14}"/>
          </ac:spMkLst>
        </pc:spChg>
        <pc:spChg chg="add">
          <ac:chgData name="Tobin, Layton J" userId="S::ljtobin@mavs.coloradomesa.edu::c1b108a5-2439-465c-80d8-060b66cdc0bd" providerId="AD" clId="Web-{CBC9BD84-EA3A-EBEF-DC56-9846FCECBBA6}" dt="2025-05-01T04:36:12.965" v="6"/>
          <ac:spMkLst>
            <pc:docMk/>
            <pc:sldMk cId="694303563" sldId="265"/>
            <ac:spMk id="22" creationId="{EA67E988-5919-57BB-C7DE-D3EAD38A3045}"/>
          </ac:spMkLst>
        </pc:spChg>
        <pc:spChg chg="add">
          <ac:chgData name="Tobin, Layton J" userId="S::ljtobin@mavs.coloradomesa.edu::c1b108a5-2439-465c-80d8-060b66cdc0bd" providerId="AD" clId="Web-{CBC9BD84-EA3A-EBEF-DC56-9846FCECBBA6}" dt="2025-05-01T04:36:12.965" v="6"/>
          <ac:spMkLst>
            <pc:docMk/>
            <pc:sldMk cId="694303563" sldId="265"/>
            <ac:spMk id="23" creationId="{C7EFAAB5-34A3-C2FC-70BA-7720CC8ADBAC}"/>
          </ac:spMkLst>
        </pc:spChg>
        <pc:spChg chg="add">
          <ac:chgData name="Tobin, Layton J" userId="S::ljtobin@mavs.coloradomesa.edu::c1b108a5-2439-465c-80d8-060b66cdc0bd" providerId="AD" clId="Web-{CBC9BD84-EA3A-EBEF-DC56-9846FCECBBA6}" dt="2025-05-01T04:36:12.965" v="6"/>
          <ac:spMkLst>
            <pc:docMk/>
            <pc:sldMk cId="694303563" sldId="265"/>
            <ac:spMk id="24" creationId="{FDD57DDC-2075-7CBD-00B4-0A5FF09917FF}"/>
          </ac:spMkLst>
        </pc:spChg>
        <pc:picChg chg="add del mod ord">
          <ac:chgData name="Tobin, Layton J" userId="S::ljtobin@mavs.coloradomesa.edu::c1b108a5-2439-465c-80d8-060b66cdc0bd" providerId="AD" clId="Web-{CBC9BD84-EA3A-EBEF-DC56-9846FCECBBA6}" dt="2025-05-01T04:36:15.856" v="7"/>
          <ac:picMkLst>
            <pc:docMk/>
            <pc:sldMk cId="694303563" sldId="265"/>
            <ac:picMk id="4" creationId="{3F3B905F-0800-4673-06AE-61B9510CD901}"/>
          </ac:picMkLst>
        </pc:picChg>
        <pc:picChg chg="add mod ord">
          <ac:chgData name="Tobin, Layton J" userId="S::ljtobin@mavs.coloradomesa.edu::c1b108a5-2439-465c-80d8-060b66cdc0bd" providerId="AD" clId="Web-{CBC9BD84-EA3A-EBEF-DC56-9846FCECBBA6}" dt="2025-05-01T04:39:34.389" v="13" actId="14100"/>
          <ac:picMkLst>
            <pc:docMk/>
            <pc:sldMk cId="694303563" sldId="265"/>
            <ac:picMk id="7" creationId="{5A960FE5-E10F-CE37-C089-F9EA9959B09A}"/>
          </ac:picMkLst>
        </pc:picChg>
      </pc:sldChg>
      <pc:sldChg chg="addSp delSp modSp new">
        <pc:chgData name="Tobin, Layton J" userId="S::ljtobin@mavs.coloradomesa.edu::c1b108a5-2439-465c-80d8-060b66cdc0bd" providerId="AD" clId="Web-{CBC9BD84-EA3A-EBEF-DC56-9846FCECBBA6}" dt="2025-05-01T05:05:16.706" v="64" actId="1076"/>
        <pc:sldMkLst>
          <pc:docMk/>
          <pc:sldMk cId="1072245206" sldId="268"/>
        </pc:sldMkLst>
        <pc:spChg chg="mod">
          <ac:chgData name="Tobin, Layton J" userId="S::ljtobin@mavs.coloradomesa.edu::c1b108a5-2439-465c-80d8-060b66cdc0bd" providerId="AD" clId="Web-{CBC9BD84-EA3A-EBEF-DC56-9846FCECBBA6}" dt="2025-05-01T05:05:13.081" v="62" actId="20577"/>
          <ac:spMkLst>
            <pc:docMk/>
            <pc:sldMk cId="1072245206" sldId="268"/>
            <ac:spMk id="2" creationId="{EF370A40-A591-DD1A-CB37-538229CF0CD2}"/>
          </ac:spMkLst>
        </pc:spChg>
        <pc:spChg chg="del">
          <ac:chgData name="Tobin, Layton J" userId="S::ljtobin@mavs.coloradomesa.edu::c1b108a5-2439-465c-80d8-060b66cdc0bd" providerId="AD" clId="Web-{CBC9BD84-EA3A-EBEF-DC56-9846FCECBBA6}" dt="2025-05-01T05:05:13.784" v="63"/>
          <ac:spMkLst>
            <pc:docMk/>
            <pc:sldMk cId="1072245206" sldId="268"/>
            <ac:spMk id="3" creationId="{39B845E2-68C7-E5CE-D5E7-D7EC17FCFE33}"/>
          </ac:spMkLst>
        </pc:spChg>
        <pc:picChg chg="add mod ord">
          <ac:chgData name="Tobin, Layton J" userId="S::ljtobin@mavs.coloradomesa.edu::c1b108a5-2439-465c-80d8-060b66cdc0bd" providerId="AD" clId="Web-{CBC9BD84-EA3A-EBEF-DC56-9846FCECBBA6}" dt="2025-05-01T05:05:16.706" v="64" actId="1076"/>
          <ac:picMkLst>
            <pc:docMk/>
            <pc:sldMk cId="1072245206" sldId="268"/>
            <ac:picMk id="4" creationId="{C0668D05-20EB-6115-3751-D3DCAA270B85}"/>
          </ac:picMkLst>
        </pc:picChg>
      </pc:sldChg>
      <pc:sldChg chg="addSp delSp modSp new">
        <pc:chgData name="Tobin, Layton J" userId="S::ljtobin@mavs.coloradomesa.edu::c1b108a5-2439-465c-80d8-060b66cdc0bd" providerId="AD" clId="Web-{CBC9BD84-EA3A-EBEF-DC56-9846FCECBBA6}" dt="2025-05-01T05:07:29.286" v="84" actId="1076"/>
        <pc:sldMkLst>
          <pc:docMk/>
          <pc:sldMk cId="3758290140" sldId="269"/>
        </pc:sldMkLst>
        <pc:spChg chg="mod">
          <ac:chgData name="Tobin, Layton J" userId="S::ljtobin@mavs.coloradomesa.edu::c1b108a5-2439-465c-80d8-060b66cdc0bd" providerId="AD" clId="Web-{CBC9BD84-EA3A-EBEF-DC56-9846FCECBBA6}" dt="2025-05-01T05:05:34.581" v="72" actId="20577"/>
          <ac:spMkLst>
            <pc:docMk/>
            <pc:sldMk cId="3758290140" sldId="269"/>
            <ac:spMk id="2" creationId="{47BCE3BA-5538-CCE0-7882-63BB58D6814E}"/>
          </ac:spMkLst>
        </pc:spChg>
        <pc:spChg chg="del">
          <ac:chgData name="Tobin, Layton J" userId="S::ljtobin@mavs.coloradomesa.edu::c1b108a5-2439-465c-80d8-060b66cdc0bd" providerId="AD" clId="Web-{CBC9BD84-EA3A-EBEF-DC56-9846FCECBBA6}" dt="2025-05-01T05:05:48.956" v="73"/>
          <ac:spMkLst>
            <pc:docMk/>
            <pc:sldMk cId="3758290140" sldId="269"/>
            <ac:spMk id="3" creationId="{2DFD6DFA-AFAD-C30A-5980-371CAC0273D4}"/>
          </ac:spMkLst>
        </pc:spChg>
        <pc:spChg chg="add del mod">
          <ac:chgData name="Tobin, Layton J" userId="S::ljtobin@mavs.coloradomesa.edu::c1b108a5-2439-465c-80d8-060b66cdc0bd" providerId="AD" clId="Web-{CBC9BD84-EA3A-EBEF-DC56-9846FCECBBA6}" dt="2025-05-01T05:07:23.754" v="79"/>
          <ac:spMkLst>
            <pc:docMk/>
            <pc:sldMk cId="3758290140" sldId="269"/>
            <ac:spMk id="7" creationId="{30912DD9-C02F-83F1-2921-7825B9425EB8}"/>
          </ac:spMkLst>
        </pc:spChg>
        <pc:picChg chg="add del mod ord">
          <ac:chgData name="Tobin, Layton J" userId="S::ljtobin@mavs.coloradomesa.edu::c1b108a5-2439-465c-80d8-060b66cdc0bd" providerId="AD" clId="Web-{CBC9BD84-EA3A-EBEF-DC56-9846FCECBBA6}" dt="2025-05-01T05:07:22.286" v="77"/>
          <ac:picMkLst>
            <pc:docMk/>
            <pc:sldMk cId="3758290140" sldId="269"/>
            <ac:picMk id="4" creationId="{B43FE27A-A5CD-14C0-AD19-A8BE822E4531}"/>
          </ac:picMkLst>
        </pc:picChg>
        <pc:picChg chg="add del mod">
          <ac:chgData name="Tobin, Layton J" userId="S::ljtobin@mavs.coloradomesa.edu::c1b108a5-2439-465c-80d8-060b66cdc0bd" providerId="AD" clId="Web-{CBC9BD84-EA3A-EBEF-DC56-9846FCECBBA6}" dt="2025-05-01T05:07:22.520" v="78"/>
          <ac:picMkLst>
            <pc:docMk/>
            <pc:sldMk cId="3758290140" sldId="269"/>
            <ac:picMk id="5" creationId="{41CFDD2A-AA74-5833-49C3-3E96AEF9722E}"/>
          </ac:picMkLst>
        </pc:picChg>
        <pc:picChg chg="add mod ord">
          <ac:chgData name="Tobin, Layton J" userId="S::ljtobin@mavs.coloradomesa.edu::c1b108a5-2439-465c-80d8-060b66cdc0bd" providerId="AD" clId="Web-{CBC9BD84-EA3A-EBEF-DC56-9846FCECBBA6}" dt="2025-05-01T05:07:29.286" v="84" actId="1076"/>
          <ac:picMkLst>
            <pc:docMk/>
            <pc:sldMk cId="3758290140" sldId="269"/>
            <ac:picMk id="8" creationId="{8FD510C6-010F-97D8-9551-BD3F1A13201F}"/>
          </ac:picMkLst>
        </pc:picChg>
      </pc:sldChg>
    </pc:docChg>
  </pc:docChgLst>
  <pc:docChgLst>
    <pc:chgData name="Tobin, Layton J" userId="S::ljtobin@mavs.coloradomesa.edu::c1b108a5-2439-465c-80d8-060b66cdc0bd" providerId="AD" clId="Web-{218FA8D4-2151-DDD1-66AC-12A391C00958}"/>
    <pc:docChg chg="addSld modSld">
      <pc:chgData name="Tobin, Layton J" userId="S::ljtobin@mavs.coloradomesa.edu::c1b108a5-2439-465c-80d8-060b66cdc0bd" providerId="AD" clId="Web-{218FA8D4-2151-DDD1-66AC-12A391C00958}" dt="2025-05-01T17:17:11.840" v="22"/>
      <pc:docMkLst>
        <pc:docMk/>
      </pc:docMkLst>
      <pc:sldChg chg="modSp new">
        <pc:chgData name="Tobin, Layton J" userId="S::ljtobin@mavs.coloradomesa.edu::c1b108a5-2439-465c-80d8-060b66cdc0bd" providerId="AD" clId="Web-{218FA8D4-2151-DDD1-66AC-12A391C00958}" dt="2025-05-01T17:16:43.215" v="21" actId="20577"/>
        <pc:sldMkLst>
          <pc:docMk/>
          <pc:sldMk cId="3709326536" sldId="271"/>
        </pc:sldMkLst>
        <pc:spChg chg="mod">
          <ac:chgData name="Tobin, Layton J" userId="S::ljtobin@mavs.coloradomesa.edu::c1b108a5-2439-465c-80d8-060b66cdc0bd" providerId="AD" clId="Web-{218FA8D4-2151-DDD1-66AC-12A391C00958}" dt="2025-05-01T17:16:34.684" v="8" actId="20577"/>
          <ac:spMkLst>
            <pc:docMk/>
            <pc:sldMk cId="3709326536" sldId="271"/>
            <ac:spMk id="2" creationId="{A7F53A7A-36EB-F97E-59DE-B16C493E7A5B}"/>
          </ac:spMkLst>
        </pc:spChg>
        <pc:spChg chg="mod">
          <ac:chgData name="Tobin, Layton J" userId="S::ljtobin@mavs.coloradomesa.edu::c1b108a5-2439-465c-80d8-060b66cdc0bd" providerId="AD" clId="Web-{218FA8D4-2151-DDD1-66AC-12A391C00958}" dt="2025-05-01T17:16:43.215" v="21" actId="20577"/>
          <ac:spMkLst>
            <pc:docMk/>
            <pc:sldMk cId="3709326536" sldId="271"/>
            <ac:spMk id="3" creationId="{D99327BA-BF25-F097-DE9C-2C9585C04B1D}"/>
          </ac:spMkLst>
        </pc:spChg>
      </pc:sldChg>
      <pc:sldChg chg="add replId">
        <pc:chgData name="Tobin, Layton J" userId="S::ljtobin@mavs.coloradomesa.edu::c1b108a5-2439-465c-80d8-060b66cdc0bd" providerId="AD" clId="Web-{218FA8D4-2151-DDD1-66AC-12A391C00958}" dt="2025-05-01T17:17:11.840" v="22"/>
        <pc:sldMkLst>
          <pc:docMk/>
          <pc:sldMk cId="4030351417" sldId="272"/>
        </pc:sldMkLst>
      </pc:sldChg>
    </pc:docChg>
  </pc:docChgLst>
  <pc:docChgLst>
    <pc:chgData name="Alonzo-estrada, Jayden J" userId="S::jjalonzo-estra@mavs.coloradomesa.edu::261204df-0eb8-4a1f-82ed-d67e52b6c171" providerId="AD" clId="Web-{48688B96-E2BE-5060-132D-AA23E5E70DC0}"/>
    <pc:docChg chg="modSld">
      <pc:chgData name="Alonzo-estrada, Jayden J" userId="S::jjalonzo-estra@mavs.coloradomesa.edu::261204df-0eb8-4a1f-82ed-d67e52b6c171" providerId="AD" clId="Web-{48688B96-E2BE-5060-132D-AA23E5E70DC0}" dt="2025-05-02T00:49:18.308" v="39" actId="14100"/>
      <pc:docMkLst>
        <pc:docMk/>
      </pc:docMkLst>
      <pc:sldChg chg="addSp delSp modSp addAnim modAnim">
        <pc:chgData name="Alonzo-estrada, Jayden J" userId="S::jjalonzo-estra@mavs.coloradomesa.edu::261204df-0eb8-4a1f-82ed-d67e52b6c171" providerId="AD" clId="Web-{48688B96-E2BE-5060-132D-AA23E5E70DC0}" dt="2025-05-02T00:49:18.308" v="39" actId="14100"/>
        <pc:sldMkLst>
          <pc:docMk/>
          <pc:sldMk cId="3359396438" sldId="264"/>
        </pc:sldMkLst>
        <pc:spChg chg="mod">
          <ac:chgData name="Alonzo-estrada, Jayden J" userId="S::jjalonzo-estra@mavs.coloradomesa.edu::261204df-0eb8-4a1f-82ed-d67e52b6c171" providerId="AD" clId="Web-{48688B96-E2BE-5060-132D-AA23E5E70DC0}" dt="2025-05-02T00:47:38.011" v="22" actId="14100"/>
          <ac:spMkLst>
            <pc:docMk/>
            <pc:sldMk cId="3359396438" sldId="264"/>
            <ac:spMk id="2" creationId="{6117BDBC-F0C3-5DC2-16AF-BA006A1C1E4B}"/>
          </ac:spMkLst>
        </pc:spChg>
        <pc:spChg chg="del">
          <ac:chgData name="Alonzo-estrada, Jayden J" userId="S::jjalonzo-estra@mavs.coloradomesa.edu::261204df-0eb8-4a1f-82ed-d67e52b6c171" providerId="AD" clId="Web-{48688B96-E2BE-5060-132D-AA23E5E70DC0}" dt="2025-05-02T00:45:48.449" v="0"/>
          <ac:spMkLst>
            <pc:docMk/>
            <pc:sldMk cId="3359396438" sldId="264"/>
            <ac:spMk id="3" creationId="{B0243564-D382-BFFB-B925-1F340EE7A4D3}"/>
          </ac:spMkLst>
        </pc:spChg>
        <pc:picChg chg="add mod ord">
          <ac:chgData name="Alonzo-estrada, Jayden J" userId="S::jjalonzo-estra@mavs.coloradomesa.edu::261204df-0eb8-4a1f-82ed-d67e52b6c171" providerId="AD" clId="Web-{48688B96-E2BE-5060-132D-AA23E5E70DC0}" dt="2025-05-02T00:47:58.777" v="27" actId="1076"/>
          <ac:picMkLst>
            <pc:docMk/>
            <pc:sldMk cId="3359396438" sldId="264"/>
            <ac:picMk id="4" creationId="{31A3945E-803E-0A18-82E7-BA92AAC0D8D3}"/>
          </ac:picMkLst>
        </pc:picChg>
        <pc:picChg chg="add mod">
          <ac:chgData name="Alonzo-estrada, Jayden J" userId="S::jjalonzo-estra@mavs.coloradomesa.edu::261204df-0eb8-4a1f-82ed-d67e52b6c171" providerId="AD" clId="Web-{48688B96-E2BE-5060-132D-AA23E5E70DC0}" dt="2025-05-02T00:49:18.308" v="39" actId="14100"/>
          <ac:picMkLst>
            <pc:docMk/>
            <pc:sldMk cId="3359396438" sldId="264"/>
            <ac:picMk id="5" creationId="{5FE69425-093A-9A50-D8C7-FFFEE36D2A83}"/>
          </ac:picMkLst>
        </pc:picChg>
        <pc:picChg chg="add mod">
          <ac:chgData name="Alonzo-estrada, Jayden J" userId="S::jjalonzo-estra@mavs.coloradomesa.edu::261204df-0eb8-4a1f-82ed-d67e52b6c171" providerId="AD" clId="Web-{48688B96-E2BE-5060-132D-AA23E5E70DC0}" dt="2025-05-02T00:48:02.027" v="28" actId="1076"/>
          <ac:picMkLst>
            <pc:docMk/>
            <pc:sldMk cId="3359396438" sldId="264"/>
            <ac:picMk id="6" creationId="{E87814C6-03AD-9B18-398D-E0F8AAE7FC24}"/>
          </ac:picMkLst>
        </pc:picChg>
        <pc:picChg chg="add mod">
          <ac:chgData name="Alonzo-estrada, Jayden J" userId="S::jjalonzo-estra@mavs.coloradomesa.edu::261204df-0eb8-4a1f-82ed-d67e52b6c171" providerId="AD" clId="Web-{48688B96-E2BE-5060-132D-AA23E5E70DC0}" dt="2025-05-02T00:46:49.152" v="14" actId="14100"/>
          <ac:picMkLst>
            <pc:docMk/>
            <pc:sldMk cId="3359396438" sldId="264"/>
            <ac:picMk id="7" creationId="{B7D9A400-1C7E-C94A-EB78-C7CD1929A59F}"/>
          </ac:picMkLst>
        </pc:picChg>
        <pc:picChg chg="add mod">
          <ac:chgData name="Alonzo-estrada, Jayden J" userId="S::jjalonzo-estra@mavs.coloradomesa.edu::261204df-0eb8-4a1f-82ed-d67e52b6c171" providerId="AD" clId="Web-{48688B96-E2BE-5060-132D-AA23E5E70DC0}" dt="2025-05-02T00:47:52.792" v="26" actId="1076"/>
          <ac:picMkLst>
            <pc:docMk/>
            <pc:sldMk cId="3359396438" sldId="264"/>
            <ac:picMk id="8" creationId="{D68E5F2E-A4B5-CA86-8B56-0FF661C075A5}"/>
          </ac:picMkLst>
        </pc:picChg>
      </pc:sldChg>
    </pc:docChg>
  </pc:docChgLst>
</pc:chgInfo>
</file>

<file path=ppt/comments/modernComment_103_EBC570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B112A1-92E0-4482-A9B1-B8AFD57DA1AD}" authorId="{CEDA9D3E-316D-751D-51B5-D6F987DB614A}" created="2025-04-27T21:50:34.99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55585182" sldId="259"/>
      <ac:spMk id="3" creationId="{288340F7-93A3-7629-1F6D-44EF4C930F80}"/>
      <ac:txMk cp="21" len="16">
        <ac:context len="359" hash="2791721610"/>
      </ac:txMk>
    </ac:txMkLst>
    <p188:pos x="2147454" y="785090"/>
    <p188:txBody>
      <a:bodyPr/>
      <a:lstStyle/>
      <a:p>
        <a:r>
          <a:rPr lang="en-US"/>
          <a:t>Everything is a class/object</a:t>
        </a:r>
      </a:p>
    </p188:txBody>
  </p188:cm>
</p188:cmLst>
</file>

<file path=ppt/comments/modernComment_106_339026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28CBED-D3CB-4C58-9B60-178AA5D98558}" authorId="{933176CE-C439-429F-2ED0-D6154C518BB5}" created="2025-05-01T19:40:09.495">
    <pc:sldMkLst xmlns:pc="http://schemas.microsoft.com/office/powerpoint/2013/main/command">
      <pc:docMk/>
      <pc:sldMk cId="865085031" sldId="262"/>
    </pc:sldMkLst>
    <p188:txBody>
      <a:bodyPr/>
      <a:lstStyle/>
      <a:p>
        <a:r>
          <a:rPr lang="en-US"/>
          <a:t>Branches are for developing individual features then merging to main when they are ready to be published</a:t>
        </a:r>
      </a:p>
    </p188:txBody>
  </p188:cm>
</p188:cmLst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430BA-83F8-4924-B4E7-2E6C139D5B4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DF51B2-4D7C-47E8-A194-D0D70C631104}">
      <dgm:prSet/>
      <dgm:spPr/>
      <dgm:t>
        <a:bodyPr/>
        <a:lstStyle/>
        <a:p>
          <a:r>
            <a:rPr lang="en-US"/>
            <a:t>Make</a:t>
          </a:r>
        </a:p>
      </dgm:t>
    </dgm:pt>
    <dgm:pt modelId="{CD9EB78B-B4DA-41C1-B421-BA224E298A09}" type="parTrans" cxnId="{657B79E7-7D91-40FF-A995-D7D75573F7C3}">
      <dgm:prSet/>
      <dgm:spPr/>
      <dgm:t>
        <a:bodyPr/>
        <a:lstStyle/>
        <a:p>
          <a:endParaRPr lang="en-US"/>
        </a:p>
      </dgm:t>
    </dgm:pt>
    <dgm:pt modelId="{19448291-691D-42D4-BF60-59F99AF9B3BB}" type="sibTrans" cxnId="{657B79E7-7D91-40FF-A995-D7D75573F7C3}">
      <dgm:prSet/>
      <dgm:spPr/>
      <dgm:t>
        <a:bodyPr/>
        <a:lstStyle/>
        <a:p>
          <a:endParaRPr lang="en-US"/>
        </a:p>
      </dgm:t>
    </dgm:pt>
    <dgm:pt modelId="{9DD2ED97-F709-4AAC-937C-9ED88AFF0016}">
      <dgm:prSet/>
      <dgm:spPr/>
      <dgm:t>
        <a:bodyPr/>
        <a:lstStyle/>
        <a:p>
          <a:r>
            <a:rPr lang="en-US"/>
            <a:t>Make chess in Python</a:t>
          </a:r>
        </a:p>
      </dgm:t>
    </dgm:pt>
    <dgm:pt modelId="{F32CBFC6-A417-43F1-A883-270A9F10F0E8}" type="parTrans" cxnId="{11003E2E-A1B9-45C8-9561-5D739F2BDACC}">
      <dgm:prSet/>
      <dgm:spPr/>
      <dgm:t>
        <a:bodyPr/>
        <a:lstStyle/>
        <a:p>
          <a:endParaRPr lang="en-US"/>
        </a:p>
      </dgm:t>
    </dgm:pt>
    <dgm:pt modelId="{29DE6DF8-7E29-4BBE-AD42-A05F489E88D0}" type="sibTrans" cxnId="{11003E2E-A1B9-45C8-9561-5D739F2BDACC}">
      <dgm:prSet/>
      <dgm:spPr/>
      <dgm:t>
        <a:bodyPr/>
        <a:lstStyle/>
        <a:p>
          <a:endParaRPr lang="en-US"/>
        </a:p>
      </dgm:t>
    </dgm:pt>
    <dgm:pt modelId="{1C4CFA9F-0EDB-4A01-94F4-254A5F0F0A76}">
      <dgm:prSet/>
      <dgm:spPr/>
      <dgm:t>
        <a:bodyPr/>
        <a:lstStyle/>
        <a:p>
          <a:r>
            <a:rPr lang="en-US"/>
            <a:t>Modularize</a:t>
          </a:r>
        </a:p>
      </dgm:t>
    </dgm:pt>
    <dgm:pt modelId="{B0A10ED6-FD71-4FD5-A226-60133769601C}" type="parTrans" cxnId="{36EA9895-D72B-42D6-83CD-92BC5CB5F116}">
      <dgm:prSet/>
      <dgm:spPr/>
      <dgm:t>
        <a:bodyPr/>
        <a:lstStyle/>
        <a:p>
          <a:endParaRPr lang="en-US"/>
        </a:p>
      </dgm:t>
    </dgm:pt>
    <dgm:pt modelId="{DB073CD8-1427-4695-A220-676FB8313580}" type="sibTrans" cxnId="{36EA9895-D72B-42D6-83CD-92BC5CB5F116}">
      <dgm:prSet/>
      <dgm:spPr/>
      <dgm:t>
        <a:bodyPr/>
        <a:lstStyle/>
        <a:p>
          <a:endParaRPr lang="en-US"/>
        </a:p>
      </dgm:t>
    </dgm:pt>
    <dgm:pt modelId="{A09B717E-4818-4E67-855B-27FE6285B4B5}">
      <dgm:prSet/>
      <dgm:spPr/>
      <dgm:t>
        <a:bodyPr/>
        <a:lstStyle/>
        <a:p>
          <a:r>
            <a:rPr lang="en-US"/>
            <a:t>Modularize chess to have full control of everything</a:t>
          </a:r>
        </a:p>
      </dgm:t>
    </dgm:pt>
    <dgm:pt modelId="{B33C4C70-1ED3-437C-AF80-5F5F9D3FB590}" type="parTrans" cxnId="{392DE11D-51B6-45E7-801B-8AF1065E3C03}">
      <dgm:prSet/>
      <dgm:spPr/>
      <dgm:t>
        <a:bodyPr/>
        <a:lstStyle/>
        <a:p>
          <a:endParaRPr lang="en-US"/>
        </a:p>
      </dgm:t>
    </dgm:pt>
    <dgm:pt modelId="{13717E5B-8AA6-4C4F-B4CE-0E12AFCEA00C}" type="sibTrans" cxnId="{392DE11D-51B6-45E7-801B-8AF1065E3C03}">
      <dgm:prSet/>
      <dgm:spPr/>
      <dgm:t>
        <a:bodyPr/>
        <a:lstStyle/>
        <a:p>
          <a:endParaRPr lang="en-US"/>
        </a:p>
      </dgm:t>
    </dgm:pt>
    <dgm:pt modelId="{AD8ACE85-716E-4DD6-9F15-B261C9177C45}">
      <dgm:prSet/>
      <dgm:spPr/>
      <dgm:t>
        <a:bodyPr/>
        <a:lstStyle/>
        <a:p>
          <a:r>
            <a:rPr lang="en-US"/>
            <a:t>Separate each piece, board square, rule, and event</a:t>
          </a:r>
        </a:p>
      </dgm:t>
    </dgm:pt>
    <dgm:pt modelId="{74A7A682-1D99-4C29-9F33-391F6FD4C27C}" type="parTrans" cxnId="{A254BF10-FC7C-4889-A652-D151C4BAECCE}">
      <dgm:prSet/>
      <dgm:spPr/>
      <dgm:t>
        <a:bodyPr/>
        <a:lstStyle/>
        <a:p>
          <a:endParaRPr lang="en-US"/>
        </a:p>
      </dgm:t>
    </dgm:pt>
    <dgm:pt modelId="{4A9BC784-7866-4BF1-AB83-BD435D740985}" type="sibTrans" cxnId="{A254BF10-FC7C-4889-A652-D151C4BAECCE}">
      <dgm:prSet/>
      <dgm:spPr/>
      <dgm:t>
        <a:bodyPr/>
        <a:lstStyle/>
        <a:p>
          <a:endParaRPr lang="en-US"/>
        </a:p>
      </dgm:t>
    </dgm:pt>
    <dgm:pt modelId="{5D01F4B5-7536-4D3F-B718-078BE6C08EEA}">
      <dgm:prSet phldr="0"/>
      <dgm:spPr/>
      <dgm:t>
        <a:bodyPr/>
        <a:lstStyle/>
        <a:p>
          <a:r>
            <a:rPr lang="en-US">
              <a:latin typeface="Bierstadt"/>
            </a:rPr>
            <a:t>Create</a:t>
          </a:r>
          <a:endParaRPr lang="en-US"/>
        </a:p>
      </dgm:t>
    </dgm:pt>
    <dgm:pt modelId="{5397FF09-B1EA-4941-8C9E-CC74D59A7DAE}" type="parTrans" cxnId="{0A463C91-9D6A-46A5-B084-985B03BA3928}">
      <dgm:prSet/>
      <dgm:spPr/>
      <dgm:t>
        <a:bodyPr/>
        <a:lstStyle/>
        <a:p>
          <a:endParaRPr lang="en-US"/>
        </a:p>
      </dgm:t>
    </dgm:pt>
    <dgm:pt modelId="{09FBA683-2AEC-4E2F-B697-D8561424B972}" type="sibTrans" cxnId="{0A463C91-9D6A-46A5-B084-985B03BA3928}">
      <dgm:prSet/>
      <dgm:spPr/>
      <dgm:t>
        <a:bodyPr/>
        <a:lstStyle/>
        <a:p>
          <a:endParaRPr lang="en-US"/>
        </a:p>
      </dgm:t>
    </dgm:pt>
    <dgm:pt modelId="{758FC064-DE53-426E-8C78-461F5DD58F79}">
      <dgm:prSet/>
      <dgm:spPr/>
      <dgm:t>
        <a:bodyPr/>
        <a:lstStyle/>
        <a:p>
          <a:r>
            <a:rPr lang="en-US"/>
            <a:t>Come up with random events</a:t>
          </a:r>
        </a:p>
      </dgm:t>
    </dgm:pt>
    <dgm:pt modelId="{D5B06F39-55C7-4022-A5CF-F419FB6780E1}" type="parTrans" cxnId="{6CD69136-453E-41A6-82DD-D0A09435ED3C}">
      <dgm:prSet/>
      <dgm:spPr/>
      <dgm:t>
        <a:bodyPr/>
        <a:lstStyle/>
        <a:p>
          <a:endParaRPr lang="en-US"/>
        </a:p>
      </dgm:t>
    </dgm:pt>
    <dgm:pt modelId="{AA9449A2-6DC6-455C-8927-4D7C0D921318}" type="sibTrans" cxnId="{6CD69136-453E-41A6-82DD-D0A09435ED3C}">
      <dgm:prSet/>
      <dgm:spPr/>
      <dgm:t>
        <a:bodyPr/>
        <a:lstStyle/>
        <a:p>
          <a:endParaRPr lang="en-US"/>
        </a:p>
      </dgm:t>
    </dgm:pt>
    <dgm:pt modelId="{FFDF400C-7EBC-47CA-9C2E-341640B31858}">
      <dgm:prSet/>
      <dgm:spPr/>
      <dgm:t>
        <a:bodyPr/>
        <a:lstStyle/>
        <a:p>
          <a:r>
            <a:rPr lang="en-US"/>
            <a:t>Every piece has a chance to become a queen</a:t>
          </a:r>
        </a:p>
      </dgm:t>
    </dgm:pt>
    <dgm:pt modelId="{C8830570-6B61-4119-8398-8124252ACC5F}" type="parTrans" cxnId="{C0452893-B35A-4224-B869-6311B11A7FF2}">
      <dgm:prSet/>
      <dgm:spPr/>
      <dgm:t>
        <a:bodyPr/>
        <a:lstStyle/>
        <a:p>
          <a:endParaRPr lang="en-US"/>
        </a:p>
      </dgm:t>
    </dgm:pt>
    <dgm:pt modelId="{DBA895E4-B04C-4AF6-874E-134A13476FF0}" type="sibTrans" cxnId="{C0452893-B35A-4224-B869-6311B11A7FF2}">
      <dgm:prSet/>
      <dgm:spPr/>
      <dgm:t>
        <a:bodyPr/>
        <a:lstStyle/>
        <a:p>
          <a:endParaRPr lang="en-US"/>
        </a:p>
      </dgm:t>
    </dgm:pt>
    <dgm:pt modelId="{A2C23615-F7F9-4965-84D2-37DBF210DEE5}">
      <dgm:prSet/>
      <dgm:spPr/>
      <dgm:t>
        <a:bodyPr/>
        <a:lstStyle/>
        <a:p>
          <a:r>
            <a:rPr lang="en-US"/>
            <a:t>Every piece has a chance to become frozen for X turns</a:t>
          </a:r>
        </a:p>
      </dgm:t>
    </dgm:pt>
    <dgm:pt modelId="{79ED62B7-D170-49C8-B0C5-FFFC8623AAD1}" type="parTrans" cxnId="{6C1E98B6-4B7D-4587-A818-6AE0A84235A5}">
      <dgm:prSet/>
      <dgm:spPr/>
      <dgm:t>
        <a:bodyPr/>
        <a:lstStyle/>
        <a:p>
          <a:endParaRPr lang="en-US"/>
        </a:p>
      </dgm:t>
    </dgm:pt>
    <dgm:pt modelId="{BBDF592F-77B1-4727-9733-DC0638C82C27}" type="sibTrans" cxnId="{6C1E98B6-4B7D-4587-A818-6AE0A84235A5}">
      <dgm:prSet/>
      <dgm:spPr/>
      <dgm:t>
        <a:bodyPr/>
        <a:lstStyle/>
        <a:p>
          <a:endParaRPr lang="en-US"/>
        </a:p>
      </dgm:t>
    </dgm:pt>
    <dgm:pt modelId="{0CF24FA2-58B0-42A4-9118-5458A868DF62}">
      <dgm:prSet/>
      <dgm:spPr/>
      <dgm:t>
        <a:bodyPr/>
        <a:lstStyle/>
        <a:p>
          <a:r>
            <a:rPr lang="en-US">
              <a:latin typeface="Bierstadt"/>
            </a:rPr>
            <a:t>Control</a:t>
          </a:r>
          <a:endParaRPr lang="en-US"/>
        </a:p>
      </dgm:t>
    </dgm:pt>
    <dgm:pt modelId="{BAF5BDF8-186D-4713-9795-B81C9B7440DD}" type="parTrans" cxnId="{78A72CA6-0059-41AF-988F-A522E51E6C47}">
      <dgm:prSet/>
      <dgm:spPr/>
      <dgm:t>
        <a:bodyPr/>
        <a:lstStyle/>
        <a:p>
          <a:endParaRPr lang="en-US"/>
        </a:p>
      </dgm:t>
    </dgm:pt>
    <dgm:pt modelId="{3B6E7482-17A9-48DA-A88C-F4E73DA333E1}" type="sibTrans" cxnId="{78A72CA6-0059-41AF-988F-A522E51E6C47}">
      <dgm:prSet/>
      <dgm:spPr/>
      <dgm:t>
        <a:bodyPr/>
        <a:lstStyle/>
        <a:p>
          <a:endParaRPr lang="en-US"/>
        </a:p>
      </dgm:t>
    </dgm:pt>
    <dgm:pt modelId="{17FDA79E-147B-44F3-B51C-185489E9E877}">
      <dgm:prSet/>
      <dgm:spPr/>
      <dgm:t>
        <a:bodyPr/>
        <a:lstStyle/>
        <a:p>
          <a:r>
            <a:rPr lang="en-US"/>
            <a:t>Have everything be configurable</a:t>
          </a:r>
        </a:p>
      </dgm:t>
    </dgm:pt>
    <dgm:pt modelId="{894ADAF8-2DDF-46DD-BD0A-C3A43982DE19}" type="parTrans" cxnId="{B7AAC193-5A79-484E-8DD4-EA2B34C1662F}">
      <dgm:prSet/>
      <dgm:spPr/>
      <dgm:t>
        <a:bodyPr/>
        <a:lstStyle/>
        <a:p>
          <a:endParaRPr lang="en-US"/>
        </a:p>
      </dgm:t>
    </dgm:pt>
    <dgm:pt modelId="{44EB5ECF-6E35-485C-85C2-63595C3E7164}" type="sibTrans" cxnId="{B7AAC193-5A79-484E-8DD4-EA2B34C1662F}">
      <dgm:prSet/>
      <dgm:spPr/>
      <dgm:t>
        <a:bodyPr/>
        <a:lstStyle/>
        <a:p>
          <a:endParaRPr lang="en-US"/>
        </a:p>
      </dgm:t>
    </dgm:pt>
    <dgm:pt modelId="{C064C4C5-D4F2-445C-BEEB-257BC09DDDC9}">
      <dgm:prSet/>
      <dgm:spPr/>
      <dgm:t>
        <a:bodyPr/>
        <a:lstStyle/>
        <a:p>
          <a:r>
            <a:rPr lang="en-US"/>
            <a:t>Induce more or less chaos/randomness</a:t>
          </a:r>
        </a:p>
      </dgm:t>
    </dgm:pt>
    <dgm:pt modelId="{75A4C5FC-AD1B-4E90-923D-0C9382D3F6BB}" type="parTrans" cxnId="{C4E57F5E-FC67-40E3-96FE-6DDA0DB87214}">
      <dgm:prSet/>
      <dgm:spPr/>
      <dgm:t>
        <a:bodyPr/>
        <a:lstStyle/>
        <a:p>
          <a:endParaRPr lang="en-US"/>
        </a:p>
      </dgm:t>
    </dgm:pt>
    <dgm:pt modelId="{2022B3B4-5D3E-4B42-A091-1FA8F7CC197E}" type="sibTrans" cxnId="{C4E57F5E-FC67-40E3-96FE-6DDA0DB87214}">
      <dgm:prSet/>
      <dgm:spPr/>
      <dgm:t>
        <a:bodyPr/>
        <a:lstStyle/>
        <a:p>
          <a:endParaRPr lang="en-US"/>
        </a:p>
      </dgm:t>
    </dgm:pt>
    <dgm:pt modelId="{B036F67F-D952-462C-8F45-B201CC480C0C}">
      <dgm:prSet phldr="0"/>
      <dgm:spPr/>
      <dgm:t>
        <a:bodyPr/>
        <a:lstStyle/>
        <a:p>
          <a:r>
            <a:rPr lang="en-US">
              <a:latin typeface="Bierstadt"/>
            </a:rPr>
            <a:t>Expandable</a:t>
          </a:r>
          <a:endParaRPr lang="en-US"/>
        </a:p>
      </dgm:t>
    </dgm:pt>
    <dgm:pt modelId="{339BAF1A-3313-4623-ACE2-66A477DF70C0}" type="parTrans" cxnId="{2AD035A3-1FD3-4A1E-9225-12D26DC72D08}">
      <dgm:prSet/>
      <dgm:spPr/>
      <dgm:t>
        <a:bodyPr/>
        <a:lstStyle/>
        <a:p>
          <a:endParaRPr lang="en-US"/>
        </a:p>
      </dgm:t>
    </dgm:pt>
    <dgm:pt modelId="{5627F3FA-E77D-41A4-BD97-C5BF51BB76F1}" type="sibTrans" cxnId="{2AD035A3-1FD3-4A1E-9225-12D26DC72D08}">
      <dgm:prSet/>
      <dgm:spPr/>
      <dgm:t>
        <a:bodyPr/>
        <a:lstStyle/>
        <a:p>
          <a:endParaRPr lang="en-US"/>
        </a:p>
      </dgm:t>
    </dgm:pt>
    <dgm:pt modelId="{7EB09DCA-68E2-4753-AD13-CB02DFCEB749}">
      <dgm:prSet/>
      <dgm:spPr/>
      <dgm:t>
        <a:bodyPr/>
        <a:lstStyle/>
        <a:p>
          <a:r>
            <a:rPr lang="en-US"/>
            <a:t>Make it easily expandable (Modding/DLCs)</a:t>
          </a:r>
        </a:p>
      </dgm:t>
    </dgm:pt>
    <dgm:pt modelId="{2F4DE354-0FFA-420C-9D4D-E3CBC4C8DA97}" type="parTrans" cxnId="{CFD60FDA-BD29-4209-BFE0-39F45CA0000A}">
      <dgm:prSet/>
      <dgm:spPr/>
      <dgm:t>
        <a:bodyPr/>
        <a:lstStyle/>
        <a:p>
          <a:endParaRPr lang="en-US"/>
        </a:p>
      </dgm:t>
    </dgm:pt>
    <dgm:pt modelId="{75D71B89-1506-41F6-A759-46F3A7141BF5}" type="sibTrans" cxnId="{CFD60FDA-BD29-4209-BFE0-39F45CA0000A}">
      <dgm:prSet/>
      <dgm:spPr/>
      <dgm:t>
        <a:bodyPr/>
        <a:lstStyle/>
        <a:p>
          <a:endParaRPr lang="en-US"/>
        </a:p>
      </dgm:t>
    </dgm:pt>
    <dgm:pt modelId="{A367B286-2D11-4682-865E-132491413E21}" type="pres">
      <dgm:prSet presAssocID="{030430BA-83F8-4924-B4E7-2E6C139D5B4F}" presName="Name0" presStyleCnt="0">
        <dgm:presLayoutVars>
          <dgm:dir/>
          <dgm:animLvl val="lvl"/>
          <dgm:resizeHandles val="exact"/>
        </dgm:presLayoutVars>
      </dgm:prSet>
      <dgm:spPr/>
    </dgm:pt>
    <dgm:pt modelId="{6E6A4F40-4D5A-4DC0-B8F5-B14C3AA605EA}" type="pres">
      <dgm:prSet presAssocID="{8ADF51B2-4D7C-47E8-A194-D0D70C631104}" presName="linNode" presStyleCnt="0"/>
      <dgm:spPr/>
    </dgm:pt>
    <dgm:pt modelId="{8B92950A-2126-42FC-BBDB-E64F11FCDACE}" type="pres">
      <dgm:prSet presAssocID="{8ADF51B2-4D7C-47E8-A194-D0D70C631104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343683C6-3D1D-4AEC-938A-B1EDBD7B1B8A}" type="pres">
      <dgm:prSet presAssocID="{8ADF51B2-4D7C-47E8-A194-D0D70C631104}" presName="descendantText" presStyleLbl="alignAccFollowNode1" presStyleIdx="0" presStyleCnt="5">
        <dgm:presLayoutVars>
          <dgm:bulletEnabled/>
        </dgm:presLayoutVars>
      </dgm:prSet>
      <dgm:spPr/>
    </dgm:pt>
    <dgm:pt modelId="{55BBFA4B-E402-415B-8972-804FEBBAFCE4}" type="pres">
      <dgm:prSet presAssocID="{19448291-691D-42D4-BF60-59F99AF9B3BB}" presName="sp" presStyleCnt="0"/>
      <dgm:spPr/>
    </dgm:pt>
    <dgm:pt modelId="{1B1CB9ED-A46C-432F-AA8B-B6DDBF2852FC}" type="pres">
      <dgm:prSet presAssocID="{1C4CFA9F-0EDB-4A01-94F4-254A5F0F0A76}" presName="linNode" presStyleCnt="0"/>
      <dgm:spPr/>
    </dgm:pt>
    <dgm:pt modelId="{B2693579-D168-44A4-8172-D6CF7353E31A}" type="pres">
      <dgm:prSet presAssocID="{1C4CFA9F-0EDB-4A01-94F4-254A5F0F0A76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E588910C-83C0-4B37-93CF-B35FF5B67611}" type="pres">
      <dgm:prSet presAssocID="{1C4CFA9F-0EDB-4A01-94F4-254A5F0F0A76}" presName="descendantText" presStyleLbl="alignAccFollowNode1" presStyleIdx="1" presStyleCnt="5">
        <dgm:presLayoutVars>
          <dgm:bulletEnabled/>
        </dgm:presLayoutVars>
      </dgm:prSet>
      <dgm:spPr/>
    </dgm:pt>
    <dgm:pt modelId="{281407AD-710D-428E-8C74-1CCB79EA370E}" type="pres">
      <dgm:prSet presAssocID="{DB073CD8-1427-4695-A220-676FB8313580}" presName="sp" presStyleCnt="0"/>
      <dgm:spPr/>
    </dgm:pt>
    <dgm:pt modelId="{26991DDB-3E1E-406E-8F83-595AFD644E9C}" type="pres">
      <dgm:prSet presAssocID="{5D01F4B5-7536-4D3F-B718-078BE6C08EEA}" presName="linNode" presStyleCnt="0"/>
      <dgm:spPr/>
    </dgm:pt>
    <dgm:pt modelId="{262BE095-FC8D-4E93-B7A5-1DC1764D7832}" type="pres">
      <dgm:prSet presAssocID="{5D01F4B5-7536-4D3F-B718-078BE6C08EEA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AD4F9EB-DA23-4CD8-9CE7-C357E415D5CF}" type="pres">
      <dgm:prSet presAssocID="{5D01F4B5-7536-4D3F-B718-078BE6C08EEA}" presName="descendantText" presStyleLbl="alignAccFollowNode1" presStyleIdx="2" presStyleCnt="5">
        <dgm:presLayoutVars>
          <dgm:bulletEnabled/>
        </dgm:presLayoutVars>
      </dgm:prSet>
      <dgm:spPr/>
    </dgm:pt>
    <dgm:pt modelId="{A84F5E6F-DA68-4D08-B33B-F43E4EB11B5C}" type="pres">
      <dgm:prSet presAssocID="{09FBA683-2AEC-4E2F-B697-D8561424B972}" presName="sp" presStyleCnt="0"/>
      <dgm:spPr/>
    </dgm:pt>
    <dgm:pt modelId="{9AB3D73E-E31A-4486-B16B-59ABE0E5EF85}" type="pres">
      <dgm:prSet presAssocID="{0CF24FA2-58B0-42A4-9118-5458A868DF62}" presName="linNode" presStyleCnt="0"/>
      <dgm:spPr/>
    </dgm:pt>
    <dgm:pt modelId="{B1B2088B-9D3F-4A83-AB58-AC0603623D02}" type="pres">
      <dgm:prSet presAssocID="{0CF24FA2-58B0-42A4-9118-5458A868DF62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BCDB7255-6B02-4C25-9C04-1EC66926C6B9}" type="pres">
      <dgm:prSet presAssocID="{0CF24FA2-58B0-42A4-9118-5458A868DF62}" presName="descendantText" presStyleLbl="alignAccFollowNode1" presStyleIdx="3" presStyleCnt="5">
        <dgm:presLayoutVars>
          <dgm:bulletEnabled/>
        </dgm:presLayoutVars>
      </dgm:prSet>
      <dgm:spPr/>
    </dgm:pt>
    <dgm:pt modelId="{7498BADE-E11A-4838-86D2-6411A2A9555F}" type="pres">
      <dgm:prSet presAssocID="{3B6E7482-17A9-48DA-A88C-F4E73DA333E1}" presName="sp" presStyleCnt="0"/>
      <dgm:spPr/>
    </dgm:pt>
    <dgm:pt modelId="{C6683E63-9080-4941-A20C-762C720DFF41}" type="pres">
      <dgm:prSet presAssocID="{B036F67F-D952-462C-8F45-B201CC480C0C}" presName="linNode" presStyleCnt="0"/>
      <dgm:spPr/>
    </dgm:pt>
    <dgm:pt modelId="{4AE5D8A9-34FE-4BCB-84D3-5BCB885CB551}" type="pres">
      <dgm:prSet presAssocID="{B036F67F-D952-462C-8F45-B201CC480C0C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AC4970D0-0AC1-41C2-B068-98C1D5133E20}" type="pres">
      <dgm:prSet presAssocID="{B036F67F-D952-462C-8F45-B201CC480C0C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42CBE003-C790-470A-90C0-80125A231E79}" type="presOf" srcId="{AD8ACE85-716E-4DD6-9F15-B261C9177C45}" destId="{E588910C-83C0-4B37-93CF-B35FF5B67611}" srcOrd="0" destOrd="1" presId="urn:microsoft.com/office/officeart/2016/7/layout/VerticalSolidActionList"/>
    <dgm:cxn modelId="{DF604506-511A-4195-B1CC-7BAF65B9CBAD}" type="presOf" srcId="{8ADF51B2-4D7C-47E8-A194-D0D70C631104}" destId="{8B92950A-2126-42FC-BBDB-E64F11FCDACE}" srcOrd="0" destOrd="0" presId="urn:microsoft.com/office/officeart/2016/7/layout/VerticalSolidActionList"/>
    <dgm:cxn modelId="{A254BF10-FC7C-4889-A652-D151C4BAECCE}" srcId="{A09B717E-4818-4E67-855B-27FE6285B4B5}" destId="{AD8ACE85-716E-4DD6-9F15-B261C9177C45}" srcOrd="0" destOrd="0" parTransId="{74A7A682-1D99-4C29-9F33-391F6FD4C27C}" sibTransId="{4A9BC784-7866-4BF1-AB83-BD435D740985}"/>
    <dgm:cxn modelId="{59FE1C12-72DA-4E9D-A5C7-1CE411A66F38}" type="presOf" srcId="{1C4CFA9F-0EDB-4A01-94F4-254A5F0F0A76}" destId="{B2693579-D168-44A4-8172-D6CF7353E31A}" srcOrd="0" destOrd="0" presId="urn:microsoft.com/office/officeart/2016/7/layout/VerticalSolidActionList"/>
    <dgm:cxn modelId="{392DE11D-51B6-45E7-801B-8AF1065E3C03}" srcId="{1C4CFA9F-0EDB-4A01-94F4-254A5F0F0A76}" destId="{A09B717E-4818-4E67-855B-27FE6285B4B5}" srcOrd="0" destOrd="0" parTransId="{B33C4C70-1ED3-437C-AF80-5F5F9D3FB590}" sibTransId="{13717E5B-8AA6-4C4F-B4CE-0E12AFCEA00C}"/>
    <dgm:cxn modelId="{11003E2E-A1B9-45C8-9561-5D739F2BDACC}" srcId="{8ADF51B2-4D7C-47E8-A194-D0D70C631104}" destId="{9DD2ED97-F709-4AAC-937C-9ED88AFF0016}" srcOrd="0" destOrd="0" parTransId="{F32CBFC6-A417-43F1-A883-270A9F10F0E8}" sibTransId="{29DE6DF8-7E29-4BBE-AD42-A05F489E88D0}"/>
    <dgm:cxn modelId="{F8A00333-2C46-402D-B5A8-1C13E1E6F9A7}" type="presOf" srcId="{A09B717E-4818-4E67-855B-27FE6285B4B5}" destId="{E588910C-83C0-4B37-93CF-B35FF5B67611}" srcOrd="0" destOrd="0" presId="urn:microsoft.com/office/officeart/2016/7/layout/VerticalSolidActionList"/>
    <dgm:cxn modelId="{6CD69136-453E-41A6-82DD-D0A09435ED3C}" srcId="{5D01F4B5-7536-4D3F-B718-078BE6C08EEA}" destId="{758FC064-DE53-426E-8C78-461F5DD58F79}" srcOrd="0" destOrd="0" parTransId="{D5B06F39-55C7-4022-A5CF-F419FB6780E1}" sibTransId="{AA9449A2-6DC6-455C-8927-4D7C0D921318}"/>
    <dgm:cxn modelId="{08573B3B-A9CC-419B-BFFF-EE6A0E9FAC16}" type="presOf" srcId="{17FDA79E-147B-44F3-B51C-185489E9E877}" destId="{BCDB7255-6B02-4C25-9C04-1EC66926C6B9}" srcOrd="0" destOrd="0" presId="urn:microsoft.com/office/officeart/2016/7/layout/VerticalSolidActionList"/>
    <dgm:cxn modelId="{2C1D6C3F-776C-4C50-8728-AD377F9F02FE}" type="presOf" srcId="{9DD2ED97-F709-4AAC-937C-9ED88AFF0016}" destId="{343683C6-3D1D-4AEC-938A-B1EDBD7B1B8A}" srcOrd="0" destOrd="0" presId="urn:microsoft.com/office/officeart/2016/7/layout/VerticalSolidActionList"/>
    <dgm:cxn modelId="{C4E57F5E-FC67-40E3-96FE-6DDA0DB87214}" srcId="{17FDA79E-147B-44F3-B51C-185489E9E877}" destId="{C064C4C5-D4F2-445C-BEEB-257BC09DDDC9}" srcOrd="0" destOrd="0" parTransId="{75A4C5FC-AD1B-4E90-923D-0C9382D3F6BB}" sibTransId="{2022B3B4-5D3E-4B42-A091-1FA8F7CC197E}"/>
    <dgm:cxn modelId="{D2378C6A-4CE8-42D8-B14C-5C0E619AC0C6}" type="presOf" srcId="{B036F67F-D952-462C-8F45-B201CC480C0C}" destId="{4AE5D8A9-34FE-4BCB-84D3-5BCB885CB551}" srcOrd="0" destOrd="0" presId="urn:microsoft.com/office/officeart/2016/7/layout/VerticalSolidActionList"/>
    <dgm:cxn modelId="{A6771F53-D84E-4318-9AAB-9557C4681D77}" type="presOf" srcId="{758FC064-DE53-426E-8C78-461F5DD58F79}" destId="{9AD4F9EB-DA23-4CD8-9CE7-C357E415D5CF}" srcOrd="0" destOrd="0" presId="urn:microsoft.com/office/officeart/2016/7/layout/VerticalSolidActionList"/>
    <dgm:cxn modelId="{83B33573-97F1-49FF-8859-4FFB90C31DC1}" type="presOf" srcId="{C064C4C5-D4F2-445C-BEEB-257BC09DDDC9}" destId="{BCDB7255-6B02-4C25-9C04-1EC66926C6B9}" srcOrd="0" destOrd="1" presId="urn:microsoft.com/office/officeart/2016/7/layout/VerticalSolidActionList"/>
    <dgm:cxn modelId="{0A463C91-9D6A-46A5-B084-985B03BA3928}" srcId="{030430BA-83F8-4924-B4E7-2E6C139D5B4F}" destId="{5D01F4B5-7536-4D3F-B718-078BE6C08EEA}" srcOrd="2" destOrd="0" parTransId="{5397FF09-B1EA-4941-8C9E-CC74D59A7DAE}" sibTransId="{09FBA683-2AEC-4E2F-B697-D8561424B972}"/>
    <dgm:cxn modelId="{C0452893-B35A-4224-B869-6311B11A7FF2}" srcId="{758FC064-DE53-426E-8C78-461F5DD58F79}" destId="{FFDF400C-7EBC-47CA-9C2E-341640B31858}" srcOrd="0" destOrd="0" parTransId="{C8830570-6B61-4119-8398-8124252ACC5F}" sibTransId="{DBA895E4-B04C-4AF6-874E-134A13476FF0}"/>
    <dgm:cxn modelId="{B7AAC193-5A79-484E-8DD4-EA2B34C1662F}" srcId="{0CF24FA2-58B0-42A4-9118-5458A868DF62}" destId="{17FDA79E-147B-44F3-B51C-185489E9E877}" srcOrd="0" destOrd="0" parTransId="{894ADAF8-2DDF-46DD-BD0A-C3A43982DE19}" sibTransId="{44EB5ECF-6E35-485C-85C2-63595C3E7164}"/>
    <dgm:cxn modelId="{36EA9895-D72B-42D6-83CD-92BC5CB5F116}" srcId="{030430BA-83F8-4924-B4E7-2E6C139D5B4F}" destId="{1C4CFA9F-0EDB-4A01-94F4-254A5F0F0A76}" srcOrd="1" destOrd="0" parTransId="{B0A10ED6-FD71-4FD5-A226-60133769601C}" sibTransId="{DB073CD8-1427-4695-A220-676FB8313580}"/>
    <dgm:cxn modelId="{2AD035A3-1FD3-4A1E-9225-12D26DC72D08}" srcId="{030430BA-83F8-4924-B4E7-2E6C139D5B4F}" destId="{B036F67F-D952-462C-8F45-B201CC480C0C}" srcOrd="4" destOrd="0" parTransId="{339BAF1A-3313-4623-ACE2-66A477DF70C0}" sibTransId="{5627F3FA-E77D-41A4-BD97-C5BF51BB76F1}"/>
    <dgm:cxn modelId="{78A72CA6-0059-41AF-988F-A522E51E6C47}" srcId="{030430BA-83F8-4924-B4E7-2E6C139D5B4F}" destId="{0CF24FA2-58B0-42A4-9118-5458A868DF62}" srcOrd="3" destOrd="0" parTransId="{BAF5BDF8-186D-4713-9795-B81C9B7440DD}" sibTransId="{3B6E7482-17A9-48DA-A88C-F4E73DA333E1}"/>
    <dgm:cxn modelId="{E69348AF-1D5B-488C-96AD-7DDDFFEA06BA}" type="presOf" srcId="{A2C23615-F7F9-4965-84D2-37DBF210DEE5}" destId="{9AD4F9EB-DA23-4CD8-9CE7-C357E415D5CF}" srcOrd="0" destOrd="2" presId="urn:microsoft.com/office/officeart/2016/7/layout/VerticalSolidActionList"/>
    <dgm:cxn modelId="{2A2D72B1-32E7-436E-8810-82966B4CE8FB}" type="presOf" srcId="{FFDF400C-7EBC-47CA-9C2E-341640B31858}" destId="{9AD4F9EB-DA23-4CD8-9CE7-C357E415D5CF}" srcOrd="0" destOrd="1" presId="urn:microsoft.com/office/officeart/2016/7/layout/VerticalSolidActionList"/>
    <dgm:cxn modelId="{6C1E98B6-4B7D-4587-A818-6AE0A84235A5}" srcId="{758FC064-DE53-426E-8C78-461F5DD58F79}" destId="{A2C23615-F7F9-4965-84D2-37DBF210DEE5}" srcOrd="1" destOrd="0" parTransId="{79ED62B7-D170-49C8-B0C5-FFFC8623AAD1}" sibTransId="{BBDF592F-77B1-4727-9733-DC0638C82C27}"/>
    <dgm:cxn modelId="{9121FBC6-9443-4EC8-8B25-D57A60BE5A78}" type="presOf" srcId="{0CF24FA2-58B0-42A4-9118-5458A868DF62}" destId="{B1B2088B-9D3F-4A83-AB58-AC0603623D02}" srcOrd="0" destOrd="0" presId="urn:microsoft.com/office/officeart/2016/7/layout/VerticalSolidActionList"/>
    <dgm:cxn modelId="{E4DDFDC9-832E-40DD-884E-B97B48C161B2}" type="presOf" srcId="{5D01F4B5-7536-4D3F-B718-078BE6C08EEA}" destId="{262BE095-FC8D-4E93-B7A5-1DC1764D7832}" srcOrd="0" destOrd="0" presId="urn:microsoft.com/office/officeart/2016/7/layout/VerticalSolidActionList"/>
    <dgm:cxn modelId="{815846D6-FD6C-41E5-9B49-0B26EF884CF7}" type="presOf" srcId="{7EB09DCA-68E2-4753-AD13-CB02DFCEB749}" destId="{AC4970D0-0AC1-41C2-B068-98C1D5133E20}" srcOrd="0" destOrd="0" presId="urn:microsoft.com/office/officeart/2016/7/layout/VerticalSolidActionList"/>
    <dgm:cxn modelId="{CFD60FDA-BD29-4209-BFE0-39F45CA0000A}" srcId="{B036F67F-D952-462C-8F45-B201CC480C0C}" destId="{7EB09DCA-68E2-4753-AD13-CB02DFCEB749}" srcOrd="0" destOrd="0" parTransId="{2F4DE354-0FFA-420C-9D4D-E3CBC4C8DA97}" sibTransId="{75D71B89-1506-41F6-A759-46F3A7141BF5}"/>
    <dgm:cxn modelId="{657B79E7-7D91-40FF-A995-D7D75573F7C3}" srcId="{030430BA-83F8-4924-B4E7-2E6C139D5B4F}" destId="{8ADF51B2-4D7C-47E8-A194-D0D70C631104}" srcOrd="0" destOrd="0" parTransId="{CD9EB78B-B4DA-41C1-B421-BA224E298A09}" sibTransId="{19448291-691D-42D4-BF60-59F99AF9B3BB}"/>
    <dgm:cxn modelId="{A40E1AEF-10D7-4B86-9E36-8F13B4362644}" type="presOf" srcId="{030430BA-83F8-4924-B4E7-2E6C139D5B4F}" destId="{A367B286-2D11-4682-865E-132491413E21}" srcOrd="0" destOrd="0" presId="urn:microsoft.com/office/officeart/2016/7/layout/VerticalSolidActionList"/>
    <dgm:cxn modelId="{8B59E0F3-45E9-4028-94C5-0CC97F3BE3DE}" type="presParOf" srcId="{A367B286-2D11-4682-865E-132491413E21}" destId="{6E6A4F40-4D5A-4DC0-B8F5-B14C3AA605EA}" srcOrd="0" destOrd="0" presId="urn:microsoft.com/office/officeart/2016/7/layout/VerticalSolidActionList"/>
    <dgm:cxn modelId="{C5125F84-33D7-4AB9-99FD-5431BFD5898A}" type="presParOf" srcId="{6E6A4F40-4D5A-4DC0-B8F5-B14C3AA605EA}" destId="{8B92950A-2126-42FC-BBDB-E64F11FCDACE}" srcOrd="0" destOrd="0" presId="urn:microsoft.com/office/officeart/2016/7/layout/VerticalSolidActionList"/>
    <dgm:cxn modelId="{B9385995-C91F-4C25-B29C-A0344EE9BA61}" type="presParOf" srcId="{6E6A4F40-4D5A-4DC0-B8F5-B14C3AA605EA}" destId="{343683C6-3D1D-4AEC-938A-B1EDBD7B1B8A}" srcOrd="1" destOrd="0" presId="urn:microsoft.com/office/officeart/2016/7/layout/VerticalSolidActionList"/>
    <dgm:cxn modelId="{392EE40F-278F-468D-9414-40FE07E4EABE}" type="presParOf" srcId="{A367B286-2D11-4682-865E-132491413E21}" destId="{55BBFA4B-E402-415B-8972-804FEBBAFCE4}" srcOrd="1" destOrd="0" presId="urn:microsoft.com/office/officeart/2016/7/layout/VerticalSolidActionList"/>
    <dgm:cxn modelId="{C084F465-4BA4-49DB-8024-33C7D8A09798}" type="presParOf" srcId="{A367B286-2D11-4682-865E-132491413E21}" destId="{1B1CB9ED-A46C-432F-AA8B-B6DDBF2852FC}" srcOrd="2" destOrd="0" presId="urn:microsoft.com/office/officeart/2016/7/layout/VerticalSolidActionList"/>
    <dgm:cxn modelId="{28094B21-271E-446F-B03C-52A728E26CCA}" type="presParOf" srcId="{1B1CB9ED-A46C-432F-AA8B-B6DDBF2852FC}" destId="{B2693579-D168-44A4-8172-D6CF7353E31A}" srcOrd="0" destOrd="0" presId="urn:microsoft.com/office/officeart/2016/7/layout/VerticalSolidActionList"/>
    <dgm:cxn modelId="{469F72CC-E57E-4674-AFD6-5B220279EAA7}" type="presParOf" srcId="{1B1CB9ED-A46C-432F-AA8B-B6DDBF2852FC}" destId="{E588910C-83C0-4B37-93CF-B35FF5B67611}" srcOrd="1" destOrd="0" presId="urn:microsoft.com/office/officeart/2016/7/layout/VerticalSolidActionList"/>
    <dgm:cxn modelId="{0C61ED1E-5AB1-4040-B7D4-4854780F252B}" type="presParOf" srcId="{A367B286-2D11-4682-865E-132491413E21}" destId="{281407AD-710D-428E-8C74-1CCB79EA370E}" srcOrd="3" destOrd="0" presId="urn:microsoft.com/office/officeart/2016/7/layout/VerticalSolidActionList"/>
    <dgm:cxn modelId="{1E838A98-CAC6-4046-91FE-C60A0492A3DF}" type="presParOf" srcId="{A367B286-2D11-4682-865E-132491413E21}" destId="{26991DDB-3E1E-406E-8F83-595AFD644E9C}" srcOrd="4" destOrd="0" presId="urn:microsoft.com/office/officeart/2016/7/layout/VerticalSolidActionList"/>
    <dgm:cxn modelId="{D2279BF3-E39A-458F-B92C-71AB4A09C274}" type="presParOf" srcId="{26991DDB-3E1E-406E-8F83-595AFD644E9C}" destId="{262BE095-FC8D-4E93-B7A5-1DC1764D7832}" srcOrd="0" destOrd="0" presId="urn:microsoft.com/office/officeart/2016/7/layout/VerticalSolidActionList"/>
    <dgm:cxn modelId="{8DEEBA13-EB03-425A-98E3-505FADE21420}" type="presParOf" srcId="{26991DDB-3E1E-406E-8F83-595AFD644E9C}" destId="{9AD4F9EB-DA23-4CD8-9CE7-C357E415D5CF}" srcOrd="1" destOrd="0" presId="urn:microsoft.com/office/officeart/2016/7/layout/VerticalSolidActionList"/>
    <dgm:cxn modelId="{CD5CD87F-E036-414D-BD61-0C4180487DD7}" type="presParOf" srcId="{A367B286-2D11-4682-865E-132491413E21}" destId="{A84F5E6F-DA68-4D08-B33B-F43E4EB11B5C}" srcOrd="5" destOrd="0" presId="urn:microsoft.com/office/officeart/2016/7/layout/VerticalSolidActionList"/>
    <dgm:cxn modelId="{58C4EE9C-4BDD-4E64-B648-87717816C292}" type="presParOf" srcId="{A367B286-2D11-4682-865E-132491413E21}" destId="{9AB3D73E-E31A-4486-B16B-59ABE0E5EF85}" srcOrd="6" destOrd="0" presId="urn:microsoft.com/office/officeart/2016/7/layout/VerticalSolidActionList"/>
    <dgm:cxn modelId="{463C0785-C424-47E5-8C60-680A016A7C4C}" type="presParOf" srcId="{9AB3D73E-E31A-4486-B16B-59ABE0E5EF85}" destId="{B1B2088B-9D3F-4A83-AB58-AC0603623D02}" srcOrd="0" destOrd="0" presId="urn:microsoft.com/office/officeart/2016/7/layout/VerticalSolidActionList"/>
    <dgm:cxn modelId="{CDDA6F4D-244D-43E5-BEA1-E0ADE1F60F44}" type="presParOf" srcId="{9AB3D73E-E31A-4486-B16B-59ABE0E5EF85}" destId="{BCDB7255-6B02-4C25-9C04-1EC66926C6B9}" srcOrd="1" destOrd="0" presId="urn:microsoft.com/office/officeart/2016/7/layout/VerticalSolidActionList"/>
    <dgm:cxn modelId="{81EF7938-FCCD-4E3C-9CD7-D95C91842270}" type="presParOf" srcId="{A367B286-2D11-4682-865E-132491413E21}" destId="{7498BADE-E11A-4838-86D2-6411A2A9555F}" srcOrd="7" destOrd="0" presId="urn:microsoft.com/office/officeart/2016/7/layout/VerticalSolidActionList"/>
    <dgm:cxn modelId="{689029B3-52A7-4E30-ACC1-8D698ECDE3D4}" type="presParOf" srcId="{A367B286-2D11-4682-865E-132491413E21}" destId="{C6683E63-9080-4941-A20C-762C720DFF41}" srcOrd="8" destOrd="0" presId="urn:microsoft.com/office/officeart/2016/7/layout/VerticalSolidActionList"/>
    <dgm:cxn modelId="{00672966-384B-45C8-8315-95E6024352FF}" type="presParOf" srcId="{C6683E63-9080-4941-A20C-762C720DFF41}" destId="{4AE5D8A9-34FE-4BCB-84D3-5BCB885CB551}" srcOrd="0" destOrd="0" presId="urn:microsoft.com/office/officeart/2016/7/layout/VerticalSolidActionList"/>
    <dgm:cxn modelId="{420310D5-004E-4429-9056-FDB2C852C406}" type="presParOf" srcId="{C6683E63-9080-4941-A20C-762C720DFF41}" destId="{AC4970D0-0AC1-41C2-B068-98C1D5133E2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EDC323-353D-43EA-8185-27551F4488A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130B3B-8BE0-4447-90B7-4C9C835F44F5}">
      <dgm:prSet/>
      <dgm:spPr/>
      <dgm:t>
        <a:bodyPr/>
        <a:lstStyle/>
        <a:p>
          <a:r>
            <a:rPr lang="en-US"/>
            <a:t>Make Chess — Surprisingly Difficult</a:t>
          </a:r>
        </a:p>
      </dgm:t>
    </dgm:pt>
    <dgm:pt modelId="{6F0F0B4D-01A3-497E-B473-791BB16A8F6A}" type="parTrans" cxnId="{C6457733-9ACD-4293-8DA1-506804ADE9E9}">
      <dgm:prSet/>
      <dgm:spPr/>
      <dgm:t>
        <a:bodyPr/>
        <a:lstStyle/>
        <a:p>
          <a:endParaRPr lang="en-US"/>
        </a:p>
      </dgm:t>
    </dgm:pt>
    <dgm:pt modelId="{945393B6-8192-4578-8735-52DE91FE353F}" type="sibTrans" cxnId="{C6457733-9ACD-4293-8DA1-506804ADE9E9}">
      <dgm:prSet/>
      <dgm:spPr/>
      <dgm:t>
        <a:bodyPr/>
        <a:lstStyle/>
        <a:p>
          <a:endParaRPr lang="en-US"/>
        </a:p>
      </dgm:t>
    </dgm:pt>
    <dgm:pt modelId="{F9FF835F-6166-4A53-804C-E05756A6125E}">
      <dgm:prSet/>
      <dgm:spPr/>
      <dgm:t>
        <a:bodyPr/>
        <a:lstStyle/>
        <a:p>
          <a:r>
            <a:rPr lang="en-US"/>
            <a:t>Stores </a:t>
          </a:r>
          <a:r>
            <a:rPr lang="en-US">
              <a:latin typeface="Bierstadt"/>
            </a:rPr>
            <a:t>game</a:t>
          </a:r>
          <a:r>
            <a:rPr lang="en-US"/>
            <a:t> </a:t>
          </a:r>
          <a:r>
            <a:rPr lang="en-US">
              <a:latin typeface="Bierstadt"/>
            </a:rPr>
            <a:t>state</a:t>
          </a:r>
          <a:r>
            <a:rPr lang="en-US"/>
            <a:t> in GUI with </a:t>
          </a:r>
          <a:r>
            <a:rPr lang="en-US" err="1"/>
            <a:t>pygame</a:t>
          </a:r>
          <a:endParaRPr lang="en-US"/>
        </a:p>
      </dgm:t>
    </dgm:pt>
    <dgm:pt modelId="{4BC87DC1-D091-4D45-83F3-6B11D4FCFF30}" type="parTrans" cxnId="{2C5EF3B1-8C1D-4408-A939-1597C2391444}">
      <dgm:prSet/>
      <dgm:spPr/>
      <dgm:t>
        <a:bodyPr/>
        <a:lstStyle/>
        <a:p>
          <a:endParaRPr lang="en-US"/>
        </a:p>
      </dgm:t>
    </dgm:pt>
    <dgm:pt modelId="{9520DC0C-4D31-4ABA-809E-7FE8072B6E85}" type="sibTrans" cxnId="{2C5EF3B1-8C1D-4408-A939-1597C2391444}">
      <dgm:prSet/>
      <dgm:spPr/>
      <dgm:t>
        <a:bodyPr/>
        <a:lstStyle/>
        <a:p>
          <a:endParaRPr lang="en-US"/>
        </a:p>
      </dgm:t>
    </dgm:pt>
    <dgm:pt modelId="{5C4EB3E1-C461-49AE-97F5-75EF9500B3C3}">
      <dgm:prSet/>
      <dgm:spPr/>
      <dgm:t>
        <a:bodyPr/>
        <a:lstStyle/>
        <a:p>
          <a:r>
            <a:rPr lang="en-US"/>
            <a:t>Modularize Chess — Easy</a:t>
          </a:r>
        </a:p>
      </dgm:t>
    </dgm:pt>
    <dgm:pt modelId="{816D11BB-B50E-45AD-873B-208FF62108D0}" type="parTrans" cxnId="{7D584415-6B6A-4FA5-8317-D6113CBB8DC4}">
      <dgm:prSet/>
      <dgm:spPr/>
      <dgm:t>
        <a:bodyPr/>
        <a:lstStyle/>
        <a:p>
          <a:endParaRPr lang="en-US"/>
        </a:p>
      </dgm:t>
    </dgm:pt>
    <dgm:pt modelId="{10E450F9-E7A3-40CD-89DB-F31DEFEEA56D}" type="sibTrans" cxnId="{7D584415-6B6A-4FA5-8317-D6113CBB8DC4}">
      <dgm:prSet/>
      <dgm:spPr/>
      <dgm:t>
        <a:bodyPr/>
        <a:lstStyle/>
        <a:p>
          <a:endParaRPr lang="en-US"/>
        </a:p>
      </dgm:t>
    </dgm:pt>
    <dgm:pt modelId="{C343549F-62B2-4CCD-AF24-6991B383F51C}">
      <dgm:prSet/>
      <dgm:spPr/>
      <dgm:t>
        <a:bodyPr/>
        <a:lstStyle/>
        <a:p>
          <a:r>
            <a:rPr lang="en-US"/>
            <a:t>More CPU/RAM usage, but </a:t>
          </a:r>
          <a:r>
            <a:rPr lang="en-US">
              <a:latin typeface="Bierstadt"/>
            </a:rPr>
            <a:t>inconsequential</a:t>
          </a:r>
          <a:endParaRPr lang="en-US"/>
        </a:p>
      </dgm:t>
    </dgm:pt>
    <dgm:pt modelId="{1814B148-7434-46F3-94D9-38B1CCAB43A7}" type="parTrans" cxnId="{FB541E58-B520-4D2A-BCCC-C99443C403AC}">
      <dgm:prSet/>
      <dgm:spPr/>
      <dgm:t>
        <a:bodyPr/>
        <a:lstStyle/>
        <a:p>
          <a:endParaRPr lang="en-US"/>
        </a:p>
      </dgm:t>
    </dgm:pt>
    <dgm:pt modelId="{A19A9A6B-4F91-4E2B-B180-7BB1219DB58D}" type="sibTrans" cxnId="{FB541E58-B520-4D2A-BCCC-C99443C403AC}">
      <dgm:prSet/>
      <dgm:spPr/>
      <dgm:t>
        <a:bodyPr/>
        <a:lstStyle/>
        <a:p>
          <a:endParaRPr lang="en-US"/>
        </a:p>
      </dgm:t>
    </dgm:pt>
    <dgm:pt modelId="{E9A0E727-04A7-47DE-924B-E97A52967334}">
      <dgm:prSet/>
      <dgm:spPr/>
      <dgm:t>
        <a:bodyPr/>
        <a:lstStyle/>
        <a:p>
          <a:r>
            <a:rPr lang="en-US"/>
            <a:t>Create Events — Easy</a:t>
          </a:r>
        </a:p>
      </dgm:t>
    </dgm:pt>
    <dgm:pt modelId="{F3C5F338-3511-42EA-AB52-84E39ACF65BC}" type="parTrans" cxnId="{33D2AB9D-35B7-48C9-AF1C-3E5C4A6FD95E}">
      <dgm:prSet/>
      <dgm:spPr/>
      <dgm:t>
        <a:bodyPr/>
        <a:lstStyle/>
        <a:p>
          <a:endParaRPr lang="en-US"/>
        </a:p>
      </dgm:t>
    </dgm:pt>
    <dgm:pt modelId="{19A1793D-FF4C-4E23-BAE3-D6B89F9C89BF}" type="sibTrans" cxnId="{33D2AB9D-35B7-48C9-AF1C-3E5C4A6FD95E}">
      <dgm:prSet/>
      <dgm:spPr/>
      <dgm:t>
        <a:bodyPr/>
        <a:lstStyle/>
        <a:p>
          <a:endParaRPr lang="en-US"/>
        </a:p>
      </dgm:t>
    </dgm:pt>
    <dgm:pt modelId="{0186F47B-A5B6-4F12-8292-84BED8CDE6D7}">
      <dgm:prSet/>
      <dgm:spPr/>
      <dgm:t>
        <a:bodyPr/>
        <a:lstStyle/>
        <a:p>
          <a:r>
            <a:rPr lang="en-US"/>
            <a:t>Good </a:t>
          </a:r>
          <a:r>
            <a:rPr lang="en-US">
              <a:latin typeface="Bierstadt"/>
            </a:rPr>
            <a:t>modularization</a:t>
          </a:r>
          <a:r>
            <a:rPr lang="en-US"/>
            <a:t> = </a:t>
          </a:r>
          <a:r>
            <a:rPr lang="en-US">
              <a:latin typeface="Bierstadt"/>
            </a:rPr>
            <a:t>easy</a:t>
          </a:r>
          <a:r>
            <a:rPr lang="en-US"/>
            <a:t> </a:t>
          </a:r>
          <a:r>
            <a:rPr lang="en-US">
              <a:latin typeface="Bierstadt"/>
            </a:rPr>
            <a:t>event</a:t>
          </a:r>
          <a:r>
            <a:rPr lang="en-US"/>
            <a:t> </a:t>
          </a:r>
          <a:r>
            <a:rPr lang="en-US">
              <a:latin typeface="Bierstadt"/>
            </a:rPr>
            <a:t>making</a:t>
          </a:r>
          <a:endParaRPr lang="en-US"/>
        </a:p>
      </dgm:t>
    </dgm:pt>
    <dgm:pt modelId="{A8F18B9E-9776-49A8-B989-9ABADC414551}" type="parTrans" cxnId="{180ECB93-1152-4FB8-9D13-8A6892C61CCB}">
      <dgm:prSet/>
      <dgm:spPr/>
      <dgm:t>
        <a:bodyPr/>
        <a:lstStyle/>
        <a:p>
          <a:endParaRPr lang="en-US"/>
        </a:p>
      </dgm:t>
    </dgm:pt>
    <dgm:pt modelId="{D247FA87-804B-4466-BA6D-EC2AD71129C0}" type="sibTrans" cxnId="{180ECB93-1152-4FB8-9D13-8A6892C61CCB}">
      <dgm:prSet/>
      <dgm:spPr/>
      <dgm:t>
        <a:bodyPr/>
        <a:lstStyle/>
        <a:p>
          <a:endParaRPr lang="en-US"/>
        </a:p>
      </dgm:t>
    </dgm:pt>
    <dgm:pt modelId="{A13E16AC-4A48-490D-9C43-507BFC53EA10}">
      <dgm:prSet/>
      <dgm:spPr/>
      <dgm:t>
        <a:bodyPr/>
        <a:lstStyle/>
        <a:p>
          <a:r>
            <a:rPr lang="en-US"/>
            <a:t>Configurable — Easy</a:t>
          </a:r>
        </a:p>
      </dgm:t>
    </dgm:pt>
    <dgm:pt modelId="{85CE1DBE-B0A3-45A3-A03E-C6F3EFB5875A}" type="parTrans" cxnId="{E9B6FCBE-B430-434F-990E-4619FD6CF4BD}">
      <dgm:prSet/>
      <dgm:spPr/>
      <dgm:t>
        <a:bodyPr/>
        <a:lstStyle/>
        <a:p>
          <a:endParaRPr lang="en-US"/>
        </a:p>
      </dgm:t>
    </dgm:pt>
    <dgm:pt modelId="{61DBA584-FE58-48BA-B8AF-6FA322AF0A4F}" type="sibTrans" cxnId="{E9B6FCBE-B430-434F-990E-4619FD6CF4BD}">
      <dgm:prSet/>
      <dgm:spPr/>
      <dgm:t>
        <a:bodyPr/>
        <a:lstStyle/>
        <a:p>
          <a:endParaRPr lang="en-US"/>
        </a:p>
      </dgm:t>
    </dgm:pt>
    <dgm:pt modelId="{647C954A-BA92-4CD5-B455-E8287A2251B0}">
      <dgm:prSet/>
      <dgm:spPr/>
      <dgm:t>
        <a:bodyPr/>
        <a:lstStyle/>
        <a:p>
          <a:r>
            <a:rPr lang="en-US"/>
            <a:t>Matter of </a:t>
          </a:r>
          <a:r>
            <a:rPr lang="en-US">
              <a:latin typeface="Bierstadt"/>
            </a:rPr>
            <a:t>replacing</a:t>
          </a:r>
          <a:r>
            <a:rPr lang="en-US"/>
            <a:t> </a:t>
          </a:r>
          <a:r>
            <a:rPr lang="en-US">
              <a:latin typeface="Bierstadt"/>
            </a:rPr>
            <a:t>everything</a:t>
          </a:r>
          <a:r>
            <a:rPr lang="en-US"/>
            <a:t> with </a:t>
          </a:r>
          <a:r>
            <a:rPr lang="en-US">
              <a:latin typeface="Bierstadt"/>
            </a:rPr>
            <a:t>variables</a:t>
          </a:r>
          <a:r>
            <a:rPr lang="en-US"/>
            <a:t> and </a:t>
          </a:r>
          <a:r>
            <a:rPr lang="en-US">
              <a:latin typeface="Bierstadt"/>
            </a:rPr>
            <a:t>percentages</a:t>
          </a:r>
          <a:endParaRPr lang="en-US"/>
        </a:p>
      </dgm:t>
    </dgm:pt>
    <dgm:pt modelId="{69B88325-AB43-4442-9A30-E08BBCF2F68D}" type="parTrans" cxnId="{CCE9C653-8349-4D51-8DE5-169CFE3A0EE0}">
      <dgm:prSet/>
      <dgm:spPr/>
      <dgm:t>
        <a:bodyPr/>
        <a:lstStyle/>
        <a:p>
          <a:endParaRPr lang="en-US"/>
        </a:p>
      </dgm:t>
    </dgm:pt>
    <dgm:pt modelId="{C8630DB5-2F50-40C4-B7D5-84E294B2B722}" type="sibTrans" cxnId="{CCE9C653-8349-4D51-8DE5-169CFE3A0EE0}">
      <dgm:prSet/>
      <dgm:spPr/>
      <dgm:t>
        <a:bodyPr/>
        <a:lstStyle/>
        <a:p>
          <a:endParaRPr lang="en-US"/>
        </a:p>
      </dgm:t>
    </dgm:pt>
    <dgm:pt modelId="{93578CA3-A834-4F7E-A12D-E1A71023B55C}">
      <dgm:prSet/>
      <dgm:spPr/>
      <dgm:t>
        <a:bodyPr/>
        <a:lstStyle/>
        <a:p>
          <a:pPr rtl="0"/>
          <a:r>
            <a:rPr lang="en-US">
              <a:latin typeface="Bierstadt"/>
            </a:rPr>
            <a:t>Expandable </a:t>
          </a:r>
          <a:r>
            <a:rPr lang="en-US"/>
            <a:t>— Easy</a:t>
          </a:r>
        </a:p>
      </dgm:t>
    </dgm:pt>
    <dgm:pt modelId="{3029206B-9F83-4067-B9B8-C1862CB1D7BA}" type="parTrans" cxnId="{114048D7-BDD3-476D-8559-01F0ABDA3A16}">
      <dgm:prSet/>
      <dgm:spPr/>
      <dgm:t>
        <a:bodyPr/>
        <a:lstStyle/>
        <a:p>
          <a:endParaRPr lang="en-US"/>
        </a:p>
      </dgm:t>
    </dgm:pt>
    <dgm:pt modelId="{0A2FDD89-4E37-4C89-A746-A5D9E07ECC91}" type="sibTrans" cxnId="{114048D7-BDD3-476D-8559-01F0ABDA3A16}">
      <dgm:prSet/>
      <dgm:spPr/>
      <dgm:t>
        <a:bodyPr/>
        <a:lstStyle/>
        <a:p>
          <a:endParaRPr lang="en-US"/>
        </a:p>
      </dgm:t>
    </dgm:pt>
    <dgm:pt modelId="{8BD05F97-2B12-4850-9F8F-BDAC199CF00C}">
      <dgm:prSet/>
      <dgm:spPr/>
      <dgm:t>
        <a:bodyPr/>
        <a:lstStyle/>
        <a:p>
          <a:r>
            <a:rPr lang="en-US"/>
            <a:t>Matter of </a:t>
          </a:r>
          <a:r>
            <a:rPr lang="en-US">
              <a:latin typeface="Bierstadt"/>
            </a:rPr>
            <a:t>adding</a:t>
          </a:r>
          <a:r>
            <a:rPr lang="en-US"/>
            <a:t> to </a:t>
          </a:r>
          <a:r>
            <a:rPr lang="en-US">
              <a:latin typeface="Bierstadt"/>
            </a:rPr>
            <a:t>events</a:t>
          </a:r>
          <a:r>
            <a:rPr lang="en-US"/>
            <a:t> module</a:t>
          </a:r>
        </a:p>
      </dgm:t>
    </dgm:pt>
    <dgm:pt modelId="{C887AF3B-B90F-4184-BC54-8E0EAE6845FE}" type="parTrans" cxnId="{EFAE5B29-013A-4BF7-A984-8E12F20E35CB}">
      <dgm:prSet/>
      <dgm:spPr/>
      <dgm:t>
        <a:bodyPr/>
        <a:lstStyle/>
        <a:p>
          <a:endParaRPr lang="en-US"/>
        </a:p>
      </dgm:t>
    </dgm:pt>
    <dgm:pt modelId="{AE5B79F4-0D1F-437C-BBBD-B56E09433241}" type="sibTrans" cxnId="{EFAE5B29-013A-4BF7-A984-8E12F20E35CB}">
      <dgm:prSet/>
      <dgm:spPr/>
      <dgm:t>
        <a:bodyPr/>
        <a:lstStyle/>
        <a:p>
          <a:endParaRPr lang="en-US"/>
        </a:p>
      </dgm:t>
    </dgm:pt>
    <dgm:pt modelId="{2AD1A3C6-FBCF-465F-89BF-485F39082ED7}" type="pres">
      <dgm:prSet presAssocID="{43EDC323-353D-43EA-8185-27551F4488A5}" presName="Name0" presStyleCnt="0">
        <dgm:presLayoutVars>
          <dgm:dir/>
          <dgm:animLvl val="lvl"/>
          <dgm:resizeHandles val="exact"/>
        </dgm:presLayoutVars>
      </dgm:prSet>
      <dgm:spPr/>
    </dgm:pt>
    <dgm:pt modelId="{5EF06436-9B75-4F07-8A59-F9184663F4A7}" type="pres">
      <dgm:prSet presAssocID="{93578CA3-A834-4F7E-A12D-E1A71023B55C}" presName="boxAndChildren" presStyleCnt="0"/>
      <dgm:spPr/>
    </dgm:pt>
    <dgm:pt modelId="{4189A43B-511C-4602-A336-EDA696FE459D}" type="pres">
      <dgm:prSet presAssocID="{93578CA3-A834-4F7E-A12D-E1A71023B55C}" presName="parentTextBox" presStyleLbl="alignNode1" presStyleIdx="0" presStyleCnt="5"/>
      <dgm:spPr/>
    </dgm:pt>
    <dgm:pt modelId="{C2223F2E-8FB3-4DE9-8DD3-449394C8E0F0}" type="pres">
      <dgm:prSet presAssocID="{93578CA3-A834-4F7E-A12D-E1A71023B55C}" presName="descendantBox" presStyleLbl="bgAccFollowNode1" presStyleIdx="0" presStyleCnt="5"/>
      <dgm:spPr/>
    </dgm:pt>
    <dgm:pt modelId="{0552F599-F412-4637-8C60-F9DFE572DD52}" type="pres">
      <dgm:prSet presAssocID="{61DBA584-FE58-48BA-B8AF-6FA322AF0A4F}" presName="sp" presStyleCnt="0"/>
      <dgm:spPr/>
    </dgm:pt>
    <dgm:pt modelId="{7E40F73F-C704-4A16-A473-D65EBCC08173}" type="pres">
      <dgm:prSet presAssocID="{A13E16AC-4A48-490D-9C43-507BFC53EA10}" presName="arrowAndChildren" presStyleCnt="0"/>
      <dgm:spPr/>
    </dgm:pt>
    <dgm:pt modelId="{5F750871-7CC5-4541-A7D2-B8442A823AAC}" type="pres">
      <dgm:prSet presAssocID="{A13E16AC-4A48-490D-9C43-507BFC53EA10}" presName="parentTextArrow" presStyleLbl="node1" presStyleIdx="0" presStyleCnt="0"/>
      <dgm:spPr/>
    </dgm:pt>
    <dgm:pt modelId="{8049C442-E83A-4D67-B898-61B21CF6CA3E}" type="pres">
      <dgm:prSet presAssocID="{A13E16AC-4A48-490D-9C43-507BFC53EA10}" presName="arrow" presStyleLbl="alignNode1" presStyleIdx="1" presStyleCnt="5"/>
      <dgm:spPr/>
    </dgm:pt>
    <dgm:pt modelId="{607FBC6E-14E9-47A7-AEC2-F0A8D6EDE5E1}" type="pres">
      <dgm:prSet presAssocID="{A13E16AC-4A48-490D-9C43-507BFC53EA10}" presName="descendantArrow" presStyleLbl="bgAccFollowNode1" presStyleIdx="1" presStyleCnt="5"/>
      <dgm:spPr/>
    </dgm:pt>
    <dgm:pt modelId="{312C6AF9-AAE2-4A21-8B27-A32244B9CA5E}" type="pres">
      <dgm:prSet presAssocID="{19A1793D-FF4C-4E23-BAE3-D6B89F9C89BF}" presName="sp" presStyleCnt="0"/>
      <dgm:spPr/>
    </dgm:pt>
    <dgm:pt modelId="{2631EBD6-19D9-40F6-8889-EF6209CD70C7}" type="pres">
      <dgm:prSet presAssocID="{E9A0E727-04A7-47DE-924B-E97A52967334}" presName="arrowAndChildren" presStyleCnt="0"/>
      <dgm:spPr/>
    </dgm:pt>
    <dgm:pt modelId="{EEF180DB-9095-4571-A0E6-605B3F87DBE0}" type="pres">
      <dgm:prSet presAssocID="{E9A0E727-04A7-47DE-924B-E97A52967334}" presName="parentTextArrow" presStyleLbl="node1" presStyleIdx="0" presStyleCnt="0"/>
      <dgm:spPr/>
    </dgm:pt>
    <dgm:pt modelId="{24FCBD86-BBA1-4267-B869-0CC490B20A16}" type="pres">
      <dgm:prSet presAssocID="{E9A0E727-04A7-47DE-924B-E97A52967334}" presName="arrow" presStyleLbl="alignNode1" presStyleIdx="2" presStyleCnt="5"/>
      <dgm:spPr/>
    </dgm:pt>
    <dgm:pt modelId="{898C19D3-F8A7-4BA1-8292-B970FE4DD4EF}" type="pres">
      <dgm:prSet presAssocID="{E9A0E727-04A7-47DE-924B-E97A52967334}" presName="descendantArrow" presStyleLbl="bgAccFollowNode1" presStyleIdx="2" presStyleCnt="5"/>
      <dgm:spPr/>
    </dgm:pt>
    <dgm:pt modelId="{C9BCC067-B72A-4FF4-99DF-BE9005FEEEB8}" type="pres">
      <dgm:prSet presAssocID="{10E450F9-E7A3-40CD-89DB-F31DEFEEA56D}" presName="sp" presStyleCnt="0"/>
      <dgm:spPr/>
    </dgm:pt>
    <dgm:pt modelId="{48EB2180-E536-40EE-AAE9-A0493ACC0155}" type="pres">
      <dgm:prSet presAssocID="{5C4EB3E1-C461-49AE-97F5-75EF9500B3C3}" presName="arrowAndChildren" presStyleCnt="0"/>
      <dgm:spPr/>
    </dgm:pt>
    <dgm:pt modelId="{9C3407C5-754D-4A76-B27C-BB317D8249C2}" type="pres">
      <dgm:prSet presAssocID="{5C4EB3E1-C461-49AE-97F5-75EF9500B3C3}" presName="parentTextArrow" presStyleLbl="node1" presStyleIdx="0" presStyleCnt="0"/>
      <dgm:spPr/>
    </dgm:pt>
    <dgm:pt modelId="{D6E0A379-9B2F-4459-BD02-99BBD1C6950D}" type="pres">
      <dgm:prSet presAssocID="{5C4EB3E1-C461-49AE-97F5-75EF9500B3C3}" presName="arrow" presStyleLbl="alignNode1" presStyleIdx="3" presStyleCnt="5"/>
      <dgm:spPr/>
    </dgm:pt>
    <dgm:pt modelId="{691DD743-D8B6-45D9-A157-77FB9E4ED84D}" type="pres">
      <dgm:prSet presAssocID="{5C4EB3E1-C461-49AE-97F5-75EF9500B3C3}" presName="descendantArrow" presStyleLbl="bgAccFollowNode1" presStyleIdx="3" presStyleCnt="5"/>
      <dgm:spPr/>
    </dgm:pt>
    <dgm:pt modelId="{D2A09FEF-4BFE-4F25-8F6F-976BD7E6F5D6}" type="pres">
      <dgm:prSet presAssocID="{945393B6-8192-4578-8735-52DE91FE353F}" presName="sp" presStyleCnt="0"/>
      <dgm:spPr/>
    </dgm:pt>
    <dgm:pt modelId="{656C062C-55C2-4E44-8E56-C3ADD279A247}" type="pres">
      <dgm:prSet presAssocID="{CF130B3B-8BE0-4447-90B7-4C9C835F44F5}" presName="arrowAndChildren" presStyleCnt="0"/>
      <dgm:spPr/>
    </dgm:pt>
    <dgm:pt modelId="{6AA21107-C15D-4803-A32B-49026570167E}" type="pres">
      <dgm:prSet presAssocID="{CF130B3B-8BE0-4447-90B7-4C9C835F44F5}" presName="parentTextArrow" presStyleLbl="node1" presStyleIdx="0" presStyleCnt="0"/>
      <dgm:spPr/>
    </dgm:pt>
    <dgm:pt modelId="{91A49EC9-8186-4397-A883-017D9F863D96}" type="pres">
      <dgm:prSet presAssocID="{CF130B3B-8BE0-4447-90B7-4C9C835F44F5}" presName="arrow" presStyleLbl="alignNode1" presStyleIdx="4" presStyleCnt="5"/>
      <dgm:spPr/>
    </dgm:pt>
    <dgm:pt modelId="{9200CFDD-C7B7-4474-9705-7572520363A3}" type="pres">
      <dgm:prSet presAssocID="{CF130B3B-8BE0-4447-90B7-4C9C835F44F5}" presName="descendantArrow" presStyleLbl="bgAccFollowNode1" presStyleIdx="4" presStyleCnt="5"/>
      <dgm:spPr/>
    </dgm:pt>
  </dgm:ptLst>
  <dgm:cxnLst>
    <dgm:cxn modelId="{AA2E7806-3772-4C18-9524-C402395FBD66}" type="presOf" srcId="{E9A0E727-04A7-47DE-924B-E97A52967334}" destId="{24FCBD86-BBA1-4267-B869-0CC490B20A16}" srcOrd="1" destOrd="0" presId="urn:microsoft.com/office/officeart/2016/7/layout/VerticalDownArrowProcess"/>
    <dgm:cxn modelId="{7D584415-6B6A-4FA5-8317-D6113CBB8DC4}" srcId="{43EDC323-353D-43EA-8185-27551F4488A5}" destId="{5C4EB3E1-C461-49AE-97F5-75EF9500B3C3}" srcOrd="1" destOrd="0" parTransId="{816D11BB-B50E-45AD-873B-208FF62108D0}" sibTransId="{10E450F9-E7A3-40CD-89DB-F31DEFEEA56D}"/>
    <dgm:cxn modelId="{BC14C01B-F636-41CA-B24D-E092F407910D}" type="presOf" srcId="{0186F47B-A5B6-4F12-8292-84BED8CDE6D7}" destId="{898C19D3-F8A7-4BA1-8292-B970FE4DD4EF}" srcOrd="0" destOrd="0" presId="urn:microsoft.com/office/officeart/2016/7/layout/VerticalDownArrowProcess"/>
    <dgm:cxn modelId="{EFAE5B29-013A-4BF7-A984-8E12F20E35CB}" srcId="{93578CA3-A834-4F7E-A12D-E1A71023B55C}" destId="{8BD05F97-2B12-4850-9F8F-BDAC199CF00C}" srcOrd="0" destOrd="0" parTransId="{C887AF3B-B90F-4184-BC54-8E0EAE6845FE}" sibTransId="{AE5B79F4-0D1F-437C-BBBD-B56E09433241}"/>
    <dgm:cxn modelId="{C6457733-9ACD-4293-8DA1-506804ADE9E9}" srcId="{43EDC323-353D-43EA-8185-27551F4488A5}" destId="{CF130B3B-8BE0-4447-90B7-4C9C835F44F5}" srcOrd="0" destOrd="0" parTransId="{6F0F0B4D-01A3-497E-B473-791BB16A8F6A}" sibTransId="{945393B6-8192-4578-8735-52DE91FE353F}"/>
    <dgm:cxn modelId="{0B599637-2CE5-4D46-A316-A8328A34121C}" type="presOf" srcId="{5C4EB3E1-C461-49AE-97F5-75EF9500B3C3}" destId="{D6E0A379-9B2F-4459-BD02-99BBD1C6950D}" srcOrd="1" destOrd="0" presId="urn:microsoft.com/office/officeart/2016/7/layout/VerticalDownArrowProcess"/>
    <dgm:cxn modelId="{0A85A237-7B63-45AF-9B99-D2230944D822}" type="presOf" srcId="{CF130B3B-8BE0-4447-90B7-4C9C835F44F5}" destId="{6AA21107-C15D-4803-A32B-49026570167E}" srcOrd="0" destOrd="0" presId="urn:microsoft.com/office/officeart/2016/7/layout/VerticalDownArrowProcess"/>
    <dgm:cxn modelId="{BFBE8439-DEC4-44F6-AF05-38778F1C5AB2}" type="presOf" srcId="{5C4EB3E1-C461-49AE-97F5-75EF9500B3C3}" destId="{9C3407C5-754D-4A76-B27C-BB317D8249C2}" srcOrd="0" destOrd="0" presId="urn:microsoft.com/office/officeart/2016/7/layout/VerticalDownArrowProcess"/>
    <dgm:cxn modelId="{6FEA5F43-0708-4A78-B8F4-C3262E4815BB}" type="presOf" srcId="{93578CA3-A834-4F7E-A12D-E1A71023B55C}" destId="{4189A43B-511C-4602-A336-EDA696FE459D}" srcOrd="0" destOrd="0" presId="urn:microsoft.com/office/officeart/2016/7/layout/VerticalDownArrowProcess"/>
    <dgm:cxn modelId="{893CCA50-769A-43C6-B6B0-1223789D7B44}" type="presOf" srcId="{8BD05F97-2B12-4850-9F8F-BDAC199CF00C}" destId="{C2223F2E-8FB3-4DE9-8DD3-449394C8E0F0}" srcOrd="0" destOrd="0" presId="urn:microsoft.com/office/officeart/2016/7/layout/VerticalDownArrowProcess"/>
    <dgm:cxn modelId="{CCE9C653-8349-4D51-8DE5-169CFE3A0EE0}" srcId="{A13E16AC-4A48-490D-9C43-507BFC53EA10}" destId="{647C954A-BA92-4CD5-B455-E8287A2251B0}" srcOrd="0" destOrd="0" parTransId="{69B88325-AB43-4442-9A30-E08BBCF2F68D}" sibTransId="{C8630DB5-2F50-40C4-B7D5-84E294B2B722}"/>
    <dgm:cxn modelId="{DE6C4F76-BD1E-49A9-A936-4D76181A857B}" type="presOf" srcId="{A13E16AC-4A48-490D-9C43-507BFC53EA10}" destId="{8049C442-E83A-4D67-B898-61B21CF6CA3E}" srcOrd="1" destOrd="0" presId="urn:microsoft.com/office/officeart/2016/7/layout/VerticalDownArrowProcess"/>
    <dgm:cxn modelId="{FB541E58-B520-4D2A-BCCC-C99443C403AC}" srcId="{5C4EB3E1-C461-49AE-97F5-75EF9500B3C3}" destId="{C343549F-62B2-4CCD-AF24-6991B383F51C}" srcOrd="0" destOrd="0" parTransId="{1814B148-7434-46F3-94D9-38B1CCAB43A7}" sibTransId="{A19A9A6B-4F91-4E2B-B180-7BB1219DB58D}"/>
    <dgm:cxn modelId="{9BCCA17D-A221-4F13-AAA9-AE127A83D40C}" type="presOf" srcId="{43EDC323-353D-43EA-8185-27551F4488A5}" destId="{2AD1A3C6-FBCF-465F-89BF-485F39082ED7}" srcOrd="0" destOrd="0" presId="urn:microsoft.com/office/officeart/2016/7/layout/VerticalDownArrowProcess"/>
    <dgm:cxn modelId="{180ECB93-1152-4FB8-9D13-8A6892C61CCB}" srcId="{E9A0E727-04A7-47DE-924B-E97A52967334}" destId="{0186F47B-A5B6-4F12-8292-84BED8CDE6D7}" srcOrd="0" destOrd="0" parTransId="{A8F18B9E-9776-49A8-B989-9ABADC414551}" sibTransId="{D247FA87-804B-4466-BA6D-EC2AD71129C0}"/>
    <dgm:cxn modelId="{9E0B0B9B-5A2C-4B84-B16E-7F6E18B527B6}" type="presOf" srcId="{647C954A-BA92-4CD5-B455-E8287A2251B0}" destId="{607FBC6E-14E9-47A7-AEC2-F0A8D6EDE5E1}" srcOrd="0" destOrd="0" presId="urn:microsoft.com/office/officeart/2016/7/layout/VerticalDownArrowProcess"/>
    <dgm:cxn modelId="{33D2AB9D-35B7-48C9-AF1C-3E5C4A6FD95E}" srcId="{43EDC323-353D-43EA-8185-27551F4488A5}" destId="{E9A0E727-04A7-47DE-924B-E97A52967334}" srcOrd="2" destOrd="0" parTransId="{F3C5F338-3511-42EA-AB52-84E39ACF65BC}" sibTransId="{19A1793D-FF4C-4E23-BAE3-D6B89F9C89BF}"/>
    <dgm:cxn modelId="{2C5EF3B1-8C1D-4408-A939-1597C2391444}" srcId="{CF130B3B-8BE0-4447-90B7-4C9C835F44F5}" destId="{F9FF835F-6166-4A53-804C-E05756A6125E}" srcOrd="0" destOrd="0" parTransId="{4BC87DC1-D091-4D45-83F3-6B11D4FCFF30}" sibTransId="{9520DC0C-4D31-4ABA-809E-7FE8072B6E85}"/>
    <dgm:cxn modelId="{E9B6FCBE-B430-434F-990E-4619FD6CF4BD}" srcId="{43EDC323-353D-43EA-8185-27551F4488A5}" destId="{A13E16AC-4A48-490D-9C43-507BFC53EA10}" srcOrd="3" destOrd="0" parTransId="{85CE1DBE-B0A3-45A3-A03E-C6F3EFB5875A}" sibTransId="{61DBA584-FE58-48BA-B8AF-6FA322AF0A4F}"/>
    <dgm:cxn modelId="{D22B1EC9-CA36-4401-B9AD-AC187D12E2DE}" type="presOf" srcId="{F9FF835F-6166-4A53-804C-E05756A6125E}" destId="{9200CFDD-C7B7-4474-9705-7572520363A3}" srcOrd="0" destOrd="0" presId="urn:microsoft.com/office/officeart/2016/7/layout/VerticalDownArrowProcess"/>
    <dgm:cxn modelId="{6D2D5DCA-F5ED-4590-9BFC-443ED62F4FA4}" type="presOf" srcId="{A13E16AC-4A48-490D-9C43-507BFC53EA10}" destId="{5F750871-7CC5-4541-A7D2-B8442A823AAC}" srcOrd="0" destOrd="0" presId="urn:microsoft.com/office/officeart/2016/7/layout/VerticalDownArrowProcess"/>
    <dgm:cxn modelId="{8D2AA7CD-0D0D-4D45-8729-85D5CC15E4F7}" type="presOf" srcId="{E9A0E727-04A7-47DE-924B-E97A52967334}" destId="{EEF180DB-9095-4571-A0E6-605B3F87DBE0}" srcOrd="0" destOrd="0" presId="urn:microsoft.com/office/officeart/2016/7/layout/VerticalDownArrowProcess"/>
    <dgm:cxn modelId="{114048D7-BDD3-476D-8559-01F0ABDA3A16}" srcId="{43EDC323-353D-43EA-8185-27551F4488A5}" destId="{93578CA3-A834-4F7E-A12D-E1A71023B55C}" srcOrd="4" destOrd="0" parTransId="{3029206B-9F83-4067-B9B8-C1862CB1D7BA}" sibTransId="{0A2FDD89-4E37-4C89-A746-A5D9E07ECC91}"/>
    <dgm:cxn modelId="{291E79E7-DE32-4AFB-8C16-C3BF005E1FEE}" type="presOf" srcId="{CF130B3B-8BE0-4447-90B7-4C9C835F44F5}" destId="{91A49EC9-8186-4397-A883-017D9F863D96}" srcOrd="1" destOrd="0" presId="urn:microsoft.com/office/officeart/2016/7/layout/VerticalDownArrowProcess"/>
    <dgm:cxn modelId="{CC8234FB-A61F-4257-AA9E-29E32D4CF3E5}" type="presOf" srcId="{C343549F-62B2-4CCD-AF24-6991B383F51C}" destId="{691DD743-D8B6-45D9-A157-77FB9E4ED84D}" srcOrd="0" destOrd="0" presId="urn:microsoft.com/office/officeart/2016/7/layout/VerticalDownArrowProcess"/>
    <dgm:cxn modelId="{EFEC8EC6-22EA-4509-928C-02189B38BF5D}" type="presParOf" srcId="{2AD1A3C6-FBCF-465F-89BF-485F39082ED7}" destId="{5EF06436-9B75-4F07-8A59-F9184663F4A7}" srcOrd="0" destOrd="0" presId="urn:microsoft.com/office/officeart/2016/7/layout/VerticalDownArrowProcess"/>
    <dgm:cxn modelId="{3532745C-778C-45B1-AE7A-DA1134759DB5}" type="presParOf" srcId="{5EF06436-9B75-4F07-8A59-F9184663F4A7}" destId="{4189A43B-511C-4602-A336-EDA696FE459D}" srcOrd="0" destOrd="0" presId="urn:microsoft.com/office/officeart/2016/7/layout/VerticalDownArrowProcess"/>
    <dgm:cxn modelId="{F6C29404-5018-46C7-8D06-5D9D58DD03D3}" type="presParOf" srcId="{5EF06436-9B75-4F07-8A59-F9184663F4A7}" destId="{C2223F2E-8FB3-4DE9-8DD3-449394C8E0F0}" srcOrd="1" destOrd="0" presId="urn:microsoft.com/office/officeart/2016/7/layout/VerticalDownArrowProcess"/>
    <dgm:cxn modelId="{E01697C5-37F7-42A5-BBAC-43B44DBF7EE9}" type="presParOf" srcId="{2AD1A3C6-FBCF-465F-89BF-485F39082ED7}" destId="{0552F599-F412-4637-8C60-F9DFE572DD52}" srcOrd="1" destOrd="0" presId="urn:microsoft.com/office/officeart/2016/7/layout/VerticalDownArrowProcess"/>
    <dgm:cxn modelId="{60A4D0C8-059E-4B2A-9E1F-32D00D3261D4}" type="presParOf" srcId="{2AD1A3C6-FBCF-465F-89BF-485F39082ED7}" destId="{7E40F73F-C704-4A16-A473-D65EBCC08173}" srcOrd="2" destOrd="0" presId="urn:microsoft.com/office/officeart/2016/7/layout/VerticalDownArrowProcess"/>
    <dgm:cxn modelId="{790CE489-9F4F-4C6A-9803-3B09038B23FD}" type="presParOf" srcId="{7E40F73F-C704-4A16-A473-D65EBCC08173}" destId="{5F750871-7CC5-4541-A7D2-B8442A823AAC}" srcOrd="0" destOrd="0" presId="urn:microsoft.com/office/officeart/2016/7/layout/VerticalDownArrowProcess"/>
    <dgm:cxn modelId="{2FF2FB42-CDA2-4A46-832A-F13105DAA949}" type="presParOf" srcId="{7E40F73F-C704-4A16-A473-D65EBCC08173}" destId="{8049C442-E83A-4D67-B898-61B21CF6CA3E}" srcOrd="1" destOrd="0" presId="urn:microsoft.com/office/officeart/2016/7/layout/VerticalDownArrowProcess"/>
    <dgm:cxn modelId="{615DCCA8-77BC-44E7-A211-364059DBECBF}" type="presParOf" srcId="{7E40F73F-C704-4A16-A473-D65EBCC08173}" destId="{607FBC6E-14E9-47A7-AEC2-F0A8D6EDE5E1}" srcOrd="2" destOrd="0" presId="urn:microsoft.com/office/officeart/2016/7/layout/VerticalDownArrowProcess"/>
    <dgm:cxn modelId="{3EE80701-B027-40C6-9453-84614A246BA1}" type="presParOf" srcId="{2AD1A3C6-FBCF-465F-89BF-485F39082ED7}" destId="{312C6AF9-AAE2-4A21-8B27-A32244B9CA5E}" srcOrd="3" destOrd="0" presId="urn:microsoft.com/office/officeart/2016/7/layout/VerticalDownArrowProcess"/>
    <dgm:cxn modelId="{3617E5DD-2A16-4582-A219-83730BF11236}" type="presParOf" srcId="{2AD1A3C6-FBCF-465F-89BF-485F39082ED7}" destId="{2631EBD6-19D9-40F6-8889-EF6209CD70C7}" srcOrd="4" destOrd="0" presId="urn:microsoft.com/office/officeart/2016/7/layout/VerticalDownArrowProcess"/>
    <dgm:cxn modelId="{9326CCA6-FB20-4B87-A892-ED5EEE27E25C}" type="presParOf" srcId="{2631EBD6-19D9-40F6-8889-EF6209CD70C7}" destId="{EEF180DB-9095-4571-A0E6-605B3F87DBE0}" srcOrd="0" destOrd="0" presId="urn:microsoft.com/office/officeart/2016/7/layout/VerticalDownArrowProcess"/>
    <dgm:cxn modelId="{256793E2-1D04-448C-A561-85048FC64D6B}" type="presParOf" srcId="{2631EBD6-19D9-40F6-8889-EF6209CD70C7}" destId="{24FCBD86-BBA1-4267-B869-0CC490B20A16}" srcOrd="1" destOrd="0" presId="urn:microsoft.com/office/officeart/2016/7/layout/VerticalDownArrowProcess"/>
    <dgm:cxn modelId="{3A4DA34E-97C1-48F6-8131-28087B663C1F}" type="presParOf" srcId="{2631EBD6-19D9-40F6-8889-EF6209CD70C7}" destId="{898C19D3-F8A7-4BA1-8292-B970FE4DD4EF}" srcOrd="2" destOrd="0" presId="urn:microsoft.com/office/officeart/2016/7/layout/VerticalDownArrowProcess"/>
    <dgm:cxn modelId="{D253170C-EFB1-4A6B-BF75-BF46CF5B19C6}" type="presParOf" srcId="{2AD1A3C6-FBCF-465F-89BF-485F39082ED7}" destId="{C9BCC067-B72A-4FF4-99DF-BE9005FEEEB8}" srcOrd="5" destOrd="0" presId="urn:microsoft.com/office/officeart/2016/7/layout/VerticalDownArrowProcess"/>
    <dgm:cxn modelId="{B58F3D25-07AA-4739-BC7E-C3E4C3816E3E}" type="presParOf" srcId="{2AD1A3C6-FBCF-465F-89BF-485F39082ED7}" destId="{48EB2180-E536-40EE-AAE9-A0493ACC0155}" srcOrd="6" destOrd="0" presId="urn:microsoft.com/office/officeart/2016/7/layout/VerticalDownArrowProcess"/>
    <dgm:cxn modelId="{AF4D0015-BA84-4386-AD60-857852B23638}" type="presParOf" srcId="{48EB2180-E536-40EE-AAE9-A0493ACC0155}" destId="{9C3407C5-754D-4A76-B27C-BB317D8249C2}" srcOrd="0" destOrd="0" presId="urn:microsoft.com/office/officeart/2016/7/layout/VerticalDownArrowProcess"/>
    <dgm:cxn modelId="{B197B448-7413-4214-9113-B65FD1B9E136}" type="presParOf" srcId="{48EB2180-E536-40EE-AAE9-A0493ACC0155}" destId="{D6E0A379-9B2F-4459-BD02-99BBD1C6950D}" srcOrd="1" destOrd="0" presId="urn:microsoft.com/office/officeart/2016/7/layout/VerticalDownArrowProcess"/>
    <dgm:cxn modelId="{EAAA995F-8A65-46AA-BB65-0063639749FA}" type="presParOf" srcId="{48EB2180-E536-40EE-AAE9-A0493ACC0155}" destId="{691DD743-D8B6-45D9-A157-77FB9E4ED84D}" srcOrd="2" destOrd="0" presId="urn:microsoft.com/office/officeart/2016/7/layout/VerticalDownArrowProcess"/>
    <dgm:cxn modelId="{FB065A38-4DC4-406B-80EB-3C2CE9F3AFDB}" type="presParOf" srcId="{2AD1A3C6-FBCF-465F-89BF-485F39082ED7}" destId="{D2A09FEF-4BFE-4F25-8F6F-976BD7E6F5D6}" srcOrd="7" destOrd="0" presId="urn:microsoft.com/office/officeart/2016/7/layout/VerticalDownArrowProcess"/>
    <dgm:cxn modelId="{81C35929-9028-4FAD-9212-0C919DDA2103}" type="presParOf" srcId="{2AD1A3C6-FBCF-465F-89BF-485F39082ED7}" destId="{656C062C-55C2-4E44-8E56-C3ADD279A247}" srcOrd="8" destOrd="0" presId="urn:microsoft.com/office/officeart/2016/7/layout/VerticalDownArrowProcess"/>
    <dgm:cxn modelId="{4EB728CA-2484-4315-8295-BF0E25BC17B1}" type="presParOf" srcId="{656C062C-55C2-4E44-8E56-C3ADD279A247}" destId="{6AA21107-C15D-4803-A32B-49026570167E}" srcOrd="0" destOrd="0" presId="urn:microsoft.com/office/officeart/2016/7/layout/VerticalDownArrowProcess"/>
    <dgm:cxn modelId="{84E7F43D-C7BD-4C78-8E01-78F13A92D630}" type="presParOf" srcId="{656C062C-55C2-4E44-8E56-C3ADD279A247}" destId="{91A49EC9-8186-4397-A883-017D9F863D96}" srcOrd="1" destOrd="0" presId="urn:microsoft.com/office/officeart/2016/7/layout/VerticalDownArrowProcess"/>
    <dgm:cxn modelId="{F0B9AD24-3A46-4DDD-AEBF-243C995EA1DB}" type="presParOf" srcId="{656C062C-55C2-4E44-8E56-C3ADD279A247}" destId="{9200CFDD-C7B7-4474-9705-7572520363A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0430BA-83F8-4924-B4E7-2E6C139D5B4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DF51B2-4D7C-47E8-A194-D0D70C631104}">
      <dgm:prSet/>
      <dgm:spPr/>
      <dgm:t>
        <a:bodyPr/>
        <a:lstStyle/>
        <a:p>
          <a:r>
            <a:rPr lang="en-US">
              <a:latin typeface="Bierstadt"/>
            </a:rPr>
            <a:t>Observer</a:t>
          </a:r>
          <a:endParaRPr lang="en-US"/>
        </a:p>
      </dgm:t>
    </dgm:pt>
    <dgm:pt modelId="{CD9EB78B-B4DA-41C1-B421-BA224E298A09}" type="parTrans" cxnId="{657B79E7-7D91-40FF-A995-D7D75573F7C3}">
      <dgm:prSet/>
      <dgm:spPr/>
      <dgm:t>
        <a:bodyPr/>
        <a:lstStyle/>
        <a:p>
          <a:endParaRPr lang="en-US"/>
        </a:p>
      </dgm:t>
    </dgm:pt>
    <dgm:pt modelId="{19448291-691D-42D4-BF60-59F99AF9B3BB}" type="sibTrans" cxnId="{657B79E7-7D91-40FF-A995-D7D75573F7C3}">
      <dgm:prSet/>
      <dgm:spPr/>
      <dgm:t>
        <a:bodyPr/>
        <a:lstStyle/>
        <a:p>
          <a:endParaRPr lang="en-US"/>
        </a:p>
      </dgm:t>
    </dgm:pt>
    <dgm:pt modelId="{9DD2ED97-F709-4AAC-937C-9ED88AFF0016}">
      <dgm:prSet/>
      <dgm:spPr/>
      <dgm:t>
        <a:bodyPr/>
        <a:lstStyle/>
        <a:p>
          <a:pPr rtl="0"/>
          <a:r>
            <a:rPr lang="en-US">
              <a:latin typeface="Bierstadt"/>
            </a:rPr>
            <a:t>The Event Watcher (</a:t>
          </a:r>
          <a:r>
            <a:rPr lang="en-US" err="1">
              <a:latin typeface="Bierstadt"/>
            </a:rPr>
            <a:t>Pygame</a:t>
          </a:r>
          <a:r>
            <a:rPr lang="en-US">
              <a:latin typeface="Bierstadt"/>
            </a:rPr>
            <a:t>)</a:t>
          </a:r>
          <a:endParaRPr lang="en-US"/>
        </a:p>
      </dgm:t>
    </dgm:pt>
    <dgm:pt modelId="{F32CBFC6-A417-43F1-A883-270A9F10F0E8}" type="parTrans" cxnId="{11003E2E-A1B9-45C8-9561-5D739F2BDACC}">
      <dgm:prSet/>
      <dgm:spPr/>
      <dgm:t>
        <a:bodyPr/>
        <a:lstStyle/>
        <a:p>
          <a:endParaRPr lang="en-US"/>
        </a:p>
      </dgm:t>
    </dgm:pt>
    <dgm:pt modelId="{29DE6DF8-7E29-4BBE-AD42-A05F489E88D0}" type="sibTrans" cxnId="{11003E2E-A1B9-45C8-9561-5D739F2BDACC}">
      <dgm:prSet/>
      <dgm:spPr/>
      <dgm:t>
        <a:bodyPr/>
        <a:lstStyle/>
        <a:p>
          <a:endParaRPr lang="en-US"/>
        </a:p>
      </dgm:t>
    </dgm:pt>
    <dgm:pt modelId="{1C4CFA9F-0EDB-4A01-94F4-254A5F0F0A76}">
      <dgm:prSet/>
      <dgm:spPr/>
      <dgm:t>
        <a:bodyPr/>
        <a:lstStyle/>
        <a:p>
          <a:r>
            <a:rPr lang="en-US">
              <a:latin typeface="Bierstadt"/>
            </a:rPr>
            <a:t>Singleton</a:t>
          </a:r>
          <a:endParaRPr lang="en-US"/>
        </a:p>
      </dgm:t>
    </dgm:pt>
    <dgm:pt modelId="{B0A10ED6-FD71-4FD5-A226-60133769601C}" type="parTrans" cxnId="{36EA9895-D72B-42D6-83CD-92BC5CB5F116}">
      <dgm:prSet/>
      <dgm:spPr/>
      <dgm:t>
        <a:bodyPr/>
        <a:lstStyle/>
        <a:p>
          <a:endParaRPr lang="en-US"/>
        </a:p>
      </dgm:t>
    </dgm:pt>
    <dgm:pt modelId="{DB073CD8-1427-4695-A220-676FB8313580}" type="sibTrans" cxnId="{36EA9895-D72B-42D6-83CD-92BC5CB5F116}">
      <dgm:prSet/>
      <dgm:spPr/>
      <dgm:t>
        <a:bodyPr/>
        <a:lstStyle/>
        <a:p>
          <a:endParaRPr lang="en-US"/>
        </a:p>
      </dgm:t>
    </dgm:pt>
    <dgm:pt modelId="{A09B717E-4818-4E67-855B-27FE6285B4B5}">
      <dgm:prSet/>
      <dgm:spPr/>
      <dgm:t>
        <a:bodyPr/>
        <a:lstStyle/>
        <a:p>
          <a:r>
            <a:rPr lang="en-US">
              <a:latin typeface="Bierstadt"/>
            </a:rPr>
            <a:t>Board</a:t>
          </a:r>
          <a:endParaRPr lang="en-US"/>
        </a:p>
      </dgm:t>
    </dgm:pt>
    <dgm:pt modelId="{B33C4C70-1ED3-437C-AF80-5F5F9D3FB590}" type="parTrans" cxnId="{392DE11D-51B6-45E7-801B-8AF1065E3C03}">
      <dgm:prSet/>
      <dgm:spPr/>
      <dgm:t>
        <a:bodyPr/>
        <a:lstStyle/>
        <a:p>
          <a:endParaRPr lang="en-US"/>
        </a:p>
      </dgm:t>
    </dgm:pt>
    <dgm:pt modelId="{13717E5B-8AA6-4C4F-B4CE-0E12AFCEA00C}" type="sibTrans" cxnId="{392DE11D-51B6-45E7-801B-8AF1065E3C03}">
      <dgm:prSet/>
      <dgm:spPr/>
      <dgm:t>
        <a:bodyPr/>
        <a:lstStyle/>
        <a:p>
          <a:endParaRPr lang="en-US"/>
        </a:p>
      </dgm:t>
    </dgm:pt>
    <dgm:pt modelId="{AD8ACE85-716E-4DD6-9F15-B261C9177C45}">
      <dgm:prSet/>
      <dgm:spPr/>
      <dgm:t>
        <a:bodyPr/>
        <a:lstStyle/>
        <a:p>
          <a:r>
            <a:rPr lang="en-US"/>
            <a:t>Separate each piece, board square, rule, and event</a:t>
          </a:r>
        </a:p>
      </dgm:t>
    </dgm:pt>
    <dgm:pt modelId="{74A7A682-1D99-4C29-9F33-391F6FD4C27C}" type="parTrans" cxnId="{A254BF10-FC7C-4889-A652-D151C4BAECCE}">
      <dgm:prSet/>
      <dgm:spPr/>
      <dgm:t>
        <a:bodyPr/>
        <a:lstStyle/>
        <a:p>
          <a:endParaRPr lang="en-US"/>
        </a:p>
      </dgm:t>
    </dgm:pt>
    <dgm:pt modelId="{4A9BC784-7866-4BF1-AB83-BD435D740985}" type="sibTrans" cxnId="{A254BF10-FC7C-4889-A652-D151C4BAECCE}">
      <dgm:prSet/>
      <dgm:spPr/>
      <dgm:t>
        <a:bodyPr/>
        <a:lstStyle/>
        <a:p>
          <a:endParaRPr lang="en-US"/>
        </a:p>
      </dgm:t>
    </dgm:pt>
    <dgm:pt modelId="{5D01F4B5-7536-4D3F-B718-078BE6C08EEA}">
      <dgm:prSet phldr="0"/>
      <dgm:spPr/>
      <dgm:t>
        <a:bodyPr/>
        <a:lstStyle/>
        <a:p>
          <a:r>
            <a:rPr lang="en-US">
              <a:latin typeface="Bierstadt"/>
            </a:rPr>
            <a:t>State</a:t>
          </a:r>
          <a:endParaRPr lang="en-US"/>
        </a:p>
      </dgm:t>
    </dgm:pt>
    <dgm:pt modelId="{5397FF09-B1EA-4941-8C9E-CC74D59A7DAE}" type="parTrans" cxnId="{0A463C91-9D6A-46A5-B084-985B03BA3928}">
      <dgm:prSet/>
      <dgm:spPr/>
      <dgm:t>
        <a:bodyPr/>
        <a:lstStyle/>
        <a:p>
          <a:endParaRPr lang="en-US"/>
        </a:p>
      </dgm:t>
    </dgm:pt>
    <dgm:pt modelId="{09FBA683-2AEC-4E2F-B697-D8561424B972}" type="sibTrans" cxnId="{0A463C91-9D6A-46A5-B084-985B03BA3928}">
      <dgm:prSet/>
      <dgm:spPr/>
      <dgm:t>
        <a:bodyPr/>
        <a:lstStyle/>
        <a:p>
          <a:endParaRPr lang="en-US"/>
        </a:p>
      </dgm:t>
    </dgm:pt>
    <dgm:pt modelId="{758FC064-DE53-426E-8C78-461F5DD58F79}">
      <dgm:prSet/>
      <dgm:spPr/>
      <dgm:t>
        <a:bodyPr/>
        <a:lstStyle/>
        <a:p>
          <a:r>
            <a:rPr lang="en-US" err="1">
              <a:latin typeface="Bierstadt"/>
            </a:rPr>
            <a:t>ChessPiece</a:t>
          </a:r>
          <a:endParaRPr lang="en-US" err="1"/>
        </a:p>
      </dgm:t>
    </dgm:pt>
    <dgm:pt modelId="{D5B06F39-55C7-4022-A5CF-F419FB6780E1}" type="parTrans" cxnId="{6CD69136-453E-41A6-82DD-D0A09435ED3C}">
      <dgm:prSet/>
      <dgm:spPr/>
      <dgm:t>
        <a:bodyPr/>
        <a:lstStyle/>
        <a:p>
          <a:endParaRPr lang="en-US"/>
        </a:p>
      </dgm:t>
    </dgm:pt>
    <dgm:pt modelId="{AA9449A2-6DC6-455C-8927-4D7C0D921318}" type="sibTrans" cxnId="{6CD69136-453E-41A6-82DD-D0A09435ED3C}">
      <dgm:prSet/>
      <dgm:spPr/>
      <dgm:t>
        <a:bodyPr/>
        <a:lstStyle/>
        <a:p>
          <a:endParaRPr lang="en-US"/>
        </a:p>
      </dgm:t>
    </dgm:pt>
    <dgm:pt modelId="{FFDF400C-7EBC-47CA-9C2E-341640B31858}">
      <dgm:prSet/>
      <dgm:spPr/>
      <dgm:t>
        <a:bodyPr/>
        <a:lstStyle/>
        <a:p>
          <a:pPr rtl="0"/>
          <a:r>
            <a:rPr lang="en-US">
              <a:latin typeface="Bierstadt"/>
            </a:rPr>
            <a:t>Frozen </a:t>
          </a:r>
          <a:endParaRPr lang="en-US"/>
        </a:p>
      </dgm:t>
    </dgm:pt>
    <dgm:pt modelId="{C8830570-6B61-4119-8398-8124252ACC5F}" type="parTrans" cxnId="{C0452893-B35A-4224-B869-6311B11A7FF2}">
      <dgm:prSet/>
      <dgm:spPr/>
      <dgm:t>
        <a:bodyPr/>
        <a:lstStyle/>
        <a:p>
          <a:endParaRPr lang="en-US"/>
        </a:p>
      </dgm:t>
    </dgm:pt>
    <dgm:pt modelId="{DBA895E4-B04C-4AF6-874E-134A13476FF0}" type="sibTrans" cxnId="{C0452893-B35A-4224-B869-6311B11A7FF2}">
      <dgm:prSet/>
      <dgm:spPr/>
      <dgm:t>
        <a:bodyPr/>
        <a:lstStyle/>
        <a:p>
          <a:endParaRPr lang="en-US"/>
        </a:p>
      </dgm:t>
    </dgm:pt>
    <dgm:pt modelId="{A2C23615-F7F9-4965-84D2-37DBF210DEE5}">
      <dgm:prSet/>
      <dgm:spPr/>
      <dgm:t>
        <a:bodyPr/>
        <a:lstStyle/>
        <a:p>
          <a:r>
            <a:rPr lang="en-US">
              <a:latin typeface="Bierstadt"/>
            </a:rPr>
            <a:t>Promotion</a:t>
          </a:r>
          <a:endParaRPr lang="en-US"/>
        </a:p>
      </dgm:t>
    </dgm:pt>
    <dgm:pt modelId="{79ED62B7-D170-49C8-B0C5-FFFC8623AAD1}" type="parTrans" cxnId="{6C1E98B6-4B7D-4587-A818-6AE0A84235A5}">
      <dgm:prSet/>
      <dgm:spPr/>
      <dgm:t>
        <a:bodyPr/>
        <a:lstStyle/>
        <a:p>
          <a:endParaRPr lang="en-US"/>
        </a:p>
      </dgm:t>
    </dgm:pt>
    <dgm:pt modelId="{BBDF592F-77B1-4727-9733-DC0638C82C27}" type="sibTrans" cxnId="{6C1E98B6-4B7D-4587-A818-6AE0A84235A5}">
      <dgm:prSet/>
      <dgm:spPr/>
      <dgm:t>
        <a:bodyPr/>
        <a:lstStyle/>
        <a:p>
          <a:endParaRPr lang="en-US"/>
        </a:p>
      </dgm:t>
    </dgm:pt>
    <dgm:pt modelId="{23E16588-2667-4D00-B760-AA3EAE8CE1DC}">
      <dgm:prSet phldr="0"/>
      <dgm:spPr/>
      <dgm:t>
        <a:bodyPr/>
        <a:lstStyle/>
        <a:p>
          <a:pPr rtl="0"/>
          <a:r>
            <a:rPr lang="en-US">
              <a:latin typeface="Bierstadt"/>
            </a:rPr>
            <a:t>Is in the game</a:t>
          </a:r>
        </a:p>
      </dgm:t>
    </dgm:pt>
    <dgm:pt modelId="{CEA7F1EC-3038-45D1-9A0B-B7E6C97F7683}" type="parTrans" cxnId="{008FFA22-7EB6-4DCD-9ECB-F59218FEF47A}">
      <dgm:prSet/>
      <dgm:spPr/>
    </dgm:pt>
    <dgm:pt modelId="{880DB8C2-2886-4367-ADEE-86857E9ED3D9}" type="sibTrans" cxnId="{008FFA22-7EB6-4DCD-9ECB-F59218FEF47A}">
      <dgm:prSet/>
      <dgm:spPr/>
    </dgm:pt>
    <dgm:pt modelId="{A367B286-2D11-4682-865E-132491413E21}" type="pres">
      <dgm:prSet presAssocID="{030430BA-83F8-4924-B4E7-2E6C139D5B4F}" presName="Name0" presStyleCnt="0">
        <dgm:presLayoutVars>
          <dgm:dir/>
          <dgm:animLvl val="lvl"/>
          <dgm:resizeHandles val="exact"/>
        </dgm:presLayoutVars>
      </dgm:prSet>
      <dgm:spPr/>
    </dgm:pt>
    <dgm:pt modelId="{6E6A4F40-4D5A-4DC0-B8F5-B14C3AA605EA}" type="pres">
      <dgm:prSet presAssocID="{8ADF51B2-4D7C-47E8-A194-D0D70C631104}" presName="linNode" presStyleCnt="0"/>
      <dgm:spPr/>
    </dgm:pt>
    <dgm:pt modelId="{8B92950A-2126-42FC-BBDB-E64F11FCDACE}" type="pres">
      <dgm:prSet presAssocID="{8ADF51B2-4D7C-47E8-A194-D0D70C631104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343683C6-3D1D-4AEC-938A-B1EDBD7B1B8A}" type="pres">
      <dgm:prSet presAssocID="{8ADF51B2-4D7C-47E8-A194-D0D70C631104}" presName="descendantText" presStyleLbl="alignAccFollowNode1" presStyleIdx="0" presStyleCnt="3">
        <dgm:presLayoutVars>
          <dgm:bulletEnabled/>
        </dgm:presLayoutVars>
      </dgm:prSet>
      <dgm:spPr/>
    </dgm:pt>
    <dgm:pt modelId="{55BBFA4B-E402-415B-8972-804FEBBAFCE4}" type="pres">
      <dgm:prSet presAssocID="{19448291-691D-42D4-BF60-59F99AF9B3BB}" presName="sp" presStyleCnt="0"/>
      <dgm:spPr/>
    </dgm:pt>
    <dgm:pt modelId="{1B1CB9ED-A46C-432F-AA8B-B6DDBF2852FC}" type="pres">
      <dgm:prSet presAssocID="{1C4CFA9F-0EDB-4A01-94F4-254A5F0F0A76}" presName="linNode" presStyleCnt="0"/>
      <dgm:spPr/>
    </dgm:pt>
    <dgm:pt modelId="{B2693579-D168-44A4-8172-D6CF7353E31A}" type="pres">
      <dgm:prSet presAssocID="{1C4CFA9F-0EDB-4A01-94F4-254A5F0F0A7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E588910C-83C0-4B37-93CF-B35FF5B67611}" type="pres">
      <dgm:prSet presAssocID="{1C4CFA9F-0EDB-4A01-94F4-254A5F0F0A76}" presName="descendantText" presStyleLbl="alignAccFollowNode1" presStyleIdx="1" presStyleCnt="3">
        <dgm:presLayoutVars>
          <dgm:bulletEnabled/>
        </dgm:presLayoutVars>
      </dgm:prSet>
      <dgm:spPr/>
    </dgm:pt>
    <dgm:pt modelId="{281407AD-710D-428E-8C74-1CCB79EA370E}" type="pres">
      <dgm:prSet presAssocID="{DB073CD8-1427-4695-A220-676FB8313580}" presName="sp" presStyleCnt="0"/>
      <dgm:spPr/>
    </dgm:pt>
    <dgm:pt modelId="{26991DDB-3E1E-406E-8F83-595AFD644E9C}" type="pres">
      <dgm:prSet presAssocID="{5D01F4B5-7536-4D3F-B718-078BE6C08EEA}" presName="linNode" presStyleCnt="0"/>
      <dgm:spPr/>
    </dgm:pt>
    <dgm:pt modelId="{262BE095-FC8D-4E93-B7A5-1DC1764D7832}" type="pres">
      <dgm:prSet presAssocID="{5D01F4B5-7536-4D3F-B718-078BE6C08EEA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AD4F9EB-DA23-4CD8-9CE7-C357E415D5CF}" type="pres">
      <dgm:prSet presAssocID="{5D01F4B5-7536-4D3F-B718-078BE6C08EEA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242CAE10-FADB-411B-ABF3-D8EA5088EED5}" type="presOf" srcId="{9DD2ED97-F709-4AAC-937C-9ED88AFF0016}" destId="{343683C6-3D1D-4AEC-938A-B1EDBD7B1B8A}" srcOrd="0" destOrd="0" presId="urn:microsoft.com/office/officeart/2016/7/layout/VerticalSolidActionList"/>
    <dgm:cxn modelId="{A254BF10-FC7C-4889-A652-D151C4BAECCE}" srcId="{A09B717E-4818-4E67-855B-27FE6285B4B5}" destId="{AD8ACE85-716E-4DD6-9F15-B261C9177C45}" srcOrd="0" destOrd="0" parTransId="{74A7A682-1D99-4C29-9F33-391F6FD4C27C}" sibTransId="{4A9BC784-7866-4BF1-AB83-BD435D740985}"/>
    <dgm:cxn modelId="{1172DF13-F640-43BD-AFF7-DBAA4D4031AD}" type="presOf" srcId="{AD8ACE85-716E-4DD6-9F15-B261C9177C45}" destId="{E588910C-83C0-4B37-93CF-B35FF5B67611}" srcOrd="0" destOrd="1" presId="urn:microsoft.com/office/officeart/2016/7/layout/VerticalSolidActionList"/>
    <dgm:cxn modelId="{392DE11D-51B6-45E7-801B-8AF1065E3C03}" srcId="{1C4CFA9F-0EDB-4A01-94F4-254A5F0F0A76}" destId="{A09B717E-4818-4E67-855B-27FE6285B4B5}" srcOrd="0" destOrd="0" parTransId="{B33C4C70-1ED3-437C-AF80-5F5F9D3FB590}" sibTransId="{13717E5B-8AA6-4C4F-B4CE-0E12AFCEA00C}"/>
    <dgm:cxn modelId="{008FFA22-7EB6-4DCD-9ECB-F59218FEF47A}" srcId="{758FC064-DE53-426E-8C78-461F5DD58F79}" destId="{23E16588-2667-4D00-B760-AA3EAE8CE1DC}" srcOrd="2" destOrd="0" parTransId="{CEA7F1EC-3038-45D1-9A0B-B7E6C97F7683}" sibTransId="{880DB8C2-2886-4367-ADEE-86857E9ED3D9}"/>
    <dgm:cxn modelId="{4C556427-A746-4EBB-AB79-F41233375FFA}" type="presOf" srcId="{8ADF51B2-4D7C-47E8-A194-D0D70C631104}" destId="{8B92950A-2126-42FC-BBDB-E64F11FCDACE}" srcOrd="0" destOrd="0" presId="urn:microsoft.com/office/officeart/2016/7/layout/VerticalSolidActionList"/>
    <dgm:cxn modelId="{11003E2E-A1B9-45C8-9561-5D739F2BDACC}" srcId="{8ADF51B2-4D7C-47E8-A194-D0D70C631104}" destId="{9DD2ED97-F709-4AAC-937C-9ED88AFF0016}" srcOrd="0" destOrd="0" parTransId="{F32CBFC6-A417-43F1-A883-270A9F10F0E8}" sibTransId="{29DE6DF8-7E29-4BBE-AD42-A05F489E88D0}"/>
    <dgm:cxn modelId="{6CD69136-453E-41A6-82DD-D0A09435ED3C}" srcId="{5D01F4B5-7536-4D3F-B718-078BE6C08EEA}" destId="{758FC064-DE53-426E-8C78-461F5DD58F79}" srcOrd="0" destOrd="0" parTransId="{D5B06F39-55C7-4022-A5CF-F419FB6780E1}" sibTransId="{AA9449A2-6DC6-455C-8927-4D7C0D921318}"/>
    <dgm:cxn modelId="{A57B6A3F-A985-465B-B751-2D1BC0A8B009}" type="presOf" srcId="{A09B717E-4818-4E67-855B-27FE6285B4B5}" destId="{E588910C-83C0-4B37-93CF-B35FF5B67611}" srcOrd="0" destOrd="0" presId="urn:microsoft.com/office/officeart/2016/7/layout/VerticalSolidActionList"/>
    <dgm:cxn modelId="{F8C6767E-F1B6-4313-B0DB-7DCDC5D39E93}" type="presOf" srcId="{758FC064-DE53-426E-8C78-461F5DD58F79}" destId="{9AD4F9EB-DA23-4CD8-9CE7-C357E415D5CF}" srcOrd="0" destOrd="0" presId="urn:microsoft.com/office/officeart/2016/7/layout/VerticalSolidActionList"/>
    <dgm:cxn modelId="{5690628C-6B42-43AA-A360-EEADD1C658C1}" type="presOf" srcId="{FFDF400C-7EBC-47CA-9C2E-341640B31858}" destId="{9AD4F9EB-DA23-4CD8-9CE7-C357E415D5CF}" srcOrd="0" destOrd="1" presId="urn:microsoft.com/office/officeart/2016/7/layout/VerticalSolidActionList"/>
    <dgm:cxn modelId="{0A463C91-9D6A-46A5-B084-985B03BA3928}" srcId="{030430BA-83F8-4924-B4E7-2E6C139D5B4F}" destId="{5D01F4B5-7536-4D3F-B718-078BE6C08EEA}" srcOrd="2" destOrd="0" parTransId="{5397FF09-B1EA-4941-8C9E-CC74D59A7DAE}" sibTransId="{09FBA683-2AEC-4E2F-B697-D8561424B972}"/>
    <dgm:cxn modelId="{C0452893-B35A-4224-B869-6311B11A7FF2}" srcId="{758FC064-DE53-426E-8C78-461F5DD58F79}" destId="{FFDF400C-7EBC-47CA-9C2E-341640B31858}" srcOrd="0" destOrd="0" parTransId="{C8830570-6B61-4119-8398-8124252ACC5F}" sibTransId="{DBA895E4-B04C-4AF6-874E-134A13476FF0}"/>
    <dgm:cxn modelId="{51595395-1A9B-49CD-B693-B9EDFE726DB8}" type="presOf" srcId="{A2C23615-F7F9-4965-84D2-37DBF210DEE5}" destId="{9AD4F9EB-DA23-4CD8-9CE7-C357E415D5CF}" srcOrd="0" destOrd="2" presId="urn:microsoft.com/office/officeart/2016/7/layout/VerticalSolidActionList"/>
    <dgm:cxn modelId="{36EA9895-D72B-42D6-83CD-92BC5CB5F116}" srcId="{030430BA-83F8-4924-B4E7-2E6C139D5B4F}" destId="{1C4CFA9F-0EDB-4A01-94F4-254A5F0F0A76}" srcOrd="1" destOrd="0" parTransId="{B0A10ED6-FD71-4FD5-A226-60133769601C}" sibTransId="{DB073CD8-1427-4695-A220-676FB8313580}"/>
    <dgm:cxn modelId="{C6841DAB-2C03-437D-AB51-F304B766A87C}" type="presOf" srcId="{5D01F4B5-7536-4D3F-B718-078BE6C08EEA}" destId="{262BE095-FC8D-4E93-B7A5-1DC1764D7832}" srcOrd="0" destOrd="0" presId="urn:microsoft.com/office/officeart/2016/7/layout/VerticalSolidActionList"/>
    <dgm:cxn modelId="{B33137B6-C7B9-4D94-815F-6E1EF0C93A48}" type="presOf" srcId="{23E16588-2667-4D00-B760-AA3EAE8CE1DC}" destId="{9AD4F9EB-DA23-4CD8-9CE7-C357E415D5CF}" srcOrd="0" destOrd="3" presId="urn:microsoft.com/office/officeart/2016/7/layout/VerticalSolidActionList"/>
    <dgm:cxn modelId="{6C1E98B6-4B7D-4587-A818-6AE0A84235A5}" srcId="{758FC064-DE53-426E-8C78-461F5DD58F79}" destId="{A2C23615-F7F9-4965-84D2-37DBF210DEE5}" srcOrd="1" destOrd="0" parTransId="{79ED62B7-D170-49C8-B0C5-FFFC8623AAD1}" sibTransId="{BBDF592F-77B1-4727-9733-DC0638C82C27}"/>
    <dgm:cxn modelId="{E8CC55CD-9909-4E52-8EFF-C55D7CF3DE67}" type="presOf" srcId="{1C4CFA9F-0EDB-4A01-94F4-254A5F0F0A76}" destId="{B2693579-D168-44A4-8172-D6CF7353E31A}" srcOrd="0" destOrd="0" presId="urn:microsoft.com/office/officeart/2016/7/layout/VerticalSolidActionList"/>
    <dgm:cxn modelId="{657B79E7-7D91-40FF-A995-D7D75573F7C3}" srcId="{030430BA-83F8-4924-B4E7-2E6C139D5B4F}" destId="{8ADF51B2-4D7C-47E8-A194-D0D70C631104}" srcOrd="0" destOrd="0" parTransId="{CD9EB78B-B4DA-41C1-B421-BA224E298A09}" sibTransId="{19448291-691D-42D4-BF60-59F99AF9B3BB}"/>
    <dgm:cxn modelId="{A40E1AEF-10D7-4B86-9E36-8F13B4362644}" type="presOf" srcId="{030430BA-83F8-4924-B4E7-2E6C139D5B4F}" destId="{A367B286-2D11-4682-865E-132491413E21}" srcOrd="0" destOrd="0" presId="urn:microsoft.com/office/officeart/2016/7/layout/VerticalSolidActionList"/>
    <dgm:cxn modelId="{F8C752C1-A81B-49A8-BA09-A51351CFCDE7}" type="presParOf" srcId="{A367B286-2D11-4682-865E-132491413E21}" destId="{6E6A4F40-4D5A-4DC0-B8F5-B14C3AA605EA}" srcOrd="0" destOrd="0" presId="urn:microsoft.com/office/officeart/2016/7/layout/VerticalSolidActionList"/>
    <dgm:cxn modelId="{6EDA8CE1-99EC-49DA-8096-AE8A95F0B81E}" type="presParOf" srcId="{6E6A4F40-4D5A-4DC0-B8F5-B14C3AA605EA}" destId="{8B92950A-2126-42FC-BBDB-E64F11FCDACE}" srcOrd="0" destOrd="0" presId="urn:microsoft.com/office/officeart/2016/7/layout/VerticalSolidActionList"/>
    <dgm:cxn modelId="{854DED07-ACD4-4F0F-BDDA-A788F36094EE}" type="presParOf" srcId="{6E6A4F40-4D5A-4DC0-B8F5-B14C3AA605EA}" destId="{343683C6-3D1D-4AEC-938A-B1EDBD7B1B8A}" srcOrd="1" destOrd="0" presId="urn:microsoft.com/office/officeart/2016/7/layout/VerticalSolidActionList"/>
    <dgm:cxn modelId="{71004EF0-C63E-4506-AD53-2CA9A8A0799B}" type="presParOf" srcId="{A367B286-2D11-4682-865E-132491413E21}" destId="{55BBFA4B-E402-415B-8972-804FEBBAFCE4}" srcOrd="1" destOrd="0" presId="urn:microsoft.com/office/officeart/2016/7/layout/VerticalSolidActionList"/>
    <dgm:cxn modelId="{00425457-FA79-45A5-81DB-F38E6C17631B}" type="presParOf" srcId="{A367B286-2D11-4682-865E-132491413E21}" destId="{1B1CB9ED-A46C-432F-AA8B-B6DDBF2852FC}" srcOrd="2" destOrd="0" presId="urn:microsoft.com/office/officeart/2016/7/layout/VerticalSolidActionList"/>
    <dgm:cxn modelId="{C05B02F1-6B49-41AC-88D1-2D75AA2C1541}" type="presParOf" srcId="{1B1CB9ED-A46C-432F-AA8B-B6DDBF2852FC}" destId="{B2693579-D168-44A4-8172-D6CF7353E31A}" srcOrd="0" destOrd="0" presId="urn:microsoft.com/office/officeart/2016/7/layout/VerticalSolidActionList"/>
    <dgm:cxn modelId="{4695CFCE-856C-4D69-814C-7CC3DA62CE2B}" type="presParOf" srcId="{1B1CB9ED-A46C-432F-AA8B-B6DDBF2852FC}" destId="{E588910C-83C0-4B37-93CF-B35FF5B67611}" srcOrd="1" destOrd="0" presId="urn:microsoft.com/office/officeart/2016/7/layout/VerticalSolidActionList"/>
    <dgm:cxn modelId="{300965E2-DA9A-4DFC-9C6E-27AC5A181A55}" type="presParOf" srcId="{A367B286-2D11-4682-865E-132491413E21}" destId="{281407AD-710D-428E-8C74-1CCB79EA370E}" srcOrd="3" destOrd="0" presId="urn:microsoft.com/office/officeart/2016/7/layout/VerticalSolidActionList"/>
    <dgm:cxn modelId="{39F23E0D-CFCB-4F7A-A132-52783DAC1375}" type="presParOf" srcId="{A367B286-2D11-4682-865E-132491413E21}" destId="{26991DDB-3E1E-406E-8F83-595AFD644E9C}" srcOrd="4" destOrd="0" presId="urn:microsoft.com/office/officeart/2016/7/layout/VerticalSolidActionList"/>
    <dgm:cxn modelId="{98C8E477-88C4-47C8-919D-D9C6AEAA90CF}" type="presParOf" srcId="{26991DDB-3E1E-406E-8F83-595AFD644E9C}" destId="{262BE095-FC8D-4E93-B7A5-1DC1764D7832}" srcOrd="0" destOrd="0" presId="urn:microsoft.com/office/officeart/2016/7/layout/VerticalSolidActionList"/>
    <dgm:cxn modelId="{82618A59-D18B-4ECD-846C-53FCEE349DDE}" type="presParOf" srcId="{26991DDB-3E1E-406E-8F83-595AFD644E9C}" destId="{9AD4F9EB-DA23-4CD8-9CE7-C357E415D5C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15C38C-9908-44AE-A9D7-87CB5AADEC9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C5E02E9-6982-4045-AB1F-3532B1EF3B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Benefits to Modularization</a:t>
          </a:r>
        </a:p>
      </dgm:t>
    </dgm:pt>
    <dgm:pt modelId="{6C00D165-601C-412C-BF7A-F95882BFEFB0}" type="parTrans" cxnId="{9C842EFC-9BC6-41D3-ACD2-FD2EF165F043}">
      <dgm:prSet/>
      <dgm:spPr/>
      <dgm:t>
        <a:bodyPr/>
        <a:lstStyle/>
        <a:p>
          <a:endParaRPr lang="en-US"/>
        </a:p>
      </dgm:t>
    </dgm:pt>
    <dgm:pt modelId="{7EC9D9F8-F3BD-4B12-A898-35F32FF53A79}" type="sibTrans" cxnId="{9C842EFC-9BC6-41D3-ACD2-FD2EF165F043}">
      <dgm:prSet/>
      <dgm:spPr/>
      <dgm:t>
        <a:bodyPr/>
        <a:lstStyle/>
        <a:p>
          <a:endParaRPr lang="en-US"/>
        </a:p>
      </dgm:t>
    </dgm:pt>
    <dgm:pt modelId="{C012C623-7CC1-496C-8CD2-EDC11D05E2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Modifications</a:t>
          </a:r>
        </a:p>
      </dgm:t>
    </dgm:pt>
    <dgm:pt modelId="{A2850CFA-C2BC-4D3A-BB5E-36403A586E8D}" type="parTrans" cxnId="{08D30AA6-C0DD-45B5-9934-F4FFC36FFCAB}">
      <dgm:prSet/>
      <dgm:spPr/>
      <dgm:t>
        <a:bodyPr/>
        <a:lstStyle/>
        <a:p>
          <a:endParaRPr lang="en-US"/>
        </a:p>
      </dgm:t>
    </dgm:pt>
    <dgm:pt modelId="{53441765-DDCD-46D8-9013-AC0F259EA6DE}" type="sibTrans" cxnId="{08D30AA6-C0DD-45B5-9934-F4FFC36FFCAB}">
      <dgm:prSet/>
      <dgm:spPr/>
      <dgm:t>
        <a:bodyPr/>
        <a:lstStyle/>
        <a:p>
          <a:endParaRPr lang="en-US"/>
        </a:p>
      </dgm:t>
    </dgm:pt>
    <dgm:pt modelId="{B26885EF-BE94-44E4-9B0F-19FA5DE392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Control</a:t>
          </a:r>
        </a:p>
      </dgm:t>
    </dgm:pt>
    <dgm:pt modelId="{8EC15BF2-3919-47FA-9831-2CDBC74F6949}" type="parTrans" cxnId="{D47D8647-A015-4E34-B35A-EA0F869D4BC6}">
      <dgm:prSet/>
      <dgm:spPr/>
      <dgm:t>
        <a:bodyPr/>
        <a:lstStyle/>
        <a:p>
          <a:endParaRPr lang="en-US"/>
        </a:p>
      </dgm:t>
    </dgm:pt>
    <dgm:pt modelId="{74D7B14D-B1DA-4EB5-BF3B-F6E791D04A67}" type="sibTrans" cxnId="{D47D8647-A015-4E34-B35A-EA0F869D4BC6}">
      <dgm:prSet/>
      <dgm:spPr/>
      <dgm:t>
        <a:bodyPr/>
        <a:lstStyle/>
        <a:p>
          <a:endParaRPr lang="en-US"/>
        </a:p>
      </dgm:t>
    </dgm:pt>
    <dgm:pt modelId="{6A35AE53-3278-4F30-B90E-507E31BEED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Bierstadt"/>
            </a:rPr>
            <a:t>Project Management</a:t>
          </a:r>
          <a:endParaRPr lang="en-US"/>
        </a:p>
      </dgm:t>
    </dgm:pt>
    <dgm:pt modelId="{35C544BF-FA2D-437F-AC74-AF9B2F11509E}" type="parTrans" cxnId="{2C9FCE2A-ED43-454B-A8F5-ABEAEE0402F9}">
      <dgm:prSet/>
      <dgm:spPr/>
      <dgm:t>
        <a:bodyPr/>
        <a:lstStyle/>
        <a:p>
          <a:endParaRPr lang="en-US"/>
        </a:p>
      </dgm:t>
    </dgm:pt>
    <dgm:pt modelId="{8C3C542F-86BA-404A-BDBE-02CF36353C41}" type="sibTrans" cxnId="{2C9FCE2A-ED43-454B-A8F5-ABEAEE0402F9}">
      <dgm:prSet/>
      <dgm:spPr/>
      <dgm:t>
        <a:bodyPr/>
        <a:lstStyle/>
        <a:p>
          <a:endParaRPr lang="en-US"/>
        </a:p>
      </dgm:t>
    </dgm:pt>
    <dgm:pt modelId="{8D43008A-9BA5-4988-9BDA-D9D8C1A23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ierstadt"/>
            </a:rPr>
            <a:t>Planning</a:t>
          </a:r>
          <a:endParaRPr lang="en-US"/>
        </a:p>
      </dgm:t>
    </dgm:pt>
    <dgm:pt modelId="{36BB275A-0678-4B1C-8431-40B8F38BB376}" type="parTrans" cxnId="{55E31B4E-D49E-4E2A-987F-B42B6B3C9468}">
      <dgm:prSet/>
      <dgm:spPr/>
      <dgm:t>
        <a:bodyPr/>
        <a:lstStyle/>
        <a:p>
          <a:endParaRPr lang="en-US"/>
        </a:p>
      </dgm:t>
    </dgm:pt>
    <dgm:pt modelId="{676BB692-D202-4D9E-819C-E49007CAE544}" type="sibTrans" cxnId="{55E31B4E-D49E-4E2A-987F-B42B6B3C9468}">
      <dgm:prSet/>
      <dgm:spPr/>
      <dgm:t>
        <a:bodyPr/>
        <a:lstStyle/>
        <a:p>
          <a:endParaRPr lang="en-US"/>
        </a:p>
      </dgm:t>
    </dgm:pt>
    <dgm:pt modelId="{461F6446-6BCA-4551-A12B-F257E1DFE15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ierstadt"/>
            </a:rPr>
            <a:t>Task allocation</a:t>
          </a:r>
        </a:p>
      </dgm:t>
    </dgm:pt>
    <dgm:pt modelId="{E4C9BB16-77B4-46F8-AA02-12A3297EFCC6}" type="parTrans" cxnId="{367B48CE-85B7-401B-9E82-620C4B035951}">
      <dgm:prSet/>
      <dgm:spPr/>
    </dgm:pt>
    <dgm:pt modelId="{02283CD3-3997-4DBF-8343-59C9C91EC55B}" type="sibTrans" cxnId="{367B48CE-85B7-401B-9E82-620C4B035951}">
      <dgm:prSet/>
      <dgm:spPr/>
    </dgm:pt>
    <dgm:pt modelId="{D174F58B-FEB7-461B-A370-143264E1E532}">
      <dgm:prSet phldr="0"/>
      <dgm:spPr/>
      <dgm:t>
        <a:bodyPr/>
        <a:lstStyle/>
        <a:p>
          <a:r>
            <a:rPr lang="en-US">
              <a:latin typeface="Bierstadt"/>
            </a:rPr>
            <a:t>Branches</a:t>
          </a:r>
        </a:p>
      </dgm:t>
    </dgm:pt>
    <dgm:pt modelId="{EC632D9B-FE8F-4FCA-B58F-256592048BDB}" type="parTrans" cxnId="{77BDADA9-9154-46B2-AB26-C32BDCFB8E61}">
      <dgm:prSet/>
      <dgm:spPr/>
    </dgm:pt>
    <dgm:pt modelId="{285D8E31-F09F-45F4-83DB-E25B4043D5B8}" type="sibTrans" cxnId="{77BDADA9-9154-46B2-AB26-C32BDCFB8E61}">
      <dgm:prSet/>
      <dgm:spPr/>
    </dgm:pt>
    <dgm:pt modelId="{6AE741EF-961E-4778-BEE2-FCBE0D07E1B6}" type="pres">
      <dgm:prSet presAssocID="{7215C38C-9908-44AE-A9D7-87CB5AADEC92}" presName="root" presStyleCnt="0">
        <dgm:presLayoutVars>
          <dgm:dir/>
          <dgm:resizeHandles val="exact"/>
        </dgm:presLayoutVars>
      </dgm:prSet>
      <dgm:spPr/>
    </dgm:pt>
    <dgm:pt modelId="{D1816814-C255-4B0B-A9A9-D1F164BC7A25}" type="pres">
      <dgm:prSet presAssocID="{6C5E02E9-6982-4045-AB1F-3532B1EF3B80}" presName="compNode" presStyleCnt="0"/>
      <dgm:spPr/>
    </dgm:pt>
    <dgm:pt modelId="{6607072A-6DA8-4A6B-BE6F-7AD6354CF6D4}" type="pres">
      <dgm:prSet presAssocID="{6C5E02E9-6982-4045-AB1F-3532B1EF3B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E5B8F4-7108-4259-BBA8-0ADE9BB5A4CF}" type="pres">
      <dgm:prSet presAssocID="{6C5E02E9-6982-4045-AB1F-3532B1EF3B80}" presName="iconSpace" presStyleCnt="0"/>
      <dgm:spPr/>
    </dgm:pt>
    <dgm:pt modelId="{2298DD0C-EF6A-463C-B954-3D23108A5651}" type="pres">
      <dgm:prSet presAssocID="{6C5E02E9-6982-4045-AB1F-3532B1EF3B80}" presName="parTx" presStyleLbl="revTx" presStyleIdx="0" presStyleCnt="4">
        <dgm:presLayoutVars>
          <dgm:chMax val="0"/>
          <dgm:chPref val="0"/>
        </dgm:presLayoutVars>
      </dgm:prSet>
      <dgm:spPr/>
    </dgm:pt>
    <dgm:pt modelId="{3137CDA0-D3FB-4D33-A6BC-E04F38E9F09A}" type="pres">
      <dgm:prSet presAssocID="{6C5E02E9-6982-4045-AB1F-3532B1EF3B80}" presName="txSpace" presStyleCnt="0"/>
      <dgm:spPr/>
    </dgm:pt>
    <dgm:pt modelId="{2226142D-E173-4534-B3BB-E4DE5EE4CC05}" type="pres">
      <dgm:prSet presAssocID="{6C5E02E9-6982-4045-AB1F-3532B1EF3B80}" presName="desTx" presStyleLbl="revTx" presStyleIdx="1" presStyleCnt="4">
        <dgm:presLayoutVars/>
      </dgm:prSet>
      <dgm:spPr/>
    </dgm:pt>
    <dgm:pt modelId="{9F11D91B-9A5B-498A-B037-E6776F9F4D60}" type="pres">
      <dgm:prSet presAssocID="{7EC9D9F8-F3BD-4B12-A898-35F32FF53A79}" presName="sibTrans" presStyleCnt="0"/>
      <dgm:spPr/>
    </dgm:pt>
    <dgm:pt modelId="{88B287F4-A484-476A-9B62-FC447564F16B}" type="pres">
      <dgm:prSet presAssocID="{6A35AE53-3278-4F30-B90E-507E31BEEDE6}" presName="compNode" presStyleCnt="0"/>
      <dgm:spPr/>
    </dgm:pt>
    <dgm:pt modelId="{FF776A31-18E1-4DF8-9AF5-549743582390}" type="pres">
      <dgm:prSet presAssocID="{6A35AE53-3278-4F30-B90E-507E31BEED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850AF0-15F2-4602-91BB-5C98A47E855D}" type="pres">
      <dgm:prSet presAssocID="{6A35AE53-3278-4F30-B90E-507E31BEEDE6}" presName="iconSpace" presStyleCnt="0"/>
      <dgm:spPr/>
    </dgm:pt>
    <dgm:pt modelId="{E0A74BDB-0801-40FF-95FB-7BF4AFF80F17}" type="pres">
      <dgm:prSet presAssocID="{6A35AE53-3278-4F30-B90E-507E31BEEDE6}" presName="parTx" presStyleLbl="revTx" presStyleIdx="2" presStyleCnt="4">
        <dgm:presLayoutVars>
          <dgm:chMax val="0"/>
          <dgm:chPref val="0"/>
        </dgm:presLayoutVars>
      </dgm:prSet>
      <dgm:spPr/>
    </dgm:pt>
    <dgm:pt modelId="{EEC458F5-6E90-4DAC-A701-70A537FD876B}" type="pres">
      <dgm:prSet presAssocID="{6A35AE53-3278-4F30-B90E-507E31BEEDE6}" presName="txSpace" presStyleCnt="0"/>
      <dgm:spPr/>
    </dgm:pt>
    <dgm:pt modelId="{E458EC04-B123-4D00-B592-BA1D65B4BA1E}" type="pres">
      <dgm:prSet presAssocID="{6A35AE53-3278-4F30-B90E-507E31BEEDE6}" presName="desTx" presStyleLbl="revTx" presStyleIdx="3" presStyleCnt="4">
        <dgm:presLayoutVars/>
      </dgm:prSet>
      <dgm:spPr/>
    </dgm:pt>
  </dgm:ptLst>
  <dgm:cxnLst>
    <dgm:cxn modelId="{1052BE15-5315-43C6-A190-1EACF40B79B1}" type="presOf" srcId="{6A35AE53-3278-4F30-B90E-507E31BEEDE6}" destId="{E0A74BDB-0801-40FF-95FB-7BF4AFF80F17}" srcOrd="0" destOrd="0" presId="urn:microsoft.com/office/officeart/2018/5/layout/CenteredIconLabelDescriptionList"/>
    <dgm:cxn modelId="{A276731F-80A7-437A-9E7B-C909D234D525}" type="presOf" srcId="{7215C38C-9908-44AE-A9D7-87CB5AADEC92}" destId="{6AE741EF-961E-4778-BEE2-FCBE0D07E1B6}" srcOrd="0" destOrd="0" presId="urn:microsoft.com/office/officeart/2018/5/layout/CenteredIconLabelDescriptionList"/>
    <dgm:cxn modelId="{2C9FCE2A-ED43-454B-A8F5-ABEAEE0402F9}" srcId="{7215C38C-9908-44AE-A9D7-87CB5AADEC92}" destId="{6A35AE53-3278-4F30-B90E-507E31BEEDE6}" srcOrd="1" destOrd="0" parTransId="{35C544BF-FA2D-437F-AC74-AF9B2F11509E}" sibTransId="{8C3C542F-86BA-404A-BDBE-02CF36353C41}"/>
    <dgm:cxn modelId="{B37F745B-404C-4572-A30E-431A9DA76860}" type="presOf" srcId="{6C5E02E9-6982-4045-AB1F-3532B1EF3B80}" destId="{2298DD0C-EF6A-463C-B954-3D23108A5651}" srcOrd="0" destOrd="0" presId="urn:microsoft.com/office/officeart/2018/5/layout/CenteredIconLabelDescriptionList"/>
    <dgm:cxn modelId="{D47D8647-A015-4E34-B35A-EA0F869D4BC6}" srcId="{6C5E02E9-6982-4045-AB1F-3532B1EF3B80}" destId="{B26885EF-BE94-44E4-9B0F-19FA5DE392DF}" srcOrd="1" destOrd="0" parTransId="{8EC15BF2-3919-47FA-9831-2CDBC74F6949}" sibTransId="{74D7B14D-B1DA-4EB5-BF3B-F6E791D04A67}"/>
    <dgm:cxn modelId="{55E31B4E-D49E-4E2A-987F-B42B6B3C9468}" srcId="{6A35AE53-3278-4F30-B90E-507E31BEEDE6}" destId="{8D43008A-9BA5-4988-9BDA-D9D8C1A233A8}" srcOrd="0" destOrd="0" parTransId="{36BB275A-0678-4B1C-8431-40B8F38BB376}" sibTransId="{676BB692-D202-4D9E-819C-E49007CAE544}"/>
    <dgm:cxn modelId="{0DA5D670-9DC4-496A-B3B0-A2999CBD52C6}" type="presOf" srcId="{D174F58B-FEB7-461B-A370-143264E1E532}" destId="{E458EC04-B123-4D00-B592-BA1D65B4BA1E}" srcOrd="0" destOrd="2" presId="urn:microsoft.com/office/officeart/2018/5/layout/CenteredIconLabelDescriptionList"/>
    <dgm:cxn modelId="{AB174F9B-AC95-4A8F-B7C4-DED06758B390}" type="presOf" srcId="{461F6446-6BCA-4551-A12B-F257E1DFE155}" destId="{E458EC04-B123-4D00-B592-BA1D65B4BA1E}" srcOrd="0" destOrd="1" presId="urn:microsoft.com/office/officeart/2018/5/layout/CenteredIconLabelDescriptionList"/>
    <dgm:cxn modelId="{08D30AA6-C0DD-45B5-9934-F4FFC36FFCAB}" srcId="{6C5E02E9-6982-4045-AB1F-3532B1EF3B80}" destId="{C012C623-7CC1-496C-8CD2-EDC11D05E290}" srcOrd="0" destOrd="0" parTransId="{A2850CFA-C2BC-4D3A-BB5E-36403A586E8D}" sibTransId="{53441765-DDCD-46D8-9013-AC0F259EA6DE}"/>
    <dgm:cxn modelId="{77BDADA9-9154-46B2-AB26-C32BDCFB8E61}" srcId="{6A35AE53-3278-4F30-B90E-507E31BEEDE6}" destId="{D174F58B-FEB7-461B-A370-143264E1E532}" srcOrd="2" destOrd="0" parTransId="{EC632D9B-FE8F-4FCA-B58F-256592048BDB}" sibTransId="{285D8E31-F09F-45F4-83DB-E25B4043D5B8}"/>
    <dgm:cxn modelId="{72021CC8-4EDA-4D14-87A7-5B32C43C4A74}" type="presOf" srcId="{B26885EF-BE94-44E4-9B0F-19FA5DE392DF}" destId="{2226142D-E173-4534-B3BB-E4DE5EE4CC05}" srcOrd="0" destOrd="1" presId="urn:microsoft.com/office/officeart/2018/5/layout/CenteredIconLabelDescriptionList"/>
    <dgm:cxn modelId="{367B48CE-85B7-401B-9E82-620C4B035951}" srcId="{6A35AE53-3278-4F30-B90E-507E31BEEDE6}" destId="{461F6446-6BCA-4551-A12B-F257E1DFE155}" srcOrd="1" destOrd="0" parTransId="{E4C9BB16-77B4-46F8-AA02-12A3297EFCC6}" sibTransId="{02283CD3-3997-4DBF-8343-59C9C91EC55B}"/>
    <dgm:cxn modelId="{991CF6D0-C098-4DD2-9589-335E5B1B13C3}" type="presOf" srcId="{8D43008A-9BA5-4988-9BDA-D9D8C1A233A8}" destId="{E458EC04-B123-4D00-B592-BA1D65B4BA1E}" srcOrd="0" destOrd="0" presId="urn:microsoft.com/office/officeart/2018/5/layout/CenteredIconLabelDescriptionList"/>
    <dgm:cxn modelId="{3A8333D7-D4D2-4D96-8ED0-D78C75B0EAAF}" type="presOf" srcId="{C012C623-7CC1-496C-8CD2-EDC11D05E290}" destId="{2226142D-E173-4534-B3BB-E4DE5EE4CC05}" srcOrd="0" destOrd="0" presId="urn:microsoft.com/office/officeart/2018/5/layout/CenteredIconLabelDescriptionList"/>
    <dgm:cxn modelId="{9C842EFC-9BC6-41D3-ACD2-FD2EF165F043}" srcId="{7215C38C-9908-44AE-A9D7-87CB5AADEC92}" destId="{6C5E02E9-6982-4045-AB1F-3532B1EF3B80}" srcOrd="0" destOrd="0" parTransId="{6C00D165-601C-412C-BF7A-F95882BFEFB0}" sibTransId="{7EC9D9F8-F3BD-4B12-A898-35F32FF53A79}"/>
    <dgm:cxn modelId="{195352A0-8646-41CF-8920-12AB386ADFFA}" type="presParOf" srcId="{6AE741EF-961E-4778-BEE2-FCBE0D07E1B6}" destId="{D1816814-C255-4B0B-A9A9-D1F164BC7A25}" srcOrd="0" destOrd="0" presId="urn:microsoft.com/office/officeart/2018/5/layout/CenteredIconLabelDescriptionList"/>
    <dgm:cxn modelId="{D5926F90-1798-4424-8817-3FBB1413C4E2}" type="presParOf" srcId="{D1816814-C255-4B0B-A9A9-D1F164BC7A25}" destId="{6607072A-6DA8-4A6B-BE6F-7AD6354CF6D4}" srcOrd="0" destOrd="0" presId="urn:microsoft.com/office/officeart/2018/5/layout/CenteredIconLabelDescriptionList"/>
    <dgm:cxn modelId="{47AEE2F6-3272-4C12-9D8B-1D92C44CBEC1}" type="presParOf" srcId="{D1816814-C255-4B0B-A9A9-D1F164BC7A25}" destId="{C6E5B8F4-7108-4259-BBA8-0ADE9BB5A4CF}" srcOrd="1" destOrd="0" presId="urn:microsoft.com/office/officeart/2018/5/layout/CenteredIconLabelDescriptionList"/>
    <dgm:cxn modelId="{D1172ED3-E3B7-42E4-974C-52F3A961E180}" type="presParOf" srcId="{D1816814-C255-4B0B-A9A9-D1F164BC7A25}" destId="{2298DD0C-EF6A-463C-B954-3D23108A5651}" srcOrd="2" destOrd="0" presId="urn:microsoft.com/office/officeart/2018/5/layout/CenteredIconLabelDescriptionList"/>
    <dgm:cxn modelId="{C61A52E0-6FDF-498E-8D35-2DCBE9E2D182}" type="presParOf" srcId="{D1816814-C255-4B0B-A9A9-D1F164BC7A25}" destId="{3137CDA0-D3FB-4D33-A6BC-E04F38E9F09A}" srcOrd="3" destOrd="0" presId="urn:microsoft.com/office/officeart/2018/5/layout/CenteredIconLabelDescriptionList"/>
    <dgm:cxn modelId="{7C8F93BA-1BBA-4EBA-8DD2-2C3438E7CD5D}" type="presParOf" srcId="{D1816814-C255-4B0B-A9A9-D1F164BC7A25}" destId="{2226142D-E173-4534-B3BB-E4DE5EE4CC05}" srcOrd="4" destOrd="0" presId="urn:microsoft.com/office/officeart/2018/5/layout/CenteredIconLabelDescriptionList"/>
    <dgm:cxn modelId="{4A24EC79-3EAF-452C-8481-E305958B6BE0}" type="presParOf" srcId="{6AE741EF-961E-4778-BEE2-FCBE0D07E1B6}" destId="{9F11D91B-9A5B-498A-B037-E6776F9F4D60}" srcOrd="1" destOrd="0" presId="urn:microsoft.com/office/officeart/2018/5/layout/CenteredIconLabelDescriptionList"/>
    <dgm:cxn modelId="{E1C21D60-79D1-470E-9F27-18301F8C083F}" type="presParOf" srcId="{6AE741EF-961E-4778-BEE2-FCBE0D07E1B6}" destId="{88B287F4-A484-476A-9B62-FC447564F16B}" srcOrd="2" destOrd="0" presId="urn:microsoft.com/office/officeart/2018/5/layout/CenteredIconLabelDescriptionList"/>
    <dgm:cxn modelId="{6D2A5B37-5D6B-4FCB-BF8C-97D52C05148B}" type="presParOf" srcId="{88B287F4-A484-476A-9B62-FC447564F16B}" destId="{FF776A31-18E1-4DF8-9AF5-549743582390}" srcOrd="0" destOrd="0" presId="urn:microsoft.com/office/officeart/2018/5/layout/CenteredIconLabelDescriptionList"/>
    <dgm:cxn modelId="{885EB23A-A522-4678-AD3D-4152AEC91CE0}" type="presParOf" srcId="{88B287F4-A484-476A-9B62-FC447564F16B}" destId="{0B850AF0-15F2-4602-91BB-5C98A47E855D}" srcOrd="1" destOrd="0" presId="urn:microsoft.com/office/officeart/2018/5/layout/CenteredIconLabelDescriptionList"/>
    <dgm:cxn modelId="{39326E2B-A1F2-493E-AA41-BCCE7E8BC26D}" type="presParOf" srcId="{88B287F4-A484-476A-9B62-FC447564F16B}" destId="{E0A74BDB-0801-40FF-95FB-7BF4AFF80F17}" srcOrd="2" destOrd="0" presId="urn:microsoft.com/office/officeart/2018/5/layout/CenteredIconLabelDescriptionList"/>
    <dgm:cxn modelId="{2C27F2F7-C3BB-4767-ABA0-E379EF833B73}" type="presParOf" srcId="{88B287F4-A484-476A-9B62-FC447564F16B}" destId="{EEC458F5-6E90-4DAC-A701-70A537FD876B}" srcOrd="3" destOrd="0" presId="urn:microsoft.com/office/officeart/2018/5/layout/CenteredIconLabelDescriptionList"/>
    <dgm:cxn modelId="{04A16661-88F3-4450-9AC1-3FD5A6FAEA82}" type="presParOf" srcId="{88B287F4-A484-476A-9B62-FC447564F16B}" destId="{E458EC04-B123-4D00-B592-BA1D65B4BA1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683C6-3D1D-4AEC-938A-B1EDBD7B1B8A}">
      <dsp:nvSpPr>
        <dsp:cNvPr id="0" name=""/>
        <dsp:cNvSpPr/>
      </dsp:nvSpPr>
      <dsp:spPr>
        <a:xfrm>
          <a:off x="2231390" y="1957"/>
          <a:ext cx="8925560" cy="8589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81" tIns="218180" rIns="173181" bIns="21818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chess in Python</a:t>
          </a:r>
        </a:p>
      </dsp:txBody>
      <dsp:txXfrm>
        <a:off x="2231390" y="1957"/>
        <a:ext cx="8925560" cy="858975"/>
      </dsp:txXfrm>
    </dsp:sp>
    <dsp:sp modelId="{8B92950A-2126-42FC-BBDB-E64F11FCDACE}">
      <dsp:nvSpPr>
        <dsp:cNvPr id="0" name=""/>
        <dsp:cNvSpPr/>
      </dsp:nvSpPr>
      <dsp:spPr>
        <a:xfrm>
          <a:off x="0" y="1957"/>
          <a:ext cx="2231390" cy="8589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8" tIns="84848" rIns="118078" bIns="848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</a:t>
          </a:r>
        </a:p>
      </dsp:txBody>
      <dsp:txXfrm>
        <a:off x="0" y="1957"/>
        <a:ext cx="2231390" cy="858975"/>
      </dsp:txXfrm>
    </dsp:sp>
    <dsp:sp modelId="{E588910C-83C0-4B37-93CF-B35FF5B67611}">
      <dsp:nvSpPr>
        <dsp:cNvPr id="0" name=""/>
        <dsp:cNvSpPr/>
      </dsp:nvSpPr>
      <dsp:spPr>
        <a:xfrm>
          <a:off x="2231390" y="912471"/>
          <a:ext cx="8925560" cy="858975"/>
        </a:xfrm>
        <a:prstGeom prst="rect">
          <a:avLst/>
        </a:prstGeom>
        <a:solidFill>
          <a:schemeClr val="accent2">
            <a:tint val="40000"/>
            <a:alpha val="90000"/>
            <a:hueOff val="-2761916"/>
            <a:satOff val="5979"/>
            <a:lumOff val="55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2761916"/>
              <a:satOff val="5979"/>
              <a:lumOff val="5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81" tIns="218180" rIns="173181" bIns="21818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Modularize chess to have full control of everything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Separate each piece, board square, rule, and event</a:t>
          </a:r>
        </a:p>
      </dsp:txBody>
      <dsp:txXfrm>
        <a:off x="2231390" y="912471"/>
        <a:ext cx="8925560" cy="858975"/>
      </dsp:txXfrm>
    </dsp:sp>
    <dsp:sp modelId="{B2693579-D168-44A4-8172-D6CF7353E31A}">
      <dsp:nvSpPr>
        <dsp:cNvPr id="0" name=""/>
        <dsp:cNvSpPr/>
      </dsp:nvSpPr>
      <dsp:spPr>
        <a:xfrm>
          <a:off x="0" y="912471"/>
          <a:ext cx="2231390" cy="858975"/>
        </a:xfrm>
        <a:prstGeom prst="rect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accent2">
              <a:hueOff val="-2592252"/>
              <a:satOff val="-5102"/>
              <a:lumOff val="3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8" tIns="84848" rIns="118078" bIns="848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Modularize</a:t>
          </a:r>
        </a:p>
      </dsp:txBody>
      <dsp:txXfrm>
        <a:off x="0" y="912471"/>
        <a:ext cx="2231390" cy="858975"/>
      </dsp:txXfrm>
    </dsp:sp>
    <dsp:sp modelId="{9AD4F9EB-DA23-4CD8-9CE7-C357E415D5CF}">
      <dsp:nvSpPr>
        <dsp:cNvPr id="0" name=""/>
        <dsp:cNvSpPr/>
      </dsp:nvSpPr>
      <dsp:spPr>
        <a:xfrm>
          <a:off x="2231390" y="1822985"/>
          <a:ext cx="8925560" cy="858975"/>
        </a:xfrm>
        <a:prstGeom prst="rect">
          <a:avLst/>
        </a:prstGeom>
        <a:solidFill>
          <a:schemeClr val="accent2">
            <a:tint val="40000"/>
            <a:alpha val="90000"/>
            <a:hueOff val="-5523831"/>
            <a:satOff val="11959"/>
            <a:lumOff val="111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523831"/>
              <a:satOff val="11959"/>
              <a:lumOff val="1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81" tIns="218180" rIns="173181" bIns="21818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Come up with random events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Every piece has a chance to become a queen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Every piece has a chance to become frozen for X turns</a:t>
          </a:r>
        </a:p>
      </dsp:txBody>
      <dsp:txXfrm>
        <a:off x="2231390" y="1822985"/>
        <a:ext cx="8925560" cy="858975"/>
      </dsp:txXfrm>
    </dsp:sp>
    <dsp:sp modelId="{262BE095-FC8D-4E93-B7A5-1DC1764D7832}">
      <dsp:nvSpPr>
        <dsp:cNvPr id="0" name=""/>
        <dsp:cNvSpPr/>
      </dsp:nvSpPr>
      <dsp:spPr>
        <a:xfrm>
          <a:off x="0" y="1822985"/>
          <a:ext cx="2231390" cy="858975"/>
        </a:xfrm>
        <a:prstGeom prst="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8" tIns="84848" rIns="118078" bIns="848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ierstadt"/>
            </a:rPr>
            <a:t>Create</a:t>
          </a:r>
          <a:endParaRPr lang="en-US" sz="1400" kern="1200"/>
        </a:p>
      </dsp:txBody>
      <dsp:txXfrm>
        <a:off x="0" y="1822985"/>
        <a:ext cx="2231390" cy="858975"/>
      </dsp:txXfrm>
    </dsp:sp>
    <dsp:sp modelId="{BCDB7255-6B02-4C25-9C04-1EC66926C6B9}">
      <dsp:nvSpPr>
        <dsp:cNvPr id="0" name=""/>
        <dsp:cNvSpPr/>
      </dsp:nvSpPr>
      <dsp:spPr>
        <a:xfrm>
          <a:off x="2231390" y="2733499"/>
          <a:ext cx="8925560" cy="858975"/>
        </a:xfrm>
        <a:prstGeom prst="rect">
          <a:avLst/>
        </a:prstGeom>
        <a:solidFill>
          <a:schemeClr val="accent2">
            <a:tint val="40000"/>
            <a:alpha val="90000"/>
            <a:hueOff val="-8285747"/>
            <a:satOff val="17938"/>
            <a:lumOff val="167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8285747"/>
              <a:satOff val="17938"/>
              <a:lumOff val="1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81" tIns="218180" rIns="173181" bIns="21818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Have everything be configurable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Induce more or less chaos/randomness</a:t>
          </a:r>
        </a:p>
      </dsp:txBody>
      <dsp:txXfrm>
        <a:off x="2231390" y="2733499"/>
        <a:ext cx="8925560" cy="858975"/>
      </dsp:txXfrm>
    </dsp:sp>
    <dsp:sp modelId="{B1B2088B-9D3F-4A83-AB58-AC0603623D02}">
      <dsp:nvSpPr>
        <dsp:cNvPr id="0" name=""/>
        <dsp:cNvSpPr/>
      </dsp:nvSpPr>
      <dsp:spPr>
        <a:xfrm>
          <a:off x="0" y="2733499"/>
          <a:ext cx="2231390" cy="858975"/>
        </a:xfrm>
        <a:prstGeom prst="rect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accent2">
              <a:hueOff val="-7776756"/>
              <a:satOff val="-15306"/>
              <a:lumOff val="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8" tIns="84848" rIns="118078" bIns="848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ierstadt"/>
            </a:rPr>
            <a:t>Control</a:t>
          </a:r>
          <a:endParaRPr lang="en-US" sz="1400" kern="1200"/>
        </a:p>
      </dsp:txBody>
      <dsp:txXfrm>
        <a:off x="0" y="2733499"/>
        <a:ext cx="2231390" cy="858975"/>
      </dsp:txXfrm>
    </dsp:sp>
    <dsp:sp modelId="{AC4970D0-0AC1-41C2-B068-98C1D5133E20}">
      <dsp:nvSpPr>
        <dsp:cNvPr id="0" name=""/>
        <dsp:cNvSpPr/>
      </dsp:nvSpPr>
      <dsp:spPr>
        <a:xfrm>
          <a:off x="2231390" y="3644013"/>
          <a:ext cx="8925560" cy="858975"/>
        </a:xfrm>
        <a:prstGeom prst="rect">
          <a:avLst/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81" tIns="218180" rIns="173181" bIns="21818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it easily expandable (Modding/DLCs)</a:t>
          </a:r>
        </a:p>
      </dsp:txBody>
      <dsp:txXfrm>
        <a:off x="2231390" y="3644013"/>
        <a:ext cx="8925560" cy="858975"/>
      </dsp:txXfrm>
    </dsp:sp>
    <dsp:sp modelId="{4AE5D8A9-34FE-4BCB-84D3-5BCB885CB551}">
      <dsp:nvSpPr>
        <dsp:cNvPr id="0" name=""/>
        <dsp:cNvSpPr/>
      </dsp:nvSpPr>
      <dsp:spPr>
        <a:xfrm>
          <a:off x="0" y="3644013"/>
          <a:ext cx="2231390" cy="858975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8" tIns="84848" rIns="118078" bIns="8484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ierstadt"/>
            </a:rPr>
            <a:t>Expandable</a:t>
          </a:r>
          <a:endParaRPr lang="en-US" sz="1400" kern="1200"/>
        </a:p>
      </dsp:txBody>
      <dsp:txXfrm>
        <a:off x="0" y="3644013"/>
        <a:ext cx="2231390" cy="858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9A43B-511C-4602-A336-EDA696FE459D}">
      <dsp:nvSpPr>
        <dsp:cNvPr id="0" name=""/>
        <dsp:cNvSpPr/>
      </dsp:nvSpPr>
      <dsp:spPr>
        <a:xfrm>
          <a:off x="0" y="3700599"/>
          <a:ext cx="2789237" cy="607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71" tIns="99568" rIns="198371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Bierstadt"/>
            </a:rPr>
            <a:t>Expandable </a:t>
          </a:r>
          <a:r>
            <a:rPr lang="en-US" sz="1400" kern="1200"/>
            <a:t>— Easy</a:t>
          </a:r>
        </a:p>
      </dsp:txBody>
      <dsp:txXfrm>
        <a:off x="0" y="3700599"/>
        <a:ext cx="2789237" cy="607114"/>
      </dsp:txXfrm>
    </dsp:sp>
    <dsp:sp modelId="{C2223F2E-8FB3-4DE9-8DD3-449394C8E0F0}">
      <dsp:nvSpPr>
        <dsp:cNvPr id="0" name=""/>
        <dsp:cNvSpPr/>
      </dsp:nvSpPr>
      <dsp:spPr>
        <a:xfrm>
          <a:off x="2789237" y="3700599"/>
          <a:ext cx="8367712" cy="6071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37" tIns="177800" rIns="16973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Matter of </a:t>
          </a:r>
          <a:r>
            <a:rPr lang="en-US" sz="1400" kern="1200">
              <a:latin typeface="Bierstadt"/>
            </a:rPr>
            <a:t>adding</a:t>
          </a:r>
          <a:r>
            <a:rPr lang="en-US" sz="1400" kern="1200"/>
            <a:t> to </a:t>
          </a:r>
          <a:r>
            <a:rPr lang="en-US" sz="1400" kern="1200">
              <a:latin typeface="Bierstadt"/>
            </a:rPr>
            <a:t>events</a:t>
          </a:r>
          <a:r>
            <a:rPr lang="en-US" sz="1400" kern="1200"/>
            <a:t> module</a:t>
          </a:r>
        </a:p>
      </dsp:txBody>
      <dsp:txXfrm>
        <a:off x="2789237" y="3700599"/>
        <a:ext cx="8367712" cy="607114"/>
      </dsp:txXfrm>
    </dsp:sp>
    <dsp:sp modelId="{8049C442-E83A-4D67-B898-61B21CF6CA3E}">
      <dsp:nvSpPr>
        <dsp:cNvPr id="0" name=""/>
        <dsp:cNvSpPr/>
      </dsp:nvSpPr>
      <dsp:spPr>
        <a:xfrm rot="10800000">
          <a:off x="0" y="2775964"/>
          <a:ext cx="2789237" cy="9337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71" tIns="99568" rIns="198371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Configurable — Easy</a:t>
          </a:r>
        </a:p>
      </dsp:txBody>
      <dsp:txXfrm rot="-10800000">
        <a:off x="0" y="2775964"/>
        <a:ext cx="2789237" cy="606932"/>
      </dsp:txXfrm>
    </dsp:sp>
    <dsp:sp modelId="{607FBC6E-14E9-47A7-AEC2-F0A8D6EDE5E1}">
      <dsp:nvSpPr>
        <dsp:cNvPr id="0" name=""/>
        <dsp:cNvSpPr/>
      </dsp:nvSpPr>
      <dsp:spPr>
        <a:xfrm>
          <a:off x="2789237" y="2775964"/>
          <a:ext cx="8367712" cy="60693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37" tIns="177800" rIns="16973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Matter of </a:t>
          </a:r>
          <a:r>
            <a:rPr lang="en-US" sz="1400" kern="1200">
              <a:latin typeface="Bierstadt"/>
            </a:rPr>
            <a:t>replacing</a:t>
          </a:r>
          <a:r>
            <a:rPr lang="en-US" sz="1400" kern="1200"/>
            <a:t> </a:t>
          </a:r>
          <a:r>
            <a:rPr lang="en-US" sz="1400" kern="1200">
              <a:latin typeface="Bierstadt"/>
            </a:rPr>
            <a:t>everything</a:t>
          </a:r>
          <a:r>
            <a:rPr lang="en-US" sz="1400" kern="1200"/>
            <a:t> with </a:t>
          </a:r>
          <a:r>
            <a:rPr lang="en-US" sz="1400" kern="1200">
              <a:latin typeface="Bierstadt"/>
            </a:rPr>
            <a:t>variables</a:t>
          </a:r>
          <a:r>
            <a:rPr lang="en-US" sz="1400" kern="1200"/>
            <a:t> and </a:t>
          </a:r>
          <a:r>
            <a:rPr lang="en-US" sz="1400" kern="1200">
              <a:latin typeface="Bierstadt"/>
            </a:rPr>
            <a:t>percentages</a:t>
          </a:r>
          <a:endParaRPr lang="en-US" sz="1400" kern="1200"/>
        </a:p>
      </dsp:txBody>
      <dsp:txXfrm>
        <a:off x="2789237" y="2775964"/>
        <a:ext cx="8367712" cy="606932"/>
      </dsp:txXfrm>
    </dsp:sp>
    <dsp:sp modelId="{24FCBD86-BBA1-4267-B869-0CC490B20A16}">
      <dsp:nvSpPr>
        <dsp:cNvPr id="0" name=""/>
        <dsp:cNvSpPr/>
      </dsp:nvSpPr>
      <dsp:spPr>
        <a:xfrm rot="10800000">
          <a:off x="0" y="1851329"/>
          <a:ext cx="2789237" cy="9337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71" tIns="99568" rIns="198371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Events — Easy</a:t>
          </a:r>
        </a:p>
      </dsp:txBody>
      <dsp:txXfrm rot="-10800000">
        <a:off x="0" y="1851329"/>
        <a:ext cx="2789237" cy="606932"/>
      </dsp:txXfrm>
    </dsp:sp>
    <dsp:sp modelId="{898C19D3-F8A7-4BA1-8292-B970FE4DD4EF}">
      <dsp:nvSpPr>
        <dsp:cNvPr id="0" name=""/>
        <dsp:cNvSpPr/>
      </dsp:nvSpPr>
      <dsp:spPr>
        <a:xfrm>
          <a:off x="2789237" y="1851329"/>
          <a:ext cx="8367712" cy="60693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37" tIns="177800" rIns="16973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Good </a:t>
          </a:r>
          <a:r>
            <a:rPr lang="en-US" sz="1400" kern="1200">
              <a:latin typeface="Bierstadt"/>
            </a:rPr>
            <a:t>modularization</a:t>
          </a:r>
          <a:r>
            <a:rPr lang="en-US" sz="1400" kern="1200"/>
            <a:t> = </a:t>
          </a:r>
          <a:r>
            <a:rPr lang="en-US" sz="1400" kern="1200">
              <a:latin typeface="Bierstadt"/>
            </a:rPr>
            <a:t>easy</a:t>
          </a:r>
          <a:r>
            <a:rPr lang="en-US" sz="1400" kern="1200"/>
            <a:t> </a:t>
          </a:r>
          <a:r>
            <a:rPr lang="en-US" sz="1400" kern="1200">
              <a:latin typeface="Bierstadt"/>
            </a:rPr>
            <a:t>event</a:t>
          </a:r>
          <a:r>
            <a:rPr lang="en-US" sz="1400" kern="1200"/>
            <a:t> </a:t>
          </a:r>
          <a:r>
            <a:rPr lang="en-US" sz="1400" kern="1200">
              <a:latin typeface="Bierstadt"/>
            </a:rPr>
            <a:t>making</a:t>
          </a:r>
          <a:endParaRPr lang="en-US" sz="1400" kern="1200"/>
        </a:p>
      </dsp:txBody>
      <dsp:txXfrm>
        <a:off x="2789237" y="1851329"/>
        <a:ext cx="8367712" cy="606932"/>
      </dsp:txXfrm>
    </dsp:sp>
    <dsp:sp modelId="{D6E0A379-9B2F-4459-BD02-99BBD1C6950D}">
      <dsp:nvSpPr>
        <dsp:cNvPr id="0" name=""/>
        <dsp:cNvSpPr/>
      </dsp:nvSpPr>
      <dsp:spPr>
        <a:xfrm rot="10800000">
          <a:off x="0" y="926695"/>
          <a:ext cx="2789237" cy="9337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71" tIns="99568" rIns="198371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Modularize Chess — Easy</a:t>
          </a:r>
        </a:p>
      </dsp:txBody>
      <dsp:txXfrm rot="-10800000">
        <a:off x="0" y="926695"/>
        <a:ext cx="2789237" cy="606932"/>
      </dsp:txXfrm>
    </dsp:sp>
    <dsp:sp modelId="{691DD743-D8B6-45D9-A157-77FB9E4ED84D}">
      <dsp:nvSpPr>
        <dsp:cNvPr id="0" name=""/>
        <dsp:cNvSpPr/>
      </dsp:nvSpPr>
      <dsp:spPr>
        <a:xfrm>
          <a:off x="2789237" y="926695"/>
          <a:ext cx="8367712" cy="60693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37" tIns="177800" rIns="16973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More CPU/RAM usage, but </a:t>
          </a:r>
          <a:r>
            <a:rPr lang="en-US" sz="1400" kern="1200">
              <a:latin typeface="Bierstadt"/>
            </a:rPr>
            <a:t>inconsequential</a:t>
          </a:r>
          <a:endParaRPr lang="en-US" sz="1400" kern="1200"/>
        </a:p>
      </dsp:txBody>
      <dsp:txXfrm>
        <a:off x="2789237" y="926695"/>
        <a:ext cx="8367712" cy="606932"/>
      </dsp:txXfrm>
    </dsp:sp>
    <dsp:sp modelId="{91A49EC9-8186-4397-A883-017D9F863D96}">
      <dsp:nvSpPr>
        <dsp:cNvPr id="0" name=""/>
        <dsp:cNvSpPr/>
      </dsp:nvSpPr>
      <dsp:spPr>
        <a:xfrm rot="10800000">
          <a:off x="0" y="2060"/>
          <a:ext cx="2789237" cy="9337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71" tIns="99568" rIns="198371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 Chess — Surprisingly Difficult</a:t>
          </a:r>
        </a:p>
      </dsp:txBody>
      <dsp:txXfrm rot="-10800000">
        <a:off x="0" y="2060"/>
        <a:ext cx="2789237" cy="606932"/>
      </dsp:txXfrm>
    </dsp:sp>
    <dsp:sp modelId="{9200CFDD-C7B7-4474-9705-7572520363A3}">
      <dsp:nvSpPr>
        <dsp:cNvPr id="0" name=""/>
        <dsp:cNvSpPr/>
      </dsp:nvSpPr>
      <dsp:spPr>
        <a:xfrm>
          <a:off x="2789237" y="2060"/>
          <a:ext cx="8367712" cy="60693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37" tIns="177800" rIns="16973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Stores </a:t>
          </a:r>
          <a:r>
            <a:rPr lang="en-US" sz="1400" kern="1200">
              <a:latin typeface="Bierstadt"/>
            </a:rPr>
            <a:t>game</a:t>
          </a:r>
          <a:r>
            <a:rPr lang="en-US" sz="1400" kern="1200"/>
            <a:t> </a:t>
          </a:r>
          <a:r>
            <a:rPr lang="en-US" sz="1400" kern="1200">
              <a:latin typeface="Bierstadt"/>
            </a:rPr>
            <a:t>state</a:t>
          </a:r>
          <a:r>
            <a:rPr lang="en-US" sz="1400" kern="1200"/>
            <a:t> in GUI with </a:t>
          </a:r>
          <a:r>
            <a:rPr lang="en-US" sz="1400" kern="1200" err="1"/>
            <a:t>pygame</a:t>
          </a:r>
          <a:endParaRPr lang="en-US" sz="1400" kern="1200"/>
        </a:p>
      </dsp:txBody>
      <dsp:txXfrm>
        <a:off x="2789237" y="2060"/>
        <a:ext cx="8367712" cy="6069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683C6-3D1D-4AEC-938A-B1EDBD7B1B8A}">
      <dsp:nvSpPr>
        <dsp:cNvPr id="0" name=""/>
        <dsp:cNvSpPr/>
      </dsp:nvSpPr>
      <dsp:spPr>
        <a:xfrm>
          <a:off x="2231390" y="1407"/>
          <a:ext cx="8925560" cy="14429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81" tIns="366520" rIns="173181" bIns="36652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Bierstadt"/>
            </a:rPr>
            <a:t>The Event Watcher (</a:t>
          </a:r>
          <a:r>
            <a:rPr lang="en-US" sz="1300" kern="1200" err="1">
              <a:latin typeface="Bierstadt"/>
            </a:rPr>
            <a:t>Pygame</a:t>
          </a:r>
          <a:r>
            <a:rPr lang="en-US" sz="1300" kern="1200">
              <a:latin typeface="Bierstadt"/>
            </a:rPr>
            <a:t>)</a:t>
          </a:r>
          <a:endParaRPr lang="en-US" sz="1300" kern="1200"/>
        </a:p>
      </dsp:txBody>
      <dsp:txXfrm>
        <a:off x="2231390" y="1407"/>
        <a:ext cx="8925560" cy="1442990"/>
      </dsp:txXfrm>
    </dsp:sp>
    <dsp:sp modelId="{8B92950A-2126-42FC-BBDB-E64F11FCDACE}">
      <dsp:nvSpPr>
        <dsp:cNvPr id="0" name=""/>
        <dsp:cNvSpPr/>
      </dsp:nvSpPr>
      <dsp:spPr>
        <a:xfrm>
          <a:off x="0" y="1407"/>
          <a:ext cx="2231390" cy="14429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8" tIns="142535" rIns="118078" bIns="1425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Bierstadt"/>
            </a:rPr>
            <a:t>Observer</a:t>
          </a:r>
          <a:endParaRPr lang="en-US" sz="1700" kern="1200"/>
        </a:p>
      </dsp:txBody>
      <dsp:txXfrm>
        <a:off x="0" y="1407"/>
        <a:ext cx="2231390" cy="1442990"/>
      </dsp:txXfrm>
    </dsp:sp>
    <dsp:sp modelId="{E588910C-83C0-4B37-93CF-B35FF5B67611}">
      <dsp:nvSpPr>
        <dsp:cNvPr id="0" name=""/>
        <dsp:cNvSpPr/>
      </dsp:nvSpPr>
      <dsp:spPr>
        <a:xfrm>
          <a:off x="2231390" y="1530978"/>
          <a:ext cx="8925560" cy="1442990"/>
        </a:xfrm>
        <a:prstGeom prst="rect">
          <a:avLst/>
        </a:prstGeom>
        <a:solidFill>
          <a:schemeClr val="accent2">
            <a:tint val="40000"/>
            <a:alpha val="90000"/>
            <a:hueOff val="-5523831"/>
            <a:satOff val="11959"/>
            <a:lumOff val="111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5523831"/>
              <a:satOff val="11959"/>
              <a:lumOff val="1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81" tIns="366520" rIns="173181" bIns="3665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Bierstadt"/>
            </a:rPr>
            <a:t>Board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Separate each piece, board square, rule, and event</a:t>
          </a:r>
        </a:p>
      </dsp:txBody>
      <dsp:txXfrm>
        <a:off x="2231390" y="1530978"/>
        <a:ext cx="8925560" cy="1442990"/>
      </dsp:txXfrm>
    </dsp:sp>
    <dsp:sp modelId="{B2693579-D168-44A4-8172-D6CF7353E31A}">
      <dsp:nvSpPr>
        <dsp:cNvPr id="0" name=""/>
        <dsp:cNvSpPr/>
      </dsp:nvSpPr>
      <dsp:spPr>
        <a:xfrm>
          <a:off x="0" y="1530978"/>
          <a:ext cx="2231390" cy="1442990"/>
        </a:xfrm>
        <a:prstGeom prst="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accent2">
              <a:hueOff val="-5184504"/>
              <a:satOff val="-10204"/>
              <a:lumOff val="63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8" tIns="142535" rIns="118078" bIns="1425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Bierstadt"/>
            </a:rPr>
            <a:t>Singleton</a:t>
          </a:r>
          <a:endParaRPr lang="en-US" sz="1700" kern="1200"/>
        </a:p>
      </dsp:txBody>
      <dsp:txXfrm>
        <a:off x="0" y="1530978"/>
        <a:ext cx="2231390" cy="1442990"/>
      </dsp:txXfrm>
    </dsp:sp>
    <dsp:sp modelId="{9AD4F9EB-DA23-4CD8-9CE7-C357E415D5CF}">
      <dsp:nvSpPr>
        <dsp:cNvPr id="0" name=""/>
        <dsp:cNvSpPr/>
      </dsp:nvSpPr>
      <dsp:spPr>
        <a:xfrm>
          <a:off x="2231390" y="3060548"/>
          <a:ext cx="8925560" cy="1442990"/>
        </a:xfrm>
        <a:prstGeom prst="rect">
          <a:avLst/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181" tIns="366520" rIns="173181" bIns="36652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err="1">
              <a:latin typeface="Bierstadt"/>
            </a:rPr>
            <a:t>ChessPiece</a:t>
          </a:r>
          <a:endParaRPr lang="en-US" sz="1300" kern="1200" err="1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Bierstadt"/>
            </a:rPr>
            <a:t>Frozen 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Bierstadt"/>
            </a:rPr>
            <a:t>Promotion</a:t>
          </a:r>
          <a:endParaRPr lang="en-US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latin typeface="Bierstadt"/>
            </a:rPr>
            <a:t>Is in the game</a:t>
          </a:r>
        </a:p>
      </dsp:txBody>
      <dsp:txXfrm>
        <a:off x="2231390" y="3060548"/>
        <a:ext cx="8925560" cy="1442990"/>
      </dsp:txXfrm>
    </dsp:sp>
    <dsp:sp modelId="{262BE095-FC8D-4E93-B7A5-1DC1764D7832}">
      <dsp:nvSpPr>
        <dsp:cNvPr id="0" name=""/>
        <dsp:cNvSpPr/>
      </dsp:nvSpPr>
      <dsp:spPr>
        <a:xfrm>
          <a:off x="0" y="3060548"/>
          <a:ext cx="2231390" cy="1442990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078" tIns="142535" rIns="118078" bIns="14253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Bierstadt"/>
            </a:rPr>
            <a:t>State</a:t>
          </a:r>
          <a:endParaRPr lang="en-US" sz="1700" kern="1200"/>
        </a:p>
      </dsp:txBody>
      <dsp:txXfrm>
        <a:off x="0" y="3060548"/>
        <a:ext cx="2231390" cy="14429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7072A-6DA8-4A6B-BE6F-7AD6354CF6D4}">
      <dsp:nvSpPr>
        <dsp:cNvPr id="0" name=""/>
        <dsp:cNvSpPr/>
      </dsp:nvSpPr>
      <dsp:spPr>
        <a:xfrm>
          <a:off x="2284474" y="22854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8DD0C-EF6A-463C-B954-3D23108A5651}">
      <dsp:nvSpPr>
        <dsp:cNvPr id="0" name=""/>
        <dsp:cNvSpPr/>
      </dsp:nvSpPr>
      <dsp:spPr>
        <a:xfrm>
          <a:off x="880474" y="18828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Benefits to Modularization</a:t>
          </a:r>
        </a:p>
      </dsp:txBody>
      <dsp:txXfrm>
        <a:off x="880474" y="1882873"/>
        <a:ext cx="4320000" cy="648000"/>
      </dsp:txXfrm>
    </dsp:sp>
    <dsp:sp modelId="{2226142D-E173-4534-B3BB-E4DE5EE4CC05}">
      <dsp:nvSpPr>
        <dsp:cNvPr id="0" name=""/>
        <dsp:cNvSpPr/>
      </dsp:nvSpPr>
      <dsp:spPr>
        <a:xfrm>
          <a:off x="880474" y="2597074"/>
          <a:ext cx="4320000" cy="94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Easy Modifications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Complete Control</a:t>
          </a:r>
        </a:p>
      </dsp:txBody>
      <dsp:txXfrm>
        <a:off x="880474" y="2597074"/>
        <a:ext cx="4320000" cy="941522"/>
      </dsp:txXfrm>
    </dsp:sp>
    <dsp:sp modelId="{FF776A31-18E1-4DF8-9AF5-549743582390}">
      <dsp:nvSpPr>
        <dsp:cNvPr id="0" name=""/>
        <dsp:cNvSpPr/>
      </dsp:nvSpPr>
      <dsp:spPr>
        <a:xfrm>
          <a:off x="7360475" y="22854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74BDB-0801-40FF-95FB-7BF4AFF80F17}">
      <dsp:nvSpPr>
        <dsp:cNvPr id="0" name=""/>
        <dsp:cNvSpPr/>
      </dsp:nvSpPr>
      <dsp:spPr>
        <a:xfrm>
          <a:off x="5956475" y="188287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>
              <a:latin typeface="Bierstadt"/>
            </a:rPr>
            <a:t>Project Management</a:t>
          </a:r>
          <a:endParaRPr lang="en-US" sz="2800" kern="1200"/>
        </a:p>
      </dsp:txBody>
      <dsp:txXfrm>
        <a:off x="5956475" y="1882873"/>
        <a:ext cx="4320000" cy="648000"/>
      </dsp:txXfrm>
    </dsp:sp>
    <dsp:sp modelId="{E458EC04-B123-4D00-B592-BA1D65B4BA1E}">
      <dsp:nvSpPr>
        <dsp:cNvPr id="0" name=""/>
        <dsp:cNvSpPr/>
      </dsp:nvSpPr>
      <dsp:spPr>
        <a:xfrm>
          <a:off x="5956475" y="2597074"/>
          <a:ext cx="4320000" cy="94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Bierstadt"/>
            </a:rPr>
            <a:t>Planning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Bierstadt"/>
            </a:rPr>
            <a:t>Task allocation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Bierstadt"/>
            </a:rPr>
            <a:t>Branches</a:t>
          </a:r>
        </a:p>
      </dsp:txBody>
      <dsp:txXfrm>
        <a:off x="5956475" y="2597074"/>
        <a:ext cx="4320000" cy="941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7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2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4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5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8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4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0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1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64" r:id="rId6"/>
    <p:sldLayoutId id="2147483860" r:id="rId7"/>
    <p:sldLayoutId id="2147483861" r:id="rId8"/>
    <p:sldLayoutId id="2147483862" r:id="rId9"/>
    <p:sldLayoutId id="2147483863" r:id="rId10"/>
    <p:sldLayoutId id="214748386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microsoft.com/office/2018/10/relationships/comments" Target="../comments/modernComment_106_3390266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3_EBC5709E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Chess Party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D5BCF04-CADF-8ABB-3EAA-5ED5BCEB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72" r="12868" b="-1"/>
          <a:stretch/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5160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Presenters:</a:t>
            </a:r>
          </a:p>
          <a:p>
            <a:r>
              <a:rPr lang="en-US"/>
              <a:t>Jayden Alonzo-Estrada,</a:t>
            </a:r>
          </a:p>
          <a:p>
            <a:r>
              <a:rPr lang="en-US"/>
              <a:t>Layton Tobin,</a:t>
            </a:r>
          </a:p>
          <a:p>
            <a:r>
              <a:rPr lang="en-US"/>
              <a:t>Cameron Hockins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6E24BF-90EF-AF2F-4931-C77619AE7CB5}"/>
              </a:ext>
            </a:extLst>
          </p:cNvPr>
          <p:cNvSpPr/>
          <p:nvPr/>
        </p:nvSpPr>
        <p:spPr>
          <a:xfrm>
            <a:off x="2669415" y="1609759"/>
            <a:ext cx="6842127" cy="476263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70A40-A591-DD1A-CB37-538229CF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708" y="759333"/>
            <a:ext cx="3907155" cy="1463040"/>
          </a:xfrm>
        </p:spPr>
        <p:txBody>
          <a:bodyPr/>
          <a:lstStyle/>
          <a:p>
            <a:r>
              <a:rPr lang="en-US"/>
              <a:t>Event Classes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668D05-20EB-6115-3751-D3DCAA270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759" y="1711361"/>
            <a:ext cx="6581775" cy="4552950"/>
          </a:xfrm>
        </p:spPr>
      </p:pic>
    </p:spTree>
    <p:extLst>
      <p:ext uri="{BB962C8B-B14F-4D97-AF65-F5344CB8AC3E}">
        <p14:creationId xmlns:p14="http://schemas.microsoft.com/office/powerpoint/2010/main" val="107224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4A3BF9-8FBA-2326-3538-B196134AF95B}"/>
              </a:ext>
            </a:extLst>
          </p:cNvPr>
          <p:cNvSpPr/>
          <p:nvPr/>
        </p:nvSpPr>
        <p:spPr>
          <a:xfrm>
            <a:off x="4167187" y="2381"/>
            <a:ext cx="3857625" cy="68770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CE3BA-5538-CCE0-7882-63BB58D6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8" y="3064383"/>
            <a:ext cx="11155680" cy="739140"/>
          </a:xfrm>
        </p:spPr>
        <p:txBody>
          <a:bodyPr>
            <a:normAutofit fontScale="90000"/>
          </a:bodyPr>
          <a:lstStyle/>
          <a:p>
            <a:r>
              <a:rPr lang="en-US"/>
              <a:t>Board Classes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D510C6-010F-97D8-9551-BD3F1A132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8035" y="99577"/>
            <a:ext cx="3543470" cy="6680290"/>
          </a:xfrm>
        </p:spPr>
      </p:pic>
    </p:spTree>
    <p:extLst>
      <p:ext uri="{BB962C8B-B14F-4D97-AF65-F5344CB8AC3E}">
        <p14:creationId xmlns:p14="http://schemas.microsoft.com/office/powerpoint/2010/main" val="3758290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7FF4-23FD-D891-A663-E7A23780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&amp;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7F78-8F5C-401D-085F-87501279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53091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err="1"/>
              <a:t>Unittests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/>
              <a:t>Mock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/>
              <a:t>Hypothesis</a:t>
            </a:r>
          </a:p>
          <a:p>
            <a:r>
              <a:rPr lang="en-US" sz="2400"/>
              <a:t>Flake8</a:t>
            </a:r>
          </a:p>
          <a:p>
            <a:r>
              <a:rPr lang="en-US" sz="2400"/>
              <a:t>Autopep8</a:t>
            </a:r>
          </a:p>
          <a:p>
            <a:r>
              <a:rPr lang="en-US" sz="2400" err="1"/>
              <a:t>Makefile</a:t>
            </a:r>
            <a:endParaRPr lang="en-US" sz="2400"/>
          </a:p>
          <a:p>
            <a:r>
              <a:rPr lang="en-US" sz="2400"/>
              <a:t>Modules, classes, packages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CD2F5-7FB1-1102-AE19-29035CAA59BB}"/>
              </a:ext>
            </a:extLst>
          </p:cNvPr>
          <p:cNvSpPr/>
          <p:nvPr/>
        </p:nvSpPr>
        <p:spPr>
          <a:xfrm>
            <a:off x="6327015" y="742984"/>
            <a:ext cx="5355397" cy="597452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58244-E3CC-7E9D-C882-14C9C0AE7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095" y="749237"/>
            <a:ext cx="5268793" cy="58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042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3DAC0-B4B1-409D-7B84-C1BFFE96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>
            <a:normAutofit/>
          </a:bodyPr>
          <a:lstStyle/>
          <a:p>
            <a:r>
              <a:rPr lang="en-US" dirty="0"/>
              <a:t>Initial Prototype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12B3BB8-E0CE-F655-1463-D8C193DBD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77" t="994" r="18975" b="2277"/>
          <a:stretch/>
        </p:blipFill>
        <p:spPr>
          <a:xfrm>
            <a:off x="517868" y="566147"/>
            <a:ext cx="5711646" cy="5655786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F5C2-774F-4036-7ED6-233CF9B69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160" y="2578608"/>
            <a:ext cx="4672584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Deliverable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Zip of Whole Folder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Exe of Application</a:t>
            </a:r>
          </a:p>
          <a:p>
            <a:r>
              <a:rPr lang="en-US"/>
              <a:t>Issues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Unstable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Only 2 Events</a:t>
            </a:r>
          </a:p>
          <a:p>
            <a:r>
              <a:rPr lang="en-US"/>
              <a:t>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Works!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Clear Backend --&gt; Easily Workable</a:t>
            </a:r>
          </a:p>
        </p:txBody>
      </p:sp>
    </p:spTree>
    <p:extLst>
      <p:ext uri="{BB962C8B-B14F-4D97-AF65-F5344CB8AC3E}">
        <p14:creationId xmlns:p14="http://schemas.microsoft.com/office/powerpoint/2010/main" val="319990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4C9D8-4F8F-6F89-AF67-6C4FF5D3A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6E8D0B-99C8-81B2-5FE7-563E0D84E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05CF4-E1AA-A666-EC0A-F9552635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>
            <a:normAutofit/>
          </a:bodyPr>
          <a:lstStyle/>
          <a:p>
            <a:r>
              <a:rPr lang="en-US"/>
              <a:t>Additional Features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E87C1E-5C7A-46C6-6943-F8B88EB28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8355-C4AD-82C6-AA9A-83EA2889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5160" y="2578608"/>
            <a:ext cx="4672584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Display all captured pieces</a:t>
            </a:r>
          </a:p>
          <a:p>
            <a:r>
              <a:rPr lang="en-US" sz="2000"/>
              <a:t>Highlight legal moves</a:t>
            </a:r>
          </a:p>
          <a:p>
            <a:r>
              <a:rPr lang="en-US" sz="2000"/>
              <a:t>Victory screen</a:t>
            </a:r>
          </a:p>
          <a:p>
            <a:r>
              <a:rPr lang="en-US" sz="2000"/>
              <a:t>Turns</a:t>
            </a:r>
          </a:p>
        </p:txBody>
      </p:sp>
      <p:pic>
        <p:nvPicPr>
          <p:cNvPr id="4" name="Recording 2025-04-28 203431">
            <a:hlinkClick r:id="" action="ppaction://media"/>
            <a:extLst>
              <a:ext uri="{FF2B5EF4-FFF2-40B4-BE49-F238E27FC236}">
                <a16:creationId xmlns:a16="http://schemas.microsoft.com/office/drawing/2014/main" id="{61F1EDB7-2691-FE87-D735-21D2586538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62218" y="597774"/>
            <a:ext cx="55022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3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5736F-4525-9AC7-B27B-DFC90108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/>
              <a:t>Lessons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328CFF-02DB-A7D8-3636-217638654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070354"/>
              </p:ext>
            </p:extLst>
          </p:nvPr>
        </p:nvGraphicFramePr>
        <p:xfrm>
          <a:off x="520700" y="2043824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50850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48B6-21F3-0581-4E51-CB4A763107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5F7EA-4262-79D1-3007-26EA92C9F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Live Demo Time!</a:t>
            </a:r>
          </a:p>
        </p:txBody>
      </p:sp>
    </p:spTree>
    <p:extLst>
      <p:ext uri="{BB962C8B-B14F-4D97-AF65-F5344CB8AC3E}">
        <p14:creationId xmlns:p14="http://schemas.microsoft.com/office/powerpoint/2010/main" val="167731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538E8-7891-C7FC-CB70-C75C6E13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4358503" cy="31379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The Timeless Game of Chess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44980-CCCF-7D4D-F00A-6FE196CC6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433321"/>
            <a:ext cx="4297245" cy="24132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 i="1" kern="1200">
                <a:latin typeface="+mn-lt"/>
                <a:ea typeface="+mn-ea"/>
                <a:cs typeface="+mn-cs"/>
              </a:rPr>
              <a:t>Played for </a:t>
            </a:r>
            <a:r>
              <a:rPr lang="en-US" sz="2200" i="1"/>
              <a:t>millennia</a:t>
            </a:r>
            <a:endParaRPr lang="en-US"/>
          </a:p>
          <a:p>
            <a:r>
              <a:rPr lang="en-US" sz="2200" i="1"/>
              <a:t>Test of </a:t>
            </a:r>
            <a:r>
              <a:rPr lang="en-US" sz="2200" b="1" i="1"/>
              <a:t>Mental Strength</a:t>
            </a:r>
            <a:r>
              <a:rPr lang="en-US" sz="2200" i="1"/>
              <a:t> and </a:t>
            </a:r>
            <a:r>
              <a:rPr lang="en-US" sz="2200" b="1" i="1"/>
              <a:t>Character</a:t>
            </a:r>
          </a:p>
          <a:p>
            <a:r>
              <a:rPr lang="en-US" sz="2200" i="1"/>
              <a:t>Many variants exist</a:t>
            </a:r>
          </a:p>
          <a:p>
            <a:r>
              <a:rPr lang="en-US" sz="2200" i="1"/>
              <a:t>All too hard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chess board with pieces on it&#10;&#10;AI-generated content may be incorrect.">
            <a:extLst>
              <a:ext uri="{FF2B5EF4-FFF2-40B4-BE49-F238E27FC236}">
                <a16:creationId xmlns:a16="http://schemas.microsoft.com/office/drawing/2014/main" id="{DAEB1528-E5A5-8BDA-AA9B-F4CCBF1EFB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2286" r="14856" b="-1"/>
          <a:stretch/>
        </p:blipFill>
        <p:spPr>
          <a:xfrm>
            <a:off x="5398477" y="508090"/>
            <a:ext cx="6271028" cy="57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5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456E42-2F41-EB5D-C378-91CF10BB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12DB8B-9ED1-C289-AC46-D48A3BC79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220E9FF-84C0-AC92-3076-2D47B706F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ADF10-DD70-B99B-98AE-EAF21A794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Introducing Chess Party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B7F8-2F74-6E3D-D76A-D145AC727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720848"/>
            <a:ext cx="4672584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/>
              <a:t>Chess</a:t>
            </a:r>
            <a:r>
              <a:rPr lang="en-US" sz="2200"/>
              <a:t> (Skill) x </a:t>
            </a:r>
            <a:r>
              <a:rPr lang="en-US" sz="2200" b="1"/>
              <a:t>Mario Party</a:t>
            </a:r>
            <a:r>
              <a:rPr lang="en-US" sz="2200"/>
              <a:t> (Random)</a:t>
            </a:r>
          </a:p>
          <a:p>
            <a:r>
              <a:rPr lang="en-US" sz="2200" b="1"/>
              <a:t>Tactical Brilliance</a:t>
            </a:r>
            <a:r>
              <a:rPr lang="en-US" sz="2200"/>
              <a:t>? No</a:t>
            </a:r>
          </a:p>
          <a:p>
            <a:r>
              <a:rPr lang="en-US" sz="2200" b="1"/>
              <a:t>Universal Randomness</a:t>
            </a:r>
            <a:r>
              <a:rPr lang="en-US" sz="2200"/>
              <a:t>? Yes</a:t>
            </a:r>
          </a:p>
          <a:p>
            <a:r>
              <a:rPr lang="en-US" sz="2200"/>
              <a:t>Start with normal game of chess</a:t>
            </a:r>
          </a:p>
          <a:p>
            <a:r>
              <a:rPr lang="en-US" sz="2200"/>
              <a:t>Each turn induces a random event</a:t>
            </a:r>
          </a:p>
        </p:txBody>
      </p:sp>
      <p:pic>
        <p:nvPicPr>
          <p:cNvPr id="5" name="Content Placeholder 4" descr="Efim Geller, Killer On The Chessboard - Chess.com">
            <a:extLst>
              <a:ext uri="{FF2B5EF4-FFF2-40B4-BE49-F238E27FC236}">
                <a16:creationId xmlns:a16="http://schemas.microsoft.com/office/drawing/2014/main" id="{EC2FBCD4-9746-B409-FE17-A5A867B45E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5807" t="1235" r="15693" b="-247"/>
          <a:stretch/>
        </p:blipFill>
        <p:spPr>
          <a:xfrm>
            <a:off x="5276506" y="580134"/>
            <a:ext cx="6905566" cy="57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6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61BB9-D700-5C48-28E5-BAE15650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/>
              <a:t>Key Benchmarks of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50A5D0-9095-A62D-D40A-DD08D1F60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15195"/>
              </p:ext>
            </p:extLst>
          </p:nvPr>
        </p:nvGraphicFramePr>
        <p:xfrm>
          <a:off x="520700" y="1840291"/>
          <a:ext cx="11156950" cy="450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5851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351D0-B3E1-52B6-1C1D-DC31326D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/>
              <a:t>Benchmarks Cont.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B5CFC6-72EE-CA61-6A99-A6272211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620441"/>
              </p:ext>
            </p:extLst>
          </p:nvPr>
        </p:nvGraphicFramePr>
        <p:xfrm>
          <a:off x="520700" y="2035464"/>
          <a:ext cx="11156950" cy="430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6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FC9A4-FB58-5F52-D272-BDE156890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1A61AE-B2FE-1863-7671-56829C498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98E09-85CC-E28E-259C-2A6D9F0B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/>
              <a:t>Design Patterns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3F712-A53D-88BC-BE8E-D9CD34B0F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44238-3D3F-8CC0-1A2C-7B4AB77648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700" y="1840291"/>
          <a:ext cx="11156950" cy="4504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94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94F4-8E50-2778-1FFB-A2C024FF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Upkeep &amp;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9EB-3FD0-298A-A17C-BC3C4C23A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We used: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/>
              <a:t>Discord</a:t>
            </a:r>
            <a:r>
              <a:rPr lang="en-US" sz="2200"/>
              <a:t> – Communication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/>
              <a:t>GitHub</a:t>
            </a:r>
            <a:r>
              <a:rPr lang="en-US" sz="2200"/>
              <a:t> – Manage project and branches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/>
              <a:t>Branch for each member (*)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/>
              <a:t>Push to main with final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15022-E03E-5C23-3173-12BEA5C8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818" y="975631"/>
            <a:ext cx="3763737" cy="2816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D42318-773C-98E1-F965-2F045367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691" y="3796985"/>
            <a:ext cx="2002472" cy="198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BDBC-F0C3-5DC2-16AF-BA006A1C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" y="-92021"/>
            <a:ext cx="1122681" cy="637540"/>
          </a:xfrm>
        </p:spPr>
        <p:txBody>
          <a:bodyPr>
            <a:normAutofit fontScale="90000"/>
          </a:bodyPr>
          <a:lstStyle/>
          <a:p>
            <a:r>
              <a:rPr lang="en-US"/>
              <a:t>4+1</a:t>
            </a:r>
          </a:p>
        </p:txBody>
      </p:sp>
      <p:pic>
        <p:nvPicPr>
          <p:cNvPr id="4" name="Content Placeholder 3" descr="A diagram of a structure&#10;&#10;AI-generated content may be incorrect.">
            <a:extLst>
              <a:ext uri="{FF2B5EF4-FFF2-40B4-BE49-F238E27FC236}">
                <a16:creationId xmlns:a16="http://schemas.microsoft.com/office/drawing/2014/main" id="{31A3945E-803E-0A18-82E7-BA92AAC0D8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670" y="813834"/>
            <a:ext cx="4171950" cy="318135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E69425-093A-9A50-D8C7-FFFEE36D2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0" y="811167"/>
            <a:ext cx="6166666" cy="3186248"/>
          </a:xfrm>
          <a:prstGeom prst="rect">
            <a:avLst/>
          </a:prstGeom>
        </p:spPr>
      </p:pic>
      <p:pic>
        <p:nvPicPr>
          <p:cNvPr id="6" name="Picture 5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E87814C6-03AD-9B18-398D-E0F8AAE7F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057" y="4188052"/>
            <a:ext cx="4695825" cy="2524125"/>
          </a:xfrm>
          <a:prstGeom prst="rect">
            <a:avLst/>
          </a:prstGeom>
        </p:spPr>
      </p:pic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B7D9A400-1C7E-C94A-EB78-C7CD1929A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28" y="4259580"/>
            <a:ext cx="3908425" cy="2453640"/>
          </a:xfrm>
          <a:prstGeom prst="rect">
            <a:avLst/>
          </a:prstGeom>
        </p:spPr>
      </p:pic>
      <p:pic>
        <p:nvPicPr>
          <p:cNvPr id="8" name="Picture 7" descr="A diagram of a game&#10;&#10;AI-generated content may be incorrect.">
            <a:extLst>
              <a:ext uri="{FF2B5EF4-FFF2-40B4-BE49-F238E27FC236}">
                <a16:creationId xmlns:a16="http://schemas.microsoft.com/office/drawing/2014/main" id="{D68E5F2E-A4B5-CA86-8B56-0FF661C07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106" y="2513058"/>
            <a:ext cx="4700088" cy="25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7D5CB-2FBF-2745-02AE-2651404A7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83" y="978409"/>
            <a:ext cx="7463829" cy="9985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ChessPiece</a:t>
            </a:r>
            <a:r>
              <a:rPr lang="en-US"/>
              <a:t> classes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82885F-66D6-3C56-919E-6CC36D4539C0}"/>
              </a:ext>
            </a:extLst>
          </p:cNvPr>
          <p:cNvSpPr/>
          <p:nvPr/>
        </p:nvSpPr>
        <p:spPr>
          <a:xfrm>
            <a:off x="5957887" y="2381"/>
            <a:ext cx="623887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960FE5-E10F-CE37-C089-F9EA9959B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315" y="3242"/>
            <a:ext cx="6097821" cy="685390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12448B-4B0F-5237-622C-5A0C3AFB0DB3}"/>
              </a:ext>
            </a:extLst>
          </p:cNvPr>
          <p:cNvSpPr txBox="1"/>
          <p:nvPr/>
        </p:nvSpPr>
        <p:spPr>
          <a:xfrm>
            <a:off x="316592" y="2104571"/>
            <a:ext cx="505278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Abstract </a:t>
            </a:r>
            <a:r>
              <a:rPr lang="en-US" sz="2400" err="1"/>
              <a:t>ChessPiece</a:t>
            </a:r>
            <a:r>
              <a:rPr lang="en-US" sz="2400"/>
              <a:t> class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/>
              <a:t>Inheritance</a:t>
            </a:r>
          </a:p>
          <a:p>
            <a:pPr lvl="1"/>
            <a:endParaRPr lang="en-US" sz="2400"/>
          </a:p>
          <a:p>
            <a:pPr marL="742950" lvl="1" indent="-285750">
              <a:buFont typeface="Courier New"/>
              <a:buChar char="o"/>
            </a:pPr>
            <a:r>
              <a:rPr lang="en-US" sz="2400"/>
              <a:t>Overloaded methods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400"/>
              <a:t>Each piece is different</a:t>
            </a:r>
          </a:p>
        </p:txBody>
      </p:sp>
    </p:spTree>
    <p:extLst>
      <p:ext uri="{BB962C8B-B14F-4D97-AF65-F5344CB8AC3E}">
        <p14:creationId xmlns:p14="http://schemas.microsoft.com/office/powerpoint/2010/main" val="69430356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GestaltVTI</vt:lpstr>
      <vt:lpstr>Chess Party</vt:lpstr>
      <vt:lpstr>The Timeless Game of Chess</vt:lpstr>
      <vt:lpstr>Introducing Chess Party</vt:lpstr>
      <vt:lpstr>Key Benchmarks of Project</vt:lpstr>
      <vt:lpstr>Benchmarks Cont.</vt:lpstr>
      <vt:lpstr>Design Patterns</vt:lpstr>
      <vt:lpstr>Project Upkeep &amp; Communication</vt:lpstr>
      <vt:lpstr>4+1</vt:lpstr>
      <vt:lpstr>ChessPiece classes</vt:lpstr>
      <vt:lpstr>Event Classes</vt:lpstr>
      <vt:lpstr>Board Classes</vt:lpstr>
      <vt:lpstr>Testing &amp; Formatting</vt:lpstr>
      <vt:lpstr>Initial Prototype</vt:lpstr>
      <vt:lpstr>Additional Features</vt:lpstr>
      <vt:lpstr>Lessons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</cp:revision>
  <dcterms:created xsi:type="dcterms:W3CDTF">2025-04-25T16:10:32Z</dcterms:created>
  <dcterms:modified xsi:type="dcterms:W3CDTF">2025-05-02T04:30:22Z</dcterms:modified>
</cp:coreProperties>
</file>