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t-a-student.n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1CF5-B326-48C9-B824-0D550D4A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 a student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BA8615-49D7-4B6D-A0C0-FB5B2582F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Door Jay Owen Lub &amp; </a:t>
            </a:r>
            <a:r>
              <a:rPr lang="en-US" dirty="0" err="1"/>
              <a:t>Nuha</a:t>
            </a:r>
            <a:endParaRPr lang="en-US" dirty="0"/>
          </a:p>
          <a:p>
            <a:r>
              <a:rPr lang="en-US" dirty="0"/>
              <a:t>2019-2020 </a:t>
            </a:r>
            <a:r>
              <a:rPr lang="en-US" dirty="0" err="1"/>
              <a:t>Periode</a:t>
            </a:r>
            <a:r>
              <a:rPr lang="en-US" dirty="0"/>
              <a:t> 1&amp;2</a:t>
            </a:r>
          </a:p>
        </p:txBody>
      </p:sp>
    </p:spTree>
    <p:extLst>
      <p:ext uri="{BB962C8B-B14F-4D97-AF65-F5344CB8AC3E}">
        <p14:creationId xmlns:p14="http://schemas.microsoft.com/office/powerpoint/2010/main" val="97710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F36CE-C67B-4DD1-90BC-81D42909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Jay Owen Lub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654EFC-5405-4648-9791-CA143B05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 </a:t>
            </a:r>
            <a:r>
              <a:rPr lang="en-US" dirty="0" err="1"/>
              <a:t>tijd</a:t>
            </a:r>
            <a:r>
              <a:rPr lang="en-US" dirty="0"/>
              <a:t> &amp; </a:t>
            </a:r>
            <a:r>
              <a:rPr lang="en-US" dirty="0" err="1"/>
              <a:t>aanwezig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1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F03AD-FFB7-456E-964B-A3058BA6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Nuha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3777EE-FB32-4CD9-BE65-D26C2179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2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DD8B8-DD9A-498E-A397-8EB4EF8D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CDFCB-8A04-4361-9C6D-84366B14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Bedrijf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plaatsen</a:t>
            </a:r>
            <a:r>
              <a:rPr lang="en-US" dirty="0"/>
              <a:t>, </a:t>
            </a:r>
            <a:r>
              <a:rPr lang="en-US" dirty="0" err="1"/>
              <a:t>bewerken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.</a:t>
            </a:r>
          </a:p>
          <a:p>
            <a:r>
              <a:rPr lang="en-US" dirty="0" err="1"/>
              <a:t>Bedrijf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reacties</a:t>
            </a:r>
            <a:r>
              <a:rPr lang="en-US" dirty="0"/>
              <a:t> </a:t>
            </a:r>
            <a:r>
              <a:rPr lang="en-US" dirty="0" err="1"/>
              <a:t>accepteren</a:t>
            </a:r>
            <a:r>
              <a:rPr lang="en-US" dirty="0"/>
              <a:t> op </a:t>
            </a:r>
            <a:r>
              <a:rPr lang="en-US" dirty="0" err="1"/>
              <a:t>opdrachten</a:t>
            </a:r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reageren</a:t>
            </a:r>
            <a:r>
              <a:rPr lang="en-US" dirty="0"/>
              <a:t> op </a:t>
            </a:r>
            <a:r>
              <a:rPr lang="en-US" dirty="0" err="1"/>
              <a:t>opdrachten</a:t>
            </a:r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kan</a:t>
            </a:r>
            <a:r>
              <a:rPr lang="en-US" dirty="0"/>
              <a:t> cv </a:t>
            </a:r>
            <a:r>
              <a:rPr lang="en-US" dirty="0" err="1"/>
              <a:t>uploaden</a:t>
            </a:r>
            <a:endParaRPr lang="en-US" dirty="0"/>
          </a:p>
          <a:p>
            <a:r>
              <a:rPr lang="en-US" dirty="0" err="1"/>
              <a:t>Berheerder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gebruikeres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beheren</a:t>
            </a:r>
            <a:endParaRPr lang="en-US" dirty="0"/>
          </a:p>
          <a:p>
            <a:r>
              <a:rPr lang="en-US" dirty="0" err="1"/>
              <a:t>Bezoekers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op website over de website.</a:t>
            </a:r>
          </a:p>
        </p:txBody>
      </p:sp>
    </p:spTree>
    <p:extLst>
      <p:ext uri="{BB962C8B-B14F-4D97-AF65-F5344CB8AC3E}">
        <p14:creationId xmlns:p14="http://schemas.microsoft.com/office/powerpoint/2010/main" val="268909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5983A2-67E2-47B1-82B4-A873413C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en-US" dirty="0" err="1"/>
              <a:t>Ontwerpen</a:t>
            </a:r>
            <a:endParaRPr lang="en-US" dirty="0"/>
          </a:p>
        </p:txBody>
      </p:sp>
      <p:pic>
        <p:nvPicPr>
          <p:cNvPr id="5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AA386-2432-41B2-9FD1-6D197EC205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6" y="85126"/>
            <a:ext cx="5320475" cy="3686725"/>
          </a:xfrm>
          <a:prstGeom prst="rect">
            <a:avLst/>
          </a:prstGeom>
        </p:spPr>
      </p:pic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A920C80-A705-45DD-BA56-BBCB72B507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0" y="85126"/>
            <a:ext cx="5320475" cy="368672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29262-4E27-4334-B807-5B9AEAD0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en-US" sz="1800"/>
              <a:t>Ontwerpen van de website:</a:t>
            </a:r>
          </a:p>
          <a:p>
            <a:endParaRPr lang="en-US" sz="1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854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E52DF-4625-4352-BE2F-1BA01AD5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9E3529-0FB6-477E-B6CB-AFF2F50F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http://www.rent-a-student.nl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3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CBDDC-1F56-4C78-8A18-12A3F14F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Afsluiting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C1C803-66E2-4197-8198-4558BCB9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was de </a:t>
            </a:r>
            <a:r>
              <a:rPr lang="en-US" dirty="0" err="1"/>
              <a:t>presentatie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5367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Breedbeeld</PresentationFormat>
  <Paragraphs>20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Franklin Gothic Book</vt:lpstr>
      <vt:lpstr>Bijgesneden</vt:lpstr>
      <vt:lpstr>Rent a student</vt:lpstr>
      <vt:lpstr>Jay Owen Lub</vt:lpstr>
      <vt:lpstr>Nuha</vt:lpstr>
      <vt:lpstr>Casus</vt:lpstr>
      <vt:lpstr>Ontwerpen</vt:lpstr>
      <vt:lpstr>Demo</vt:lpstr>
      <vt:lpstr>Afsluiting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student</dc:title>
  <dc:creator>Jay Owen Lub</dc:creator>
  <cp:lastModifiedBy>Jay Owen Lub</cp:lastModifiedBy>
  <cp:revision>3</cp:revision>
  <dcterms:created xsi:type="dcterms:W3CDTF">2020-01-28T14:16:21Z</dcterms:created>
  <dcterms:modified xsi:type="dcterms:W3CDTF">2020-02-03T22:54:43Z</dcterms:modified>
</cp:coreProperties>
</file>