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BC33-F7A3-4EDC-B2FF-77388FAC098F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92988-89A2-4CD4-8418-75FB25BEAE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A38-9834-453C-B6D1-5AB710D79D6B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44AC-FB62-4C78-BFCC-76E4E400F02C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054-E2A6-42A5-82FC-DBC66698BD2A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42B2-0B87-4A5E-AD09-50B929FBAFD9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E85E-9C5F-4B21-9CF9-2005D1C85EC1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8F05-3AC5-49DD-8278-B345D56AD53D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589E-A3CF-49E5-BBF6-CD4E382E394D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CC3C-BF8E-411A-B070-FD3574122F45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7D27-6D77-4C24-B766-0366AE905B8E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0F75-8340-40D8-A76E-C676E77A09AF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4A6604-4A46-4503-B86D-A7D1E2520784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97F97C9-E1DF-4CA7-8556-E59DA8A6F398}" type="datetime1">
              <a:rPr lang="en-US" smtClean="0"/>
              <a:t>20-Nov-19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Rent A student          Jay owen Lub &amp; Nuha Camara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t-a-student.n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persoon, boom, buiten, jongen&#10;&#10;Automatisch gegenereerde beschrijving">
            <a:extLst>
              <a:ext uri="{FF2B5EF4-FFF2-40B4-BE49-F238E27FC236}">
                <a16:creationId xmlns:a16="http://schemas.microsoft.com/office/drawing/2014/main" id="{CD517F0A-E35A-4E95-8E82-ECE8D898F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6" b="15445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8AE7B5-6E35-4376-A35E-1B2F1210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dirty="0"/>
              <a:t>Rent A student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2A6E650-70AE-49C4-B844-FF31A372C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rmAutofit/>
          </a:bodyPr>
          <a:lstStyle/>
          <a:p>
            <a:r>
              <a:rPr lang="en-US" dirty="0"/>
              <a:t>Jay </a:t>
            </a:r>
            <a:r>
              <a:rPr lang="en-US" dirty="0" err="1"/>
              <a:t>owen</a:t>
            </a:r>
            <a:r>
              <a:rPr lang="en-US" dirty="0"/>
              <a:t> Lub &amp; </a:t>
            </a:r>
            <a:r>
              <a:rPr lang="en-US" dirty="0" err="1"/>
              <a:t>Nuha</a:t>
            </a:r>
            <a:r>
              <a:rPr lang="en-US" dirty="0"/>
              <a:t> </a:t>
            </a:r>
            <a:r>
              <a:rPr lang="en-US" dirty="0" err="1"/>
              <a:t>Camara</a:t>
            </a:r>
            <a:endParaRPr lang="en-US" dirty="0"/>
          </a:p>
          <a:p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671E7A-D323-4EA9-95C3-36D795E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7487D-8155-48F4-9E14-07264A0C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wij</a:t>
            </a:r>
            <a:endParaRPr lang="en-US" dirty="0"/>
          </a:p>
        </p:txBody>
      </p:sp>
      <p:pic>
        <p:nvPicPr>
          <p:cNvPr id="6" name="Afbeelding 5" descr="Afbeelding met muur, persoon, vrouw, binnen&#10;&#10;Automatisch gegenereerde beschrijving">
            <a:extLst>
              <a:ext uri="{FF2B5EF4-FFF2-40B4-BE49-F238E27FC236}">
                <a16:creationId xmlns:a16="http://schemas.microsoft.com/office/drawing/2014/main" id="{84572224-637C-4C45-AB00-C40AC4C2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31" y="1935698"/>
            <a:ext cx="1705937" cy="170593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8" name="Afbeelding 7" descr="Afbeelding met muur, persoon, vrouw, binnen&#10;&#10;Automatisch gegenereerde beschrijving">
            <a:extLst>
              <a:ext uri="{FF2B5EF4-FFF2-40B4-BE49-F238E27FC236}">
                <a16:creationId xmlns:a16="http://schemas.microsoft.com/office/drawing/2014/main" id="{422BE382-0870-4350-B97A-43088774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31" y="4182918"/>
            <a:ext cx="1701486" cy="170148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F884C3-6E93-49BF-89DD-90F1D70B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Jay Owen Lub</a:t>
            </a:r>
          </a:p>
          <a:p>
            <a:r>
              <a:rPr lang="en-US" dirty="0">
                <a:solidFill>
                  <a:schemeClr val="bg1"/>
                </a:solidFill>
              </a:rPr>
              <a:t>17 </a:t>
            </a:r>
            <a:r>
              <a:rPr lang="en-US" dirty="0" err="1">
                <a:solidFill>
                  <a:schemeClr val="bg1"/>
                </a:solidFill>
              </a:rPr>
              <a:t>Jaar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Nuha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Camara</a:t>
            </a:r>
            <a:endParaRPr lang="en-US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17 </a:t>
            </a:r>
            <a:r>
              <a:rPr lang="en-US" dirty="0" err="1">
                <a:solidFill>
                  <a:schemeClr val="bg1"/>
                </a:solidFill>
              </a:rPr>
              <a:t>Jaar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2F50D1A-2C32-47F1-A60F-EECB6535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Rent A student          Jay owen Lub &amp; Nuha Camara</a:t>
            </a:r>
          </a:p>
        </p:txBody>
      </p:sp>
    </p:spTree>
    <p:extLst>
      <p:ext uri="{BB962C8B-B14F-4D97-AF65-F5344CB8AC3E}">
        <p14:creationId xmlns:p14="http://schemas.microsoft.com/office/powerpoint/2010/main" val="265041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86DB7-C896-4B23-9FD8-41EC8B0E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requirements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752ECA-401E-4A27-9086-970D3FED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199" y="2336800"/>
            <a:ext cx="8690429" cy="3672114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Het bedrijf kan zich aanmelden op de website als bedrijf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Het bedrijf kan een opdracht aanmaken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Het bedrijf kan een opdracht bewerken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Het bedrijf kan een student vacature accepteren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kan zich aanmelden op de website als student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kan portfolio uploaden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kan reageren op opdrachten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De student moet zijn opdrachten terug zien</a:t>
            </a:r>
            <a:endParaRPr lang="en-US" sz="2000" dirty="0">
              <a:solidFill>
                <a:schemeClr val="bg1"/>
              </a:solidFill>
            </a:endParaRPr>
          </a:p>
          <a:p>
            <a:pPr lvl="0"/>
            <a:endParaRPr lang="en-US" sz="1800" dirty="0"/>
          </a:p>
          <a:p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F31B04-89EB-45D7-BAE1-3B75B17F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9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BEC-ED08-4EE7-837A-EC83AA33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Schermen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6AC5E3-C810-4E12-8FB4-AD3811CF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zijn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onze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schermen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http://www.rent-a-student.nl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AAFBEB-08AB-42CA-AE48-43F9C226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Rent A student          Jay </a:t>
            </a:r>
            <a:r>
              <a:rPr lang="en-US" dirty="0" err="1"/>
              <a:t>owen</a:t>
            </a:r>
            <a:r>
              <a:rPr lang="en-US" dirty="0"/>
              <a:t> Lub &amp; </a:t>
            </a:r>
            <a:r>
              <a:rPr lang="en-US" dirty="0" err="1"/>
              <a:t>Nuha</a:t>
            </a:r>
            <a:r>
              <a:rPr lang="en-US" dirty="0"/>
              <a:t> </a:t>
            </a:r>
            <a:r>
              <a:rPr lang="en-US" dirty="0" err="1"/>
              <a:t>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9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1BAB4-9678-4AF8-97D1-777540F7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0C654-0F4F-44FD-A797-B14042F9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Dit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dirty="0" err="1">
                <a:solidFill>
                  <a:schemeClr val="bg1"/>
                </a:solidFill>
              </a:rPr>
              <a:t>ons</a:t>
            </a:r>
            <a:r>
              <a:rPr lang="en-US" dirty="0">
                <a:solidFill>
                  <a:schemeClr val="bg1"/>
                </a:solidFill>
              </a:rPr>
              <a:t> ERD van de database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822C62E-465E-4B31-89C8-12EE11E7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D6269-3D2A-4626-A4F1-6BF0D4E2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Einde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BF639A-A3F0-4148-B6C3-E11483AE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Heeft</a:t>
            </a:r>
            <a:r>
              <a:rPr lang="en-US" sz="2400" dirty="0">
                <a:solidFill>
                  <a:schemeClr val="bg1"/>
                </a:solidFill>
              </a:rPr>
              <a:t> u </a:t>
            </a:r>
            <a:r>
              <a:rPr lang="en-US" sz="2400" dirty="0" err="1">
                <a:solidFill>
                  <a:schemeClr val="bg1"/>
                </a:solidFill>
              </a:rPr>
              <a:t>nog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vragen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209229F-6EA3-49F5-9274-5FA3B511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Rent A student          Jay owen Lub &amp; Nuha Camara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2052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Office PowerPoint</Application>
  <PresentationFormat>Breedbeeld</PresentationFormat>
  <Paragraphs>31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Pakket</vt:lpstr>
      <vt:lpstr>Rent A student</vt:lpstr>
      <vt:lpstr>Dit zijn wij</vt:lpstr>
      <vt:lpstr>requirements</vt:lpstr>
      <vt:lpstr>Schermen</vt:lpstr>
      <vt:lpstr>ERD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student</dc:title>
  <dc:creator>Jay Owen Lub</dc:creator>
  <cp:lastModifiedBy>Jay Owen Lub</cp:lastModifiedBy>
  <cp:revision>1</cp:revision>
  <dcterms:created xsi:type="dcterms:W3CDTF">2019-11-20T08:36:32Z</dcterms:created>
  <dcterms:modified xsi:type="dcterms:W3CDTF">2019-11-20T08:38:30Z</dcterms:modified>
</cp:coreProperties>
</file>