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BA78-B105-4442-A034-50083E43D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FB04C-E0CC-4C50-8CF3-D63BDBB82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87D10-5CEA-4BE0-AF7D-CD99C19B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739C-1757-4725-B5B1-821BEA142573}" type="datetimeFigureOut">
              <a:rPr lang="en-NL" smtClean="0"/>
              <a:t>13/09/2019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C3454-A4F1-41B6-8718-40601E4B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ACB72-336F-49D3-A9FC-73B7544E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F2750-6580-48E8-BA79-B79BBCD6BC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930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EE92-300B-4513-B10C-78D7F151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13966-8AB7-4892-86EA-1F828849A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38489-0FDF-4552-BD39-D9F8C69C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739C-1757-4725-B5B1-821BEA142573}" type="datetimeFigureOut">
              <a:rPr lang="en-NL" smtClean="0"/>
              <a:t>13/09/2019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7D512-CB41-45DB-8E7A-E193183E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DF570-7840-425D-A7D6-7DD2102F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F2750-6580-48E8-BA79-B79BBCD6BC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675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4F888-BB0D-484F-ABA6-CF6488952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45BDC-672E-4975-9864-00C893FDB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9B5E5-5291-4237-ADA1-8569F5CD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739C-1757-4725-B5B1-821BEA142573}" type="datetimeFigureOut">
              <a:rPr lang="en-NL" smtClean="0"/>
              <a:t>13/09/2019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D47F2-DF2A-40B5-9C7B-F71642F5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A733A-95C2-4CF9-B5A6-34F43CB6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F2750-6580-48E8-BA79-B79BBCD6BC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67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1881-4CEC-45D9-8091-5E892915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0D299-D68F-4177-B530-139F645A7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8E28D-9917-4C80-887A-196C26DA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739C-1757-4725-B5B1-821BEA142573}" type="datetimeFigureOut">
              <a:rPr lang="en-NL" smtClean="0"/>
              <a:t>13/09/2019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FA08F-A953-46F8-8683-4F4DD0A9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E2393-9AE3-4BA2-854A-1D692175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F2750-6580-48E8-BA79-B79BBCD6BC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889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7108-586E-4BA2-88DC-D3A85A21C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7250D-B8DA-4D28-97EA-CC385FB2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FB08B-C0AC-46A8-B577-D4178C65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739C-1757-4725-B5B1-821BEA142573}" type="datetimeFigureOut">
              <a:rPr lang="en-NL" smtClean="0"/>
              <a:t>13/09/2019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63A14-F9D9-474D-B8A5-C8E4BB15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3CEA1-D9A9-452C-8EAA-88A30B16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F2750-6580-48E8-BA79-B79BBCD6BC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730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A7CB-8FEB-4400-8B8E-41A0E547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2303-4695-4BCB-9B49-0FBF89A78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CBF79-6CEA-4ABE-BF88-2574D3E51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E0003-1CA4-483A-BC3E-E1411CB3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739C-1757-4725-B5B1-821BEA142573}" type="datetimeFigureOut">
              <a:rPr lang="en-NL" smtClean="0"/>
              <a:t>13/09/2019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AC2C4-776E-4CC3-9FFA-0FEE9EF2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26F42-6C68-45FC-AFE8-3C2B62E1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F2750-6580-48E8-BA79-B79BBCD6BC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8202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14F4-11C5-47C2-84A9-18E03438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484A3-1C4F-4723-9457-3DF368B9C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7049E-4FC7-4D31-8D0F-5DA6D0085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F5601-FEDD-4875-A006-D7FD641B7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55DD1-4FBB-43E7-A1BD-7B1568462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C87A-A308-447B-AD14-58AA7209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739C-1757-4725-B5B1-821BEA142573}" type="datetimeFigureOut">
              <a:rPr lang="en-NL" smtClean="0"/>
              <a:t>13/09/2019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5672A-F8DE-41D8-A67D-06427E47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46CD4-936F-45BE-B666-AD18E594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F2750-6580-48E8-BA79-B79BBCD6BC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012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6F68-3BEE-4DFE-9B07-BCFBAA62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2871C-B392-437B-8687-B87A4A65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739C-1757-4725-B5B1-821BEA142573}" type="datetimeFigureOut">
              <a:rPr lang="en-NL" smtClean="0"/>
              <a:t>13/09/2019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4C8C9-A220-4F7D-98D7-EA586411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FC0E2-08DA-4200-B7CD-D055D7A1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F2750-6580-48E8-BA79-B79BBCD6BC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011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C8BA0-8551-47B4-A6E4-456E7604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739C-1757-4725-B5B1-821BEA142573}" type="datetimeFigureOut">
              <a:rPr lang="en-NL" smtClean="0"/>
              <a:t>13/09/2019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BAD75-10C3-4CC6-947E-C84A039C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3F44C-1D60-4F99-98CB-34035310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F2750-6580-48E8-BA79-B79BBCD6BC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872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5B98-F48B-40B4-8027-46ECAD4F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B7B10-C951-4B9D-948A-BEB78713D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CEBAA-50BB-45F0-AFEB-185F13E1D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8820F-8B7F-4BC3-86A8-4F511C99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739C-1757-4725-B5B1-821BEA142573}" type="datetimeFigureOut">
              <a:rPr lang="en-NL" smtClean="0"/>
              <a:t>13/09/2019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71954-0009-4B85-9B06-BB14B534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125B4-A1D6-435F-8A3D-89A0DC23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F2750-6580-48E8-BA79-B79BBCD6BC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816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12BA-FAF8-4FC2-A5C6-403B1F3A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DB6AC-C358-4BF4-AA51-8E81AA434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F4EE-C2EE-4834-A5C5-D1D0EF1A9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0E1C1-1FD4-4D94-9F5C-541F0DBA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739C-1757-4725-B5B1-821BEA142573}" type="datetimeFigureOut">
              <a:rPr lang="en-NL" smtClean="0"/>
              <a:t>13/09/2019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6B50A-3444-4EC9-9537-32885C11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F09BF-DABF-486D-9A28-A62ED802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F2750-6580-48E8-BA79-B79BBCD6BC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740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DBDDF-496A-4A90-B554-38F083E0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852B0-DF07-4214-A24C-9DA3091A9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D74EA-8045-4D98-A219-CDE2020BD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8739C-1757-4725-B5B1-821BEA142573}" type="datetimeFigureOut">
              <a:rPr lang="en-NL" smtClean="0"/>
              <a:t>13/09/2019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E36B0-48C0-45B0-9A89-12BECA01A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63ACC-CB50-4694-A37B-1616D1379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F2750-6580-48E8-BA79-B79BBCD6BC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667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486291-8F8E-4151-AD85-03DA133BF2B0}"/>
              </a:ext>
            </a:extLst>
          </p:cNvPr>
          <p:cNvSpPr txBox="1"/>
          <p:nvPr/>
        </p:nvSpPr>
        <p:spPr>
          <a:xfrm>
            <a:off x="0" y="0"/>
            <a:ext cx="12192000" cy="14945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A1F7B-8CBC-474D-87BA-4B57E053FF71}"/>
              </a:ext>
            </a:extLst>
          </p:cNvPr>
          <p:cNvSpPr txBox="1"/>
          <p:nvPr/>
        </p:nvSpPr>
        <p:spPr>
          <a:xfrm>
            <a:off x="5505061" y="0"/>
            <a:ext cx="590939" cy="11103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F99F8-515C-4558-9809-51F474A336F6}"/>
              </a:ext>
            </a:extLst>
          </p:cNvPr>
          <p:cNvSpPr txBox="1"/>
          <p:nvPr/>
        </p:nvSpPr>
        <p:spPr>
          <a:xfrm>
            <a:off x="6096000" y="275253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Overheid</a:t>
            </a:r>
            <a:r>
              <a:rPr lang="en-GB" dirty="0"/>
              <a:t> </a:t>
            </a:r>
            <a:r>
              <a:rPr lang="en-GB" dirty="0" err="1"/>
              <a:t>teken</a:t>
            </a:r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53EC3-8116-47E8-896B-CC7F36A3DE87}"/>
              </a:ext>
            </a:extLst>
          </p:cNvPr>
          <p:cNvSpPr txBox="1"/>
          <p:nvPr/>
        </p:nvSpPr>
        <p:spPr>
          <a:xfrm>
            <a:off x="0" y="1494503"/>
            <a:ext cx="12192000" cy="8194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69DF6-72D3-46A5-A03D-9D151261839B}"/>
              </a:ext>
            </a:extLst>
          </p:cNvPr>
          <p:cNvSpPr txBox="1"/>
          <p:nvPr/>
        </p:nvSpPr>
        <p:spPr>
          <a:xfrm>
            <a:off x="5302898" y="1657015"/>
            <a:ext cx="158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navbar</a:t>
            </a:r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A9326-50CF-4824-BE64-BACDC718DE00}"/>
              </a:ext>
            </a:extLst>
          </p:cNvPr>
          <p:cNvSpPr txBox="1"/>
          <p:nvPr/>
        </p:nvSpPr>
        <p:spPr>
          <a:xfrm>
            <a:off x="0" y="2313992"/>
            <a:ext cx="12192000" cy="26312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AD4F9-AAE5-4AAA-9F48-7A5D45408BC0}"/>
              </a:ext>
            </a:extLst>
          </p:cNvPr>
          <p:cNvSpPr txBox="1"/>
          <p:nvPr/>
        </p:nvSpPr>
        <p:spPr>
          <a:xfrm>
            <a:off x="5197151" y="3288268"/>
            <a:ext cx="23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banner</a:t>
            </a:r>
            <a:endParaRPr lang="en-N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B41FFD-41D1-47BA-88A7-7163BCB1AE73}"/>
              </a:ext>
            </a:extLst>
          </p:cNvPr>
          <p:cNvSpPr/>
          <p:nvPr/>
        </p:nvSpPr>
        <p:spPr>
          <a:xfrm>
            <a:off x="1362269" y="5523722"/>
            <a:ext cx="4581331" cy="1334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2EFC70E-3C12-44C7-A7FB-FCDFF11857FA}"/>
              </a:ext>
            </a:extLst>
          </p:cNvPr>
          <p:cNvSpPr/>
          <p:nvPr/>
        </p:nvSpPr>
        <p:spPr>
          <a:xfrm>
            <a:off x="6096000" y="5523722"/>
            <a:ext cx="4581331" cy="1334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461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68EDF4-DF51-468B-A1B0-20D21D6A40D2}"/>
              </a:ext>
            </a:extLst>
          </p:cNvPr>
          <p:cNvSpPr/>
          <p:nvPr/>
        </p:nvSpPr>
        <p:spPr>
          <a:xfrm>
            <a:off x="1240971" y="289249"/>
            <a:ext cx="4581331" cy="2584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810276-196B-4D88-B31B-7DC028565A5F}"/>
              </a:ext>
            </a:extLst>
          </p:cNvPr>
          <p:cNvSpPr/>
          <p:nvPr/>
        </p:nvSpPr>
        <p:spPr>
          <a:xfrm>
            <a:off x="6295055" y="289248"/>
            <a:ext cx="4581331" cy="2584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0F2F79-E2DA-4B61-8EAC-A6E64E4703E4}"/>
              </a:ext>
            </a:extLst>
          </p:cNvPr>
          <p:cNvSpPr/>
          <p:nvPr/>
        </p:nvSpPr>
        <p:spPr>
          <a:xfrm>
            <a:off x="1240971" y="3984173"/>
            <a:ext cx="4581331" cy="2584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DD03DF-DBE3-40E0-BCE8-680D6E77F5E0}"/>
              </a:ext>
            </a:extLst>
          </p:cNvPr>
          <p:cNvSpPr/>
          <p:nvPr/>
        </p:nvSpPr>
        <p:spPr>
          <a:xfrm>
            <a:off x="6295055" y="3984172"/>
            <a:ext cx="4581331" cy="2584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342829-648E-436E-8A22-3EB2100EA6EB}"/>
              </a:ext>
            </a:extLst>
          </p:cNvPr>
          <p:cNvSpPr txBox="1"/>
          <p:nvPr/>
        </p:nvSpPr>
        <p:spPr>
          <a:xfrm>
            <a:off x="8105193" y="5010539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product</a:t>
            </a:r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F09EB0-D5DC-4C91-9C0B-FA1051F3EB42}"/>
              </a:ext>
            </a:extLst>
          </p:cNvPr>
          <p:cNvSpPr txBox="1"/>
          <p:nvPr/>
        </p:nvSpPr>
        <p:spPr>
          <a:xfrm>
            <a:off x="2976463" y="1212207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product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2A6B68-9A8C-4659-A917-8C2CD7AF14F8}"/>
              </a:ext>
            </a:extLst>
          </p:cNvPr>
          <p:cNvSpPr txBox="1"/>
          <p:nvPr/>
        </p:nvSpPr>
        <p:spPr>
          <a:xfrm>
            <a:off x="2976464" y="5091795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product</a:t>
            </a:r>
            <a:endParaRPr lang="en-N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5D2D87-4701-4B7C-A99E-A925138F9A79}"/>
              </a:ext>
            </a:extLst>
          </p:cNvPr>
          <p:cNvSpPr txBox="1"/>
          <p:nvPr/>
        </p:nvSpPr>
        <p:spPr>
          <a:xfrm>
            <a:off x="8030548" y="1270910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product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9152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A5F192-9C18-4E65-85D6-BDD6A66B1B4D}"/>
              </a:ext>
            </a:extLst>
          </p:cNvPr>
          <p:cNvSpPr/>
          <p:nvPr/>
        </p:nvSpPr>
        <p:spPr>
          <a:xfrm>
            <a:off x="0" y="2108718"/>
            <a:ext cx="12192000" cy="3554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D6D5F-44FE-4F58-96A5-97A71EFB42A5}"/>
              </a:ext>
            </a:extLst>
          </p:cNvPr>
          <p:cNvSpPr txBox="1"/>
          <p:nvPr/>
        </p:nvSpPr>
        <p:spPr>
          <a:xfrm>
            <a:off x="5402424" y="3516868"/>
            <a:ext cx="355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footer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4921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Nuha Camara</dc:creator>
  <cp:lastModifiedBy>Nuha Camara</cp:lastModifiedBy>
  <cp:revision>3</cp:revision>
  <dcterms:created xsi:type="dcterms:W3CDTF">2019-09-13T08:28:12Z</dcterms:created>
  <dcterms:modified xsi:type="dcterms:W3CDTF">2019-09-13T09:26:55Z</dcterms:modified>
</cp:coreProperties>
</file>