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480996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888"/>
                </a:solidFill>
                <a:latin typeface="Helvetica Neue"/>
                <a:ea typeface="Helvetica Neue"/>
              </a:rPr>
              <a:t>Department of Mechanical Engineering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p>
            <a:r>
              <a:rPr lang="en-US" sz="3200">
                <a:latin typeface="Arial"/>
              </a:rPr>
              <a:t>Click to edit the title </a:t>
            </a:r>
            <a:r>
              <a:rPr lang="en-US" sz="3200">
                <a:latin typeface="Arial"/>
              </a:rPr>
              <a:t>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124080" y="480996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888"/>
                </a:solidFill>
                <a:latin typeface="Helvetica Neue"/>
                <a:ea typeface="Helvetica Neue"/>
              </a:rPr>
              <a:t>Department of Mechanical Engineering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240" cy="742320"/>
          </a:xfrm>
          <a:prstGeom prst="rect">
            <a:avLst/>
          </a:prstGeom>
        </p:spPr>
        <p:txBody>
          <a:bodyPr tIns="91440" bIns="91440" anchor="ctr"/>
          <a:p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943280"/>
            <a:ext cx="8229240" cy="26506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Camera Trajectory Recovery and Depth Mapping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a0df"/>
                </a:solidFill>
                <a:latin typeface="Calibri"/>
                <a:ea typeface="Calibri"/>
              </a:rPr>
              <a:t>University of Delaware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551520"/>
            <a:ext cx="8229240" cy="74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Outline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449720"/>
            <a:ext cx="8229240" cy="2650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Noto Sans Symbols"/>
              <a:buChar char="✓"/>
            </a:pPr>
            <a:r>
              <a:rPr lang="en-US" sz="2800">
                <a:solidFill>
                  <a:srgbClr val="00539f"/>
                </a:solidFill>
                <a:latin typeface="Calibri"/>
                <a:ea typeface="Calibri"/>
              </a:rPr>
              <a:t>Project Target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✓"/>
            </a:pPr>
            <a:r>
              <a:rPr lang="en-US" sz="2800">
                <a:solidFill>
                  <a:srgbClr val="00539f"/>
                </a:solidFill>
                <a:latin typeface="Calibri"/>
                <a:ea typeface="Calibri"/>
              </a:rPr>
              <a:t>Stereo Vision Model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✓"/>
            </a:pPr>
            <a:r>
              <a:rPr lang="en-US" sz="2800">
                <a:solidFill>
                  <a:srgbClr val="00539f"/>
                </a:solidFill>
                <a:latin typeface="Calibri"/>
                <a:ea typeface="Calibri"/>
              </a:rPr>
              <a:t>Pose Graph SLAM and Gtsam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✓"/>
            </a:pPr>
            <a:r>
              <a:rPr lang="en-US" sz="2800">
                <a:solidFill>
                  <a:srgbClr val="00539f"/>
                </a:solidFill>
                <a:latin typeface="Calibri"/>
                <a:ea typeface="Calibri"/>
              </a:rPr>
              <a:t>OpenMVG and OpenMVS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✓"/>
            </a:pPr>
            <a:r>
              <a:rPr lang="en-US" sz="2800">
                <a:solidFill>
                  <a:srgbClr val="00539f"/>
                </a:solidFill>
                <a:latin typeface="Calibri"/>
                <a:ea typeface="Calibri"/>
              </a:rPr>
              <a:t>Future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616680"/>
            <a:ext cx="8229240" cy="74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Project Target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280160"/>
            <a:ext cx="8229240" cy="11138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Using Stereo Camera for 3D Reconstruction and Depth Mapping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Be familiar with the following libraries: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libviso2: A small efficient lib for stereo vision odometry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GTSAM: an efficient lib for nonlinear least-squares optimization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Pangolin: an lightweight lib for managing OpenGL displaying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OpenMVG: an lib for Multi-View Structure from Motion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OpenMVS: an lib for computing dense points cloud, surface etc.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KITTI Dataset: A novel challenging real-world computer vision benchmarks suite.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616680"/>
            <a:ext cx="8229240" cy="74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Stereo Vision Model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49000" y="1280160"/>
            <a:ext cx="8229240" cy="11138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Using Stereo Camera for 3D Reconstruction and Depth Mapping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1737360"/>
            <a:ext cx="422892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616680"/>
            <a:ext cx="8229240" cy="74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Stereo Vision Model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49000" y="1280160"/>
            <a:ext cx="8229240" cy="11138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539f"/>
                </a:solidFill>
                <a:latin typeface="Calibri"/>
                <a:ea typeface="Calibri"/>
              </a:rPr>
              <a:t>Using Stereo Camera for 3D Reconstruction and Depth Mapping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1737360"/>
            <a:ext cx="422892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616680"/>
            <a:ext cx="8229240" cy="74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Stereo Vision Odometry Demo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48920"/>
            <a:ext cx="2286000" cy="19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539f"/>
                </a:solidFill>
                <a:latin typeface="Calibri"/>
                <a:ea typeface="Calibri"/>
              </a:rPr>
              <a:t>Thanks a lot!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a0df"/>
                </a:solidFill>
                <a:latin typeface="Calibri"/>
                <a:ea typeface="Calibri"/>
              </a:rPr>
              <a:t>Q&amp;A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