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360" r:id="rId2"/>
    <p:sldId id="289" r:id="rId3"/>
    <p:sldId id="349" r:id="rId4"/>
    <p:sldId id="356" r:id="rId5"/>
    <p:sldId id="357" r:id="rId6"/>
    <p:sldId id="281" r:id="rId7"/>
    <p:sldId id="288" r:id="rId8"/>
    <p:sldId id="302" r:id="rId9"/>
    <p:sldId id="359" r:id="rId10"/>
    <p:sldId id="310" r:id="rId11"/>
    <p:sldId id="324" r:id="rId12"/>
    <p:sldId id="351" r:id="rId13"/>
    <p:sldId id="350" r:id="rId14"/>
    <p:sldId id="325" r:id="rId15"/>
    <p:sldId id="358" r:id="rId16"/>
    <p:sldId id="295" r:id="rId17"/>
    <p:sldId id="312" r:id="rId18"/>
    <p:sldId id="273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79CC5B-D49D-42E4-ACB3-8D2199DF2DF2}" type="datetimeFigureOut">
              <a:rPr lang="en-US"/>
              <a:pPr>
                <a:defRPr/>
              </a:pPr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C3AF96-763E-41D1-9DF8-D5A7950D3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12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D4B275-9A97-4B3D-959C-A17ABCE6A876}" type="datetimeFigureOut">
              <a:rPr lang="en-US"/>
              <a:pPr>
                <a:defRPr/>
              </a:pPr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ADC973-49F9-4EE9-9E5B-C61046CD5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DE4E2-719A-4803-9D03-076465017A19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1A6F94-8A4A-4A13-BD5E-23ED20E8FB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39D4E-12FA-4514-8352-69F7023CFEE8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B2940-0EE9-4116-BC4A-6922F47996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55EBC-F2D1-4E9F-A95B-FE37630A7BC6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D24AD-6310-499A-955E-0A6AF1EB5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98C86-5F00-4078-8B28-227346EEB461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32D9C-D1CB-4103-8BC5-6181D5E43E4C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D489B-751A-451C-BE9B-9F46278672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1F5D3-14A2-4BF7-9F14-C54FCDD0A17A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09068C-3421-41A6-A3AB-626385E32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FB472-B697-4900-A412-770066C407B2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FAD4F6-1F07-4298-A234-94A5905A6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400F8-EF70-4451-9A7C-AE811D521AFE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5A821E-5EE0-49C1-A55F-2A6EB84340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D936C-CA81-40D8-A63E-0C0692DEE4BB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C3CD1-9F36-4DDD-8FC8-3EB113ADFE1B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87A651-1830-4699-BE01-B1C2060856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B51CEB-0E7A-4BAC-87B8-F2CC75707980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228A41-7B01-4CC1-A570-C0927E291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D8D3D4DF-A836-491A-A6AA-1610601BF535}" type="datetime5">
              <a:rPr lang="en-US" smtClean="0"/>
              <a:pPr>
                <a:defRPr/>
              </a:pPr>
              <a:t>31-Aug-21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smtClean="0"/>
              <a:t>SKNCOE BE (E &amp; TC) 2017-18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8DBF362A-D5A5-4553-B3F0-15A77B3EC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times.indiatimes.com/articleshow/61715860.cms?utm" TargetMode="External"/><Relationship Id="rId2" Type="http://schemas.openxmlformats.org/officeDocument/2006/relationships/hyperlink" Target="http://www.finra.org/sites/default/files/FINR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31-08-2021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533400"/>
            <a:ext cx="7772400" cy="2708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700" dirty="0" smtClean="0"/>
              <a:t>BE Project Presentation</a:t>
            </a:r>
            <a:br>
              <a:rPr lang="en-US" sz="1700" dirty="0" smtClean="0"/>
            </a:br>
            <a:r>
              <a:rPr lang="en-US" sz="1700" dirty="0" smtClean="0"/>
              <a:t>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“</a:t>
            </a:r>
            <a:r>
              <a:rPr lang="en-US" sz="3600" dirty="0"/>
              <a:t>SECURE E WALLET ARCHITECTURE USING BLOCKCHAIN TECHNOLOGY</a:t>
            </a:r>
            <a:r>
              <a:rPr lang="en-US" dirty="0" smtClean="0"/>
              <a:t>”</a:t>
            </a:r>
            <a:endParaRPr lang="en-US" sz="4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" y="3505200"/>
            <a:ext cx="51054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en-US" b="1" dirty="0" smtClean="0"/>
              <a:t>Presented by</a:t>
            </a:r>
          </a:p>
          <a:p>
            <a:r>
              <a:rPr lang="en-US" dirty="0"/>
              <a:t>Jay </a:t>
            </a:r>
            <a:r>
              <a:rPr lang="en-US" dirty="0" err="1" smtClean="0"/>
              <a:t>Pardeshi</a:t>
            </a:r>
            <a:r>
              <a:rPr lang="en-US" dirty="0"/>
              <a:t>  </a:t>
            </a:r>
            <a:r>
              <a:rPr lang="en-US" dirty="0" smtClean="0"/>
              <a:t>                                </a:t>
            </a:r>
            <a:r>
              <a:rPr lang="en-US" dirty="0"/>
              <a:t>71834755C</a:t>
            </a:r>
            <a:r>
              <a:rPr lang="en-US" dirty="0" smtClean="0"/>
              <a:t>	</a:t>
            </a:r>
          </a:p>
          <a:p>
            <a:r>
              <a:rPr lang="en-US" dirty="0"/>
              <a:t>Jay Sharma </a:t>
            </a:r>
            <a:r>
              <a:rPr lang="en-US" dirty="0" smtClean="0"/>
              <a:t>                                   71834756M</a:t>
            </a:r>
            <a:r>
              <a:rPr lang="en-US" dirty="0" smtClean="0"/>
              <a:t>			</a:t>
            </a:r>
          </a:p>
          <a:p>
            <a:r>
              <a:rPr lang="en-US" dirty="0"/>
              <a:t>Sunil </a:t>
            </a:r>
            <a:r>
              <a:rPr lang="en-US" dirty="0" err="1" smtClean="0"/>
              <a:t>Bhadu</a:t>
            </a:r>
            <a:r>
              <a:rPr lang="en-US" dirty="0"/>
              <a:t> </a:t>
            </a:r>
            <a:r>
              <a:rPr lang="en-US" dirty="0" smtClean="0"/>
              <a:t>                                  71917204H</a:t>
            </a:r>
            <a:r>
              <a:rPr lang="en-US" dirty="0" smtClean="0"/>
              <a:t>				</a:t>
            </a:r>
          </a:p>
          <a:p>
            <a:r>
              <a:rPr lang="en-US" dirty="0"/>
              <a:t>:</a:t>
            </a:r>
            <a:r>
              <a:rPr lang="en-US" dirty="0" err="1"/>
              <a:t>Atharva</a:t>
            </a:r>
            <a:r>
              <a:rPr lang="en-US" dirty="0"/>
              <a:t> </a:t>
            </a:r>
            <a:r>
              <a:rPr lang="en-US" dirty="0" err="1"/>
              <a:t>Tribhuwane</a:t>
            </a:r>
            <a:r>
              <a:rPr lang="en-US" dirty="0"/>
              <a:t>	  </a:t>
            </a:r>
            <a:r>
              <a:rPr lang="en-US" dirty="0" smtClean="0"/>
              <a:t>            </a:t>
            </a:r>
            <a:r>
              <a:rPr lang="en-US" dirty="0"/>
              <a:t>71835034M</a:t>
            </a: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52388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</a:t>
            </a:r>
          </a:p>
          <a:p>
            <a:r>
              <a:rPr lang="en-US" b="1" dirty="0"/>
              <a:t>Prof. Rajesh </a:t>
            </a:r>
            <a:r>
              <a:rPr lang="en-US" b="1" dirty="0" err="1"/>
              <a:t>Tak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0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JDK 1.8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NETBEANS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APACHE TOMQAT SERVER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TECHNICAL SPECIFICATION OF PROJECT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SHA-256 (secure hash algorithm, FIPS 182-2) is a cryptographic hash function with digest length of 256</a:t>
            </a:r>
          </a:p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bits. It is a keyless hash function; that is, an MDC (Manipulation Detection Code).</a:t>
            </a:r>
          </a:p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 message is processed by blocks of 512 = 16 × 32 bits, each block requiring 64 rounds</a:t>
            </a:r>
          </a:p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 cryptographic hash (sometimes called ‘digest’) is a kind of ‘signature’ for a text or a data file. SHA-256 generates an almost-unique 256-bit (32-byte) signature for a text.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ALGORITHMS: SHA 256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 hash is not ‘encryption’ – it cannot be decrypted back to the original text (it is a ‘one-way’ cryptographic function, and is a fixed size for any size of source text). </a:t>
            </a:r>
          </a:p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This makes it suitable when it is appropriate to compare ‘hashed’ versions of texts, as opposed to decrypting the text to obtain the original version.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ALGORITHMS: SHA 256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  <a:buSzPct val="100000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Derive the set of round keys from the cipher key.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Initialize the state array with the block data (plaintext).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Add the initial round key to the starting state array.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Perform nine rounds of state manipulation.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Perform the tenth and final round of state manipulation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Copy the final state array out as the encrypted data (</a:t>
            </a:r>
            <a:r>
              <a:rPr lang="en-US" altLang="en-US" sz="22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ALGORITHMS: AES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The encryption process uses a set of specially derived keys called round keys. 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These are applied, along with other operations, on an array of data that holds exactly one block of data, the data to be encrypted. 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This array we call the state array.</a:t>
            </a:r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ALGORITHMS: AES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Thus we are going to implement a prototype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android based 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software application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using Java 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E wallet  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which will be secure , transparent and user friendly 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We are going to implement </a:t>
            </a:r>
            <a:r>
              <a:rPr lang="en-US" altLang="en-US" sz="22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 features such as: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Decentralization using WLAN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Hash </a:t>
            </a: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Encrypted Database.</a:t>
            </a: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  <a:buSzPct val="100000"/>
              <a:buFont typeface="Wingdings" pitchFamily="2" charset="2"/>
              <a:buChar char="q"/>
            </a:pP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 D. Mills et al., “Distributed ledger technology in payments, clearing, and settlement,” Finance and Economics Discussion Series 2016- 095. Washington: Board of Governors of the Federal Reserve System, https://doi.org/10.17016/FEDS.2016.095.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[2] The Financial Industry Regulatory Authority Report,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http://www.finra.org/sites/default/files/FINRA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Blockchain_Report.pdf, January 2017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http://economictimes.indiatimes.com/articleshow/61715860.cms?utm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source=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contentofinterest&amp;utmmedium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text&amp;utm_campaign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cppst,November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2017.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[4] S.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Nakamoto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A peer-to-peer electronic cash system, 2009,”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2012. [Online].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: http://www.bitcoin.org/bitcoin.pdf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[5] Z.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Xie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H. Dai, X. Chen and H. Wang., "An overview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technology: Architecture, consensus, and future trends.“ In 2017 IEEE International Congress on Big Data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BigData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Congress), 2017 Jun 25 (pp. 557-564). Honolulu, USA, DOI: 10.1109/BigDataCongress.2017.85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1639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6AA07D-D588-498F-AA0B-25F88290093C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93FD66-098E-4EEF-84A1-CEB8E97F586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https://en.bitcoin.it/wiki/Transactions (visited on 05/28/2013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Katzenbeisser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Hamacher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., "Structure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Anonymity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Transaction Graph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". Future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5(2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):237–250, May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http://blockchain.info/de/wallet/send-shared (visited on 05/31/2013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[9]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Möser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“Anonymity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Transactions” , An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Mixing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Services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Münster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Conference (MBC),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17–18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July 13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Münster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Germany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[10] V.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Dhar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R. Roger,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Platforms and Strategy " MIT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Sloan Research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Paper No. 5183-16. Available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SSRN 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://ssrn.com/abstract=2892098 or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dx.doi.org/10.213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9/ssrn.2892098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1639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6AA07D-D588-498F-AA0B-25F88290093C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93FD66-098E-4EEF-84A1-CEB8E97F586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371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 YOU.</a:t>
            </a:r>
          </a:p>
        </p:txBody>
      </p:sp>
      <p:sp>
        <p:nvSpPr>
          <p:cNvPr id="18437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E0C5D23-9AFD-43D2-A3BE-8798A690A69E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C42051-7AFE-4DE5-96AC-A70B7438EB9B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8229600" cy="144780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develop an android based wallet for secure mobile money using block chain technology using JSP &amp; servlet technology.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C524BD9-FD6D-4571-93AC-B82FD42764A8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1BBFEB-4DB1-4C4B-8AF5-632F52785E85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numerous such instances, where investors have lost their hard-earned money with banks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financial mismanagement 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banks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consequently, the Reserve Bank of India (RBI) taking Prompt Corrective Action (PCA) against them. Currently, UCO Bank, United Bank of India, Central Bank of India, Indian Overseas Bank, Punjab &amp; Maharashtra Co-operative (PMC) Bank, to name a few are under the PCA of the RBI.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track record of co-operative banks has been horrific. According to RBI data, there were 1,926 Urban cooperative Banks (UCBs) in 2004; and over the last 16 years, the RBI was compelled to merge 129 weaker cooperatives with stronger banks. Nearly 246 UCBs collapsed over the last 16 years.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C524BD9-FD6D-4571-93AC-B82FD42764A8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1BBFEB-4DB1-4C4B-8AF5-632F52785E85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process of making financial transactions includes many banks which can take several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working days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Our proposed system,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 a goal to make bank transactions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faster, more secure. 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make it possible to work with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decentralized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instead of using the bank systems which is being used today.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that purpose we are going to develop a prototype system including an android application for user, a web base application for admin using Java programming language.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Algorithms used will be SHA 256, and AES 128 bit.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C524BD9-FD6D-4571-93AC-B82FD42764A8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1BBFEB-4DB1-4C4B-8AF5-632F52785E85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 To learn &amp; understand BCT implementation using Java.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AES for database encryption.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4.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SHA 256 for hash generation.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5.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JSP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Servlet technology.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implement an android application for user.</a:t>
            </a:r>
          </a:p>
          <a:p>
            <a:pPr marL="0" indent="0" algn="just">
              <a:buClr>
                <a:srgbClr val="002060"/>
              </a:buCl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implement a web application for bank and admin.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C524BD9-FD6D-4571-93AC-B82FD42764A8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1BBFEB-4DB1-4C4B-8AF5-632F52785E85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Imagine this scenario: You invested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10 lakh in a bank fixed deposit for tenure of 2 years. The interest every quarter for seven quarters was earned/received by you, but just a few months before the deposit was about to mature, the bank owing to multiplying financial troubles ( which ultimately led to the banking regulator impose some controls) didn't pay your hard-earned money on the date of maturity.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5405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6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ECED895-452F-4E3B-8F30-15AFD7681282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AD8CF2-4745-42BF-A114-4AA11816949F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SYSTEM ARCHITECTURE</a:t>
            </a:r>
            <a:endParaRPr lang="en-US" sz="3200" b="1" dirty="0" smtClean="0"/>
          </a:p>
        </p:txBody>
      </p:sp>
      <p:sp>
        <p:nvSpPr>
          <p:cNvPr id="11271" name="Date Placeholder 10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58CDF5E-B163-4C46-A11E-1A41B529BE40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29AD65-AF4E-4636-A7E1-E7C44F240BF8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DOCUMENTATION 20-21\REORT\SAE\CASHLESS INDIA\proposed 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2050"/>
            <a:ext cx="8229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096000" cy="36575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Whenever any transaction will occur in the system , the record of that transaction is maintained in the form of hash value in a block. Each next block will get attached to the previous block and in this way a virtual block chain will occur.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hash value of a current block is generated using the data of a current block and the hash of the previous block. In this way if any of the block is tempered the subsequent all the blocks hash must be changed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Such multiple copies are maintained at different servers , which will assure the data security and confidentiality. As everything is through application interface, it will maintain the transparency in transaction.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SYSTEM ARCHITECTURE</a:t>
            </a:r>
            <a:endParaRPr 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Hardware Specification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RAM:    4GB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HDD:     250GB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TECHNICAL SPECIFICATION OF PROJECT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313F0CA-41B2-4E39-A623-C1881618370F}" type="datetime5">
              <a:rPr lang="en-US" smtClean="0">
                <a:latin typeface="Arial" pitchFamily="34" charset="0"/>
                <a:cs typeface="Arial" pitchFamily="34" charset="0"/>
              </a:rPr>
              <a:pPr/>
              <a:t>31-Aug-21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FEB44D-A0C8-4576-9ADC-71A16001A17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1472</TotalTime>
  <Words>1228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PowerPoint Presentation</vt:lpstr>
      <vt:lpstr>Problem Statement</vt:lpstr>
      <vt:lpstr>Problem Definition</vt:lpstr>
      <vt:lpstr>Introduction</vt:lpstr>
      <vt:lpstr>Objectives</vt:lpstr>
      <vt:lpstr>Motivation</vt:lpstr>
      <vt:lpstr>SYSTEM ARCHITECTURE</vt:lpstr>
      <vt:lpstr>SYSTEM ARCHITECTURE</vt:lpstr>
      <vt:lpstr>TECHNICAL SPECIFICATION OF PROJECT</vt:lpstr>
      <vt:lpstr>TECHNICAL SPECIFICATION OF PROJECT</vt:lpstr>
      <vt:lpstr>ALGORITHMS: SHA 256</vt:lpstr>
      <vt:lpstr>ALGORITHMS: SHA 256</vt:lpstr>
      <vt:lpstr>ALGORITHMS: AES</vt:lpstr>
      <vt:lpstr>ALGORITHMS: AES</vt:lpstr>
      <vt:lpstr>Conclusion</vt:lpstr>
      <vt:lpstr>REFERENCES</vt:lpstr>
      <vt:lpstr>REFERENCES</vt:lpstr>
      <vt:lpstr>THANK  YOU.</vt:lpstr>
    </vt:vector>
  </TitlesOfParts>
  <Company>XYZ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 ON</dc:title>
  <dc:creator>ADMIN</dc:creator>
  <cp:lastModifiedBy>Lenovo</cp:lastModifiedBy>
  <cp:revision>214</cp:revision>
  <dcterms:created xsi:type="dcterms:W3CDTF">2010-10-26T18:16:31Z</dcterms:created>
  <dcterms:modified xsi:type="dcterms:W3CDTF">2021-08-31T13:09:59Z</dcterms:modified>
</cp:coreProperties>
</file>