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05/11/2022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95D9C1B-86C3-4921-8F27-5E22BF21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189" y="1971448"/>
            <a:ext cx="9144000" cy="2387600"/>
          </a:xfrm>
        </p:spPr>
        <p:txBody>
          <a:bodyPr/>
          <a:lstStyle/>
          <a:p>
            <a:r>
              <a:rPr lang="en-US" b="1" dirty="0" smtClean="0"/>
              <a:t>Hotel Booking Analysis 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757CDEA6-616C-4C3C-96FE-97745934B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225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2">
            <a:extLst>
              <a:ext uri="{FF2B5EF4-FFF2-40B4-BE49-F238E27FC236}">
                <a16:creationId xmlns:a16="http://schemas.microsoft.com/office/drawing/2014/main" xmlns="" id="{CC118C75-A102-430E-A185-3BDB083C4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49638"/>
            <a:ext cx="12192000" cy="6907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Hotel Booking Analysis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</dc:title>
  <dc:creator/>
  <cp:lastModifiedBy>Jay Pardeshi</cp:lastModifiedBy>
  <cp:revision>1</cp:revision>
  <dcterms:created xsi:type="dcterms:W3CDTF">2022-10-28T05:08:19Z</dcterms:created>
  <dcterms:modified xsi:type="dcterms:W3CDTF">2022-11-05T05:28:18Z</dcterms:modified>
</cp:coreProperties>
</file>