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Montserrat Bold" charset="1" panose="00000800000000000000"/>
      <p:regular r:id="rId11"/>
    </p:embeddedFont>
    <p:embeddedFont>
      <p:font typeface="Montserrat" charset="1" panose="000005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Relationship Id="rId8" Target="../media/image9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98322">
            <a:off x="12872211" y="-2776467"/>
            <a:ext cx="8774178" cy="8796169"/>
          </a:xfrm>
          <a:custGeom>
            <a:avLst/>
            <a:gdLst/>
            <a:ahLst/>
            <a:cxnLst/>
            <a:rect r="r" b="b" t="t" l="l"/>
            <a:pathLst>
              <a:path h="8796169" w="8774178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463626" y="1621617"/>
            <a:ext cx="753561" cy="75356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367131" y="3714421"/>
            <a:ext cx="10072534" cy="3454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68"/>
              </a:lnSpc>
              <a:spcBef>
                <a:spcPct val="0"/>
              </a:spcBef>
            </a:pPr>
            <a:r>
              <a:rPr lang="en-US" sz="9905">
                <a:solidFill>
                  <a:srgbClr val="000000"/>
                </a:solidFill>
                <a:latin typeface="Montserrat Bold"/>
              </a:rPr>
              <a:t>Front End Development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4778711" y="7667323"/>
            <a:ext cx="1578921" cy="157892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367131" y="7227854"/>
            <a:ext cx="7173539" cy="554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32"/>
              </a:lnSpc>
              <a:spcBef>
                <a:spcPct val="0"/>
              </a:spcBef>
            </a:pPr>
            <a:r>
              <a:rPr lang="en-US" sz="3308">
                <a:solidFill>
                  <a:srgbClr val="000000"/>
                </a:solidFill>
                <a:latin typeface="Montserrat"/>
              </a:rPr>
              <a:t>Presentated by Jay Khatara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367131" y="2552248"/>
            <a:ext cx="708243" cy="879308"/>
          </a:xfrm>
          <a:custGeom>
            <a:avLst/>
            <a:gdLst/>
            <a:ahLst/>
            <a:cxnLst/>
            <a:rect r="r" b="b" t="t" l="l"/>
            <a:pathLst>
              <a:path h="879308" w="708243">
                <a:moveTo>
                  <a:pt x="0" y="0"/>
                </a:moveTo>
                <a:lnTo>
                  <a:pt x="708243" y="0"/>
                </a:lnTo>
                <a:lnTo>
                  <a:pt x="708243" y="879308"/>
                </a:lnTo>
                <a:lnTo>
                  <a:pt x="0" y="8793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536833">
            <a:off x="-4428213" y="-2916505"/>
            <a:ext cx="9627545" cy="9651674"/>
          </a:xfrm>
          <a:custGeom>
            <a:avLst/>
            <a:gdLst/>
            <a:ahLst/>
            <a:cxnLst/>
            <a:rect r="r" b="b" t="t" l="l"/>
            <a:pathLst>
              <a:path h="9651674" w="9627545">
                <a:moveTo>
                  <a:pt x="0" y="0"/>
                </a:moveTo>
                <a:lnTo>
                  <a:pt x="9627545" y="0"/>
                </a:lnTo>
                <a:lnTo>
                  <a:pt x="9627545" y="9651674"/>
                </a:lnTo>
                <a:lnTo>
                  <a:pt x="0" y="96516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929194" y="4036814"/>
            <a:ext cx="4063349" cy="859448"/>
            <a:chOff x="0" y="0"/>
            <a:chExt cx="1721790" cy="3641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21790" cy="364180"/>
            </a:xfrm>
            <a:custGeom>
              <a:avLst/>
              <a:gdLst/>
              <a:ahLst/>
              <a:cxnLst/>
              <a:rect r="r" b="b" t="t" l="l"/>
              <a:pathLst>
                <a:path h="364180" w="1721790">
                  <a:moveTo>
                    <a:pt x="43822" y="0"/>
                  </a:moveTo>
                  <a:lnTo>
                    <a:pt x="1677968" y="0"/>
                  </a:lnTo>
                  <a:cubicBezTo>
                    <a:pt x="1702171" y="0"/>
                    <a:pt x="1721790" y="19620"/>
                    <a:pt x="1721790" y="43822"/>
                  </a:cubicBezTo>
                  <a:lnTo>
                    <a:pt x="1721790" y="320358"/>
                  </a:lnTo>
                  <a:cubicBezTo>
                    <a:pt x="1721790" y="331980"/>
                    <a:pt x="1717173" y="343126"/>
                    <a:pt x="1708955" y="351344"/>
                  </a:cubicBezTo>
                  <a:cubicBezTo>
                    <a:pt x="1700737" y="359563"/>
                    <a:pt x="1689590" y="364180"/>
                    <a:pt x="1677968" y="364180"/>
                  </a:cubicBezTo>
                  <a:lnTo>
                    <a:pt x="43822" y="364180"/>
                  </a:lnTo>
                  <a:cubicBezTo>
                    <a:pt x="32200" y="364180"/>
                    <a:pt x="21053" y="359563"/>
                    <a:pt x="12835" y="351344"/>
                  </a:cubicBezTo>
                  <a:cubicBezTo>
                    <a:pt x="4617" y="343126"/>
                    <a:pt x="0" y="331980"/>
                    <a:pt x="0" y="320358"/>
                  </a:cubicBezTo>
                  <a:lnTo>
                    <a:pt x="0" y="43822"/>
                  </a:lnTo>
                  <a:cubicBezTo>
                    <a:pt x="0" y="32200"/>
                    <a:pt x="4617" y="21053"/>
                    <a:pt x="12835" y="12835"/>
                  </a:cubicBezTo>
                  <a:cubicBezTo>
                    <a:pt x="21053" y="4617"/>
                    <a:pt x="32200" y="0"/>
                    <a:pt x="4382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721790" cy="41180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Montserrat"/>
                </a:rPr>
                <a:t>Common Languages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263543" y="4088617"/>
            <a:ext cx="4063349" cy="845140"/>
            <a:chOff x="0" y="0"/>
            <a:chExt cx="1721790" cy="35811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21790" cy="358117"/>
            </a:xfrm>
            <a:custGeom>
              <a:avLst/>
              <a:gdLst/>
              <a:ahLst/>
              <a:cxnLst/>
              <a:rect r="r" b="b" t="t" l="l"/>
              <a:pathLst>
                <a:path h="358117" w="1721790">
                  <a:moveTo>
                    <a:pt x="43822" y="0"/>
                  </a:moveTo>
                  <a:lnTo>
                    <a:pt x="1677968" y="0"/>
                  </a:lnTo>
                  <a:cubicBezTo>
                    <a:pt x="1702171" y="0"/>
                    <a:pt x="1721790" y="19620"/>
                    <a:pt x="1721790" y="43822"/>
                  </a:cubicBezTo>
                  <a:lnTo>
                    <a:pt x="1721790" y="314295"/>
                  </a:lnTo>
                  <a:cubicBezTo>
                    <a:pt x="1721790" y="325917"/>
                    <a:pt x="1717173" y="337064"/>
                    <a:pt x="1708955" y="345282"/>
                  </a:cubicBezTo>
                  <a:cubicBezTo>
                    <a:pt x="1700737" y="353500"/>
                    <a:pt x="1689590" y="358117"/>
                    <a:pt x="1677968" y="358117"/>
                  </a:cubicBezTo>
                  <a:lnTo>
                    <a:pt x="43822" y="358117"/>
                  </a:lnTo>
                  <a:cubicBezTo>
                    <a:pt x="19620" y="358117"/>
                    <a:pt x="0" y="338497"/>
                    <a:pt x="0" y="314295"/>
                  </a:cubicBezTo>
                  <a:lnTo>
                    <a:pt x="0" y="43822"/>
                  </a:lnTo>
                  <a:cubicBezTo>
                    <a:pt x="0" y="32200"/>
                    <a:pt x="4617" y="21053"/>
                    <a:pt x="12835" y="12835"/>
                  </a:cubicBezTo>
                  <a:cubicBezTo>
                    <a:pt x="21053" y="4617"/>
                    <a:pt x="32200" y="0"/>
                    <a:pt x="4382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721790" cy="40574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Montserrat"/>
                </a:rPr>
                <a:t>Advance Languages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7573183">
            <a:off x="1230111" y="7154961"/>
            <a:ext cx="1013029" cy="1013029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1640409" y="5313375"/>
            <a:ext cx="1904667" cy="2071342"/>
          </a:xfrm>
          <a:custGeom>
            <a:avLst/>
            <a:gdLst/>
            <a:ahLst/>
            <a:cxnLst/>
            <a:rect r="r" b="b" t="t" l="l"/>
            <a:pathLst>
              <a:path h="2071342" w="1904667">
                <a:moveTo>
                  <a:pt x="0" y="0"/>
                </a:moveTo>
                <a:lnTo>
                  <a:pt x="1904667" y="0"/>
                </a:lnTo>
                <a:lnTo>
                  <a:pt x="1904667" y="2071342"/>
                </a:lnTo>
                <a:lnTo>
                  <a:pt x="0" y="20713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460" t="0" r="-7752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603169" y="5313375"/>
            <a:ext cx="1764699" cy="2071342"/>
          </a:xfrm>
          <a:custGeom>
            <a:avLst/>
            <a:gdLst/>
            <a:ahLst/>
            <a:cxnLst/>
            <a:rect r="r" b="b" t="t" l="l"/>
            <a:pathLst>
              <a:path h="2071342" w="1764699">
                <a:moveTo>
                  <a:pt x="0" y="0"/>
                </a:moveTo>
                <a:lnTo>
                  <a:pt x="1764699" y="0"/>
                </a:lnTo>
                <a:lnTo>
                  <a:pt x="1764699" y="2071342"/>
                </a:lnTo>
                <a:lnTo>
                  <a:pt x="0" y="20713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0260" t="-5960" r="-45557" b="-5056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367868" y="5448115"/>
            <a:ext cx="1801863" cy="1801863"/>
          </a:xfrm>
          <a:custGeom>
            <a:avLst/>
            <a:gdLst/>
            <a:ahLst/>
            <a:cxnLst/>
            <a:rect r="r" b="b" t="t" l="l"/>
            <a:pathLst>
              <a:path h="1801863" w="1801863">
                <a:moveTo>
                  <a:pt x="0" y="0"/>
                </a:moveTo>
                <a:lnTo>
                  <a:pt x="1801863" y="0"/>
                </a:lnTo>
                <a:lnTo>
                  <a:pt x="1801863" y="1801863"/>
                </a:lnTo>
                <a:lnTo>
                  <a:pt x="0" y="18018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939815" y="7249978"/>
            <a:ext cx="2049014" cy="2058162"/>
          </a:xfrm>
          <a:custGeom>
            <a:avLst/>
            <a:gdLst/>
            <a:ahLst/>
            <a:cxnLst/>
            <a:rect r="r" b="b" t="t" l="l"/>
            <a:pathLst>
              <a:path h="2058162" w="2049014">
                <a:moveTo>
                  <a:pt x="0" y="0"/>
                </a:moveTo>
                <a:lnTo>
                  <a:pt x="2049014" y="0"/>
                </a:lnTo>
                <a:lnTo>
                  <a:pt x="2049014" y="2058161"/>
                </a:lnTo>
                <a:lnTo>
                  <a:pt x="0" y="205816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967776" y="5363379"/>
            <a:ext cx="1993093" cy="1993093"/>
          </a:xfrm>
          <a:custGeom>
            <a:avLst/>
            <a:gdLst/>
            <a:ahLst/>
            <a:cxnLst/>
            <a:rect r="r" b="b" t="t" l="l"/>
            <a:pathLst>
              <a:path h="1993093" w="1993093">
                <a:moveTo>
                  <a:pt x="0" y="0"/>
                </a:moveTo>
                <a:lnTo>
                  <a:pt x="1993092" y="0"/>
                </a:lnTo>
                <a:lnTo>
                  <a:pt x="1993092" y="1993093"/>
                </a:lnTo>
                <a:lnTo>
                  <a:pt x="0" y="199309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241619" y="5419870"/>
            <a:ext cx="1329181" cy="1936602"/>
          </a:xfrm>
          <a:custGeom>
            <a:avLst/>
            <a:gdLst/>
            <a:ahLst/>
            <a:cxnLst/>
            <a:rect r="r" b="b" t="t" l="l"/>
            <a:pathLst>
              <a:path h="1936602" w="1329181">
                <a:moveTo>
                  <a:pt x="0" y="0"/>
                </a:moveTo>
                <a:lnTo>
                  <a:pt x="1329181" y="0"/>
                </a:lnTo>
                <a:lnTo>
                  <a:pt x="1329181" y="1936602"/>
                </a:lnTo>
                <a:lnTo>
                  <a:pt x="0" y="193660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7950762" y="7200138"/>
            <a:ext cx="1910895" cy="1936602"/>
          </a:xfrm>
          <a:custGeom>
            <a:avLst/>
            <a:gdLst/>
            <a:ahLst/>
            <a:cxnLst/>
            <a:rect r="r" b="b" t="t" l="l"/>
            <a:pathLst>
              <a:path h="1936602" w="1910895">
                <a:moveTo>
                  <a:pt x="0" y="0"/>
                </a:moveTo>
                <a:lnTo>
                  <a:pt x="1910895" y="0"/>
                </a:lnTo>
                <a:lnTo>
                  <a:pt x="1910895" y="1936603"/>
                </a:lnTo>
                <a:lnTo>
                  <a:pt x="0" y="193660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929194" y="1028700"/>
            <a:ext cx="10015534" cy="1113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41"/>
              </a:lnSpc>
            </a:pPr>
            <a:r>
              <a:rPr lang="en-US" sz="7368">
                <a:solidFill>
                  <a:srgbClr val="101010"/>
                </a:solidFill>
                <a:latin typeface="Montserrat Bold"/>
              </a:rPr>
              <a:t>What Is Front-end ?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6132033" y="2142316"/>
            <a:ext cx="9235835" cy="1513498"/>
            <a:chOff x="0" y="0"/>
            <a:chExt cx="3913562" cy="64132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913562" cy="641325"/>
            </a:xfrm>
            <a:custGeom>
              <a:avLst/>
              <a:gdLst/>
              <a:ahLst/>
              <a:cxnLst/>
              <a:rect r="r" b="b" t="t" l="l"/>
              <a:pathLst>
                <a:path h="641325" w="3913562">
                  <a:moveTo>
                    <a:pt x="19280" y="0"/>
                  </a:moveTo>
                  <a:lnTo>
                    <a:pt x="3894282" y="0"/>
                  </a:lnTo>
                  <a:cubicBezTo>
                    <a:pt x="3899396" y="0"/>
                    <a:pt x="3904300" y="2031"/>
                    <a:pt x="3907915" y="5647"/>
                  </a:cubicBezTo>
                  <a:cubicBezTo>
                    <a:pt x="3911531" y="9263"/>
                    <a:pt x="3913562" y="14166"/>
                    <a:pt x="3913562" y="19280"/>
                  </a:cubicBezTo>
                  <a:lnTo>
                    <a:pt x="3913562" y="622045"/>
                  </a:lnTo>
                  <a:cubicBezTo>
                    <a:pt x="3913562" y="632693"/>
                    <a:pt x="3904931" y="641325"/>
                    <a:pt x="3894282" y="641325"/>
                  </a:cubicBezTo>
                  <a:lnTo>
                    <a:pt x="19280" y="641325"/>
                  </a:lnTo>
                  <a:cubicBezTo>
                    <a:pt x="14166" y="641325"/>
                    <a:pt x="9263" y="639293"/>
                    <a:pt x="5647" y="635678"/>
                  </a:cubicBezTo>
                  <a:cubicBezTo>
                    <a:pt x="2031" y="632062"/>
                    <a:pt x="0" y="627158"/>
                    <a:pt x="0" y="622045"/>
                  </a:cubicBezTo>
                  <a:lnTo>
                    <a:pt x="0" y="19280"/>
                  </a:lnTo>
                  <a:cubicBezTo>
                    <a:pt x="0" y="14166"/>
                    <a:pt x="2031" y="9263"/>
                    <a:pt x="5647" y="5647"/>
                  </a:cubicBezTo>
                  <a:cubicBezTo>
                    <a:pt x="9263" y="2031"/>
                    <a:pt x="14166" y="0"/>
                    <a:pt x="1928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3913562" cy="6889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FFFFFF"/>
                  </a:solidFill>
                  <a:latin typeface="Montserrat Bold"/>
                </a:rPr>
                <a:t>Front-end development is the development of the graphical user interface of a website.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2953" y="2640005"/>
            <a:ext cx="2525872" cy="2382267"/>
          </a:xfrm>
          <a:custGeom>
            <a:avLst/>
            <a:gdLst/>
            <a:ahLst/>
            <a:cxnLst/>
            <a:rect r="r" b="b" t="t" l="l"/>
            <a:pathLst>
              <a:path h="2382267" w="2525872">
                <a:moveTo>
                  <a:pt x="0" y="0"/>
                </a:moveTo>
                <a:lnTo>
                  <a:pt x="2525872" y="0"/>
                </a:lnTo>
                <a:lnTo>
                  <a:pt x="2525872" y="2382266"/>
                </a:lnTo>
                <a:lnTo>
                  <a:pt x="0" y="23822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6649" t="-9111" r="-34046" b="-8635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60358" y="2855601"/>
            <a:ext cx="2383269" cy="1951074"/>
          </a:xfrm>
          <a:custGeom>
            <a:avLst/>
            <a:gdLst/>
            <a:ahLst/>
            <a:cxnLst/>
            <a:rect r="r" b="b" t="t" l="l"/>
            <a:pathLst>
              <a:path h="1951074" w="2383269">
                <a:moveTo>
                  <a:pt x="0" y="0"/>
                </a:moveTo>
                <a:lnTo>
                  <a:pt x="2383270" y="0"/>
                </a:lnTo>
                <a:lnTo>
                  <a:pt x="2383270" y="1951074"/>
                </a:lnTo>
                <a:lnTo>
                  <a:pt x="0" y="19510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3946" t="-27497" r="-40899" b="-1462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895515" y="-2455504"/>
            <a:ext cx="9898854" cy="8599630"/>
          </a:xfrm>
          <a:custGeom>
            <a:avLst/>
            <a:gdLst/>
            <a:ahLst/>
            <a:cxnLst/>
            <a:rect r="r" b="b" t="t" l="l"/>
            <a:pathLst>
              <a:path h="8599630" w="9898854">
                <a:moveTo>
                  <a:pt x="0" y="0"/>
                </a:moveTo>
                <a:lnTo>
                  <a:pt x="9898854" y="0"/>
                </a:lnTo>
                <a:lnTo>
                  <a:pt x="9898854" y="8599630"/>
                </a:lnTo>
                <a:lnTo>
                  <a:pt x="0" y="85996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90933" y="908669"/>
            <a:ext cx="8743041" cy="935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398"/>
              </a:lnSpc>
              <a:spcBef>
                <a:spcPct val="0"/>
              </a:spcBef>
            </a:pPr>
            <a:r>
              <a:rPr lang="en-US" sz="6165">
                <a:solidFill>
                  <a:srgbClr val="101010"/>
                </a:solidFill>
                <a:latin typeface="Montserrat Bold"/>
              </a:rPr>
              <a:t>Current tech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37276" y="5098319"/>
            <a:ext cx="2957225" cy="1045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60"/>
              </a:lnSpc>
              <a:spcBef>
                <a:spcPct val="0"/>
              </a:spcBef>
            </a:pPr>
            <a:r>
              <a:rPr lang="en-US" sz="3043">
                <a:solidFill>
                  <a:srgbClr val="000000"/>
                </a:solidFill>
                <a:latin typeface="Montserrat Bold"/>
              </a:rPr>
              <a:t>Single Page Applications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550156" y="4955596"/>
            <a:ext cx="3187689" cy="1073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29"/>
              </a:lnSpc>
              <a:spcBef>
                <a:spcPct val="0"/>
              </a:spcBef>
            </a:pPr>
            <a:r>
              <a:rPr lang="en-US" sz="3092">
                <a:solidFill>
                  <a:srgbClr val="000000"/>
                </a:solidFill>
                <a:latin typeface="Montserrat Bold"/>
              </a:rPr>
              <a:t>Server-Side Rendering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3978825" y="2757596"/>
            <a:ext cx="3327979" cy="2147084"/>
          </a:xfrm>
          <a:custGeom>
            <a:avLst/>
            <a:gdLst/>
            <a:ahLst/>
            <a:cxnLst/>
            <a:rect r="r" b="b" t="t" l="l"/>
            <a:pathLst>
              <a:path h="2147084" w="3327979">
                <a:moveTo>
                  <a:pt x="0" y="0"/>
                </a:moveTo>
                <a:lnTo>
                  <a:pt x="3327979" y="0"/>
                </a:lnTo>
                <a:lnTo>
                  <a:pt x="3327979" y="2147084"/>
                </a:lnTo>
                <a:lnTo>
                  <a:pt x="0" y="21470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364549" y="5098319"/>
            <a:ext cx="3195809" cy="1047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7"/>
              </a:lnSpc>
              <a:spcBef>
                <a:spcPct val="0"/>
              </a:spcBef>
            </a:pPr>
            <a:r>
              <a:rPr lang="en-US" sz="3005">
                <a:solidFill>
                  <a:srgbClr val="000000"/>
                </a:solidFill>
                <a:latin typeface="Montserrat Bold"/>
              </a:rPr>
              <a:t>No Code/Low Code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2100743" y="6634687"/>
            <a:ext cx="3756164" cy="2060168"/>
          </a:xfrm>
          <a:custGeom>
            <a:avLst/>
            <a:gdLst/>
            <a:ahLst/>
            <a:cxnLst/>
            <a:rect r="r" b="b" t="t" l="l"/>
            <a:pathLst>
              <a:path h="2060168" w="3756164">
                <a:moveTo>
                  <a:pt x="0" y="0"/>
                </a:moveTo>
                <a:lnTo>
                  <a:pt x="3756164" y="0"/>
                </a:lnTo>
                <a:lnTo>
                  <a:pt x="3756164" y="2060168"/>
                </a:lnTo>
                <a:lnTo>
                  <a:pt x="0" y="206016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809845" y="8628180"/>
            <a:ext cx="2769312" cy="1073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29"/>
              </a:lnSpc>
              <a:spcBef>
                <a:spcPct val="0"/>
              </a:spcBef>
            </a:pPr>
            <a:r>
              <a:rPr lang="en-US" sz="3092">
                <a:solidFill>
                  <a:srgbClr val="000000"/>
                </a:solidFill>
                <a:latin typeface="Montserrat Bold"/>
              </a:rPr>
              <a:t>Autocoding Platforms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6445508" y="6560124"/>
            <a:ext cx="2209294" cy="2209294"/>
          </a:xfrm>
          <a:custGeom>
            <a:avLst/>
            <a:gdLst/>
            <a:ahLst/>
            <a:cxnLst/>
            <a:rect r="r" b="b" t="t" l="l"/>
            <a:pathLst>
              <a:path h="2209294" w="2209294">
                <a:moveTo>
                  <a:pt x="0" y="0"/>
                </a:moveTo>
                <a:lnTo>
                  <a:pt x="2209295" y="0"/>
                </a:lnTo>
                <a:lnTo>
                  <a:pt x="2209295" y="2209294"/>
                </a:lnTo>
                <a:lnTo>
                  <a:pt x="0" y="220929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286449" y="8628180"/>
            <a:ext cx="2547818" cy="1073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29"/>
              </a:lnSpc>
              <a:spcBef>
                <a:spcPct val="0"/>
              </a:spcBef>
            </a:pPr>
            <a:r>
              <a:rPr lang="en-US" sz="3092">
                <a:solidFill>
                  <a:srgbClr val="000000"/>
                </a:solidFill>
                <a:latin typeface="Montserrat Bold"/>
              </a:rPr>
              <a:t>Chatbots and AI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99780" y="-2422540"/>
            <a:ext cx="9898854" cy="8599630"/>
          </a:xfrm>
          <a:custGeom>
            <a:avLst/>
            <a:gdLst/>
            <a:ahLst/>
            <a:cxnLst/>
            <a:rect r="r" b="b" t="t" l="l"/>
            <a:pathLst>
              <a:path h="8599630" w="9898854">
                <a:moveTo>
                  <a:pt x="0" y="0"/>
                </a:moveTo>
                <a:lnTo>
                  <a:pt x="9898855" y="0"/>
                </a:lnTo>
                <a:lnTo>
                  <a:pt x="9898855" y="8599630"/>
                </a:lnTo>
                <a:lnTo>
                  <a:pt x="0" y="85996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582985"/>
            <a:ext cx="10094509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01"/>
              </a:lnSpc>
              <a:spcBef>
                <a:spcPct val="0"/>
              </a:spcBef>
            </a:pPr>
            <a:r>
              <a:rPr lang="en-US" sz="6668">
                <a:solidFill>
                  <a:srgbClr val="101010"/>
                </a:solidFill>
                <a:latin typeface="Montserrat Bold"/>
              </a:rPr>
              <a:t>React Js vs Angular Js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87543" y="3258843"/>
            <a:ext cx="8976823" cy="3762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69071" indent="-534535" lvl="1">
              <a:lnSpc>
                <a:spcPts val="5942"/>
              </a:lnSpc>
              <a:buFont typeface="Arial"/>
              <a:buChar char="•"/>
            </a:pPr>
            <a:r>
              <a:rPr lang="en-US" sz="4951">
                <a:solidFill>
                  <a:srgbClr val="101010"/>
                </a:solidFill>
                <a:latin typeface="Montserrat"/>
              </a:rPr>
              <a:t>Faster</a:t>
            </a:r>
          </a:p>
          <a:p>
            <a:pPr algn="l" marL="1069071" indent="-534535" lvl="1">
              <a:lnSpc>
                <a:spcPts val="5942"/>
              </a:lnSpc>
              <a:buFont typeface="Arial"/>
              <a:buChar char="•"/>
            </a:pPr>
            <a:r>
              <a:rPr lang="en-US" sz="4951">
                <a:solidFill>
                  <a:srgbClr val="101010"/>
                </a:solidFill>
                <a:latin typeface="Montserrat"/>
              </a:rPr>
              <a:t>Easy to use</a:t>
            </a:r>
          </a:p>
          <a:p>
            <a:pPr algn="l" marL="1069071" indent="-534535" lvl="1">
              <a:lnSpc>
                <a:spcPts val="5942"/>
              </a:lnSpc>
              <a:buFont typeface="Arial"/>
              <a:buChar char="•"/>
            </a:pPr>
            <a:r>
              <a:rPr lang="en-US" sz="4951">
                <a:solidFill>
                  <a:srgbClr val="101010"/>
                </a:solidFill>
                <a:latin typeface="Montserrat"/>
              </a:rPr>
              <a:t>One page applicaton</a:t>
            </a:r>
          </a:p>
          <a:p>
            <a:pPr algn="l" marL="1069071" indent="-534535" lvl="1">
              <a:lnSpc>
                <a:spcPts val="5942"/>
              </a:lnSpc>
              <a:buFont typeface="Arial"/>
              <a:buChar char="•"/>
            </a:pPr>
            <a:r>
              <a:rPr lang="en-US" sz="4951">
                <a:solidFill>
                  <a:srgbClr val="101010"/>
                </a:solidFill>
                <a:latin typeface="Montserrat"/>
              </a:rPr>
              <a:t>Based on reusable com.</a:t>
            </a:r>
          </a:p>
          <a:p>
            <a:pPr algn="l" marL="1069071" indent="-534535" lvl="1">
              <a:lnSpc>
                <a:spcPts val="5942"/>
              </a:lnSpc>
              <a:buFont typeface="Arial"/>
              <a:buChar char="•"/>
            </a:pPr>
            <a:r>
              <a:rPr lang="en-US" sz="4951">
                <a:solidFill>
                  <a:srgbClr val="101010"/>
                </a:solidFill>
                <a:latin typeface="Montserrat"/>
              </a:rPr>
              <a:t>Library of JS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758949" y="1296740"/>
            <a:ext cx="592956" cy="736176"/>
          </a:xfrm>
          <a:custGeom>
            <a:avLst/>
            <a:gdLst/>
            <a:ahLst/>
            <a:cxnLst/>
            <a:rect r="r" b="b" t="t" l="l"/>
            <a:pathLst>
              <a:path h="736176" w="592956">
                <a:moveTo>
                  <a:pt x="0" y="0"/>
                </a:moveTo>
                <a:lnTo>
                  <a:pt x="592956" y="0"/>
                </a:lnTo>
                <a:lnTo>
                  <a:pt x="592956" y="736176"/>
                </a:lnTo>
                <a:lnTo>
                  <a:pt x="0" y="736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898322">
            <a:off x="13299669" y="5075791"/>
            <a:ext cx="8700980" cy="8722787"/>
          </a:xfrm>
          <a:custGeom>
            <a:avLst/>
            <a:gdLst/>
            <a:ahLst/>
            <a:cxnLst/>
            <a:rect r="r" b="b" t="t" l="l"/>
            <a:pathLst>
              <a:path h="8722787" w="8700980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898322">
            <a:off x="-3784911" y="-3899454"/>
            <a:ext cx="8700980" cy="8722787"/>
          </a:xfrm>
          <a:custGeom>
            <a:avLst/>
            <a:gdLst/>
            <a:ahLst/>
            <a:cxnLst/>
            <a:rect r="r" b="b" t="t" l="l"/>
            <a:pathLst>
              <a:path h="8722787" w="8700980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887255" y="3828864"/>
            <a:ext cx="12513489" cy="2333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01"/>
              </a:lnSpc>
            </a:pPr>
            <a:r>
              <a:rPr lang="en-US" sz="15417">
                <a:solidFill>
                  <a:srgbClr val="000000"/>
                </a:solidFill>
                <a:latin typeface="Montserrat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DAGC2XxOEk4</dc:identifier>
  <dcterms:modified xsi:type="dcterms:W3CDTF">2011-08-01T06:04:30Z</dcterms:modified>
  <cp:revision>1</cp:revision>
  <dc:title>White and Violet Professional Modern Technology Pitch Deck Presentation</dc:title>
</cp:coreProperties>
</file>