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8" r:id="rId3"/>
    <p:sldId id="257" r:id="rId4"/>
    <p:sldId id="259" r:id="rId5"/>
    <p:sldId id="260" r:id="rId6"/>
    <p:sldId id="261" r:id="rId7"/>
    <p:sldId id="271" r:id="rId8"/>
    <p:sldId id="270" r:id="rId9"/>
    <p:sldId id="272" r:id="rId10"/>
    <p:sldId id="273" r:id="rId11"/>
    <p:sldId id="277" r:id="rId12"/>
    <p:sldId id="278" r:id="rId13"/>
    <p:sldId id="279" r:id="rId14"/>
    <p:sldId id="262" r:id="rId15"/>
    <p:sldId id="263" r:id="rId16"/>
    <p:sldId id="264" r:id="rId17"/>
    <p:sldId id="265" r:id="rId18"/>
    <p:sldId id="268" r:id="rId19"/>
    <p:sldId id="274" r:id="rId20"/>
    <p:sldId id="267" r:id="rId21"/>
    <p:sldId id="276" r:id="rId22"/>
    <p:sldId id="266" r:id="rId23"/>
    <p:sldId id="280" r:id="rId24"/>
    <p:sldId id="282" r:id="rId25"/>
    <p:sldId id="281" r:id="rId26"/>
    <p:sldId id="284" r:id="rId27"/>
    <p:sldId id="283" r:id="rId28"/>
    <p:sldId id="285" r:id="rId29"/>
    <p:sldId id="286" r:id="rId30"/>
    <p:sldId id="287" r:id="rId31"/>
    <p:sldId id="288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E0CAD-A63B-4B96-BCE8-8E2E459536ED}" type="datetimeFigureOut">
              <a:rPr lang="pt-BR" smtClean="0"/>
              <a:t>19/10/2015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BE1F4-4A52-4C79-A6B7-2B015789B3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019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0ABD-E206-4B11-B2C8-1EFC8398F80C}" type="datetimeFigureOut">
              <a:rPr lang="pt-BR" smtClean="0"/>
              <a:t>19/10/2015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21EE-DA1B-4D05-9425-F3371BA32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1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honeycomb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0ABD-E206-4B11-B2C8-1EFC8398F80C}" type="datetimeFigureOut">
              <a:rPr lang="pt-BR" smtClean="0"/>
              <a:t>19/10/2015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21EE-DA1B-4D05-9425-F3371BA32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60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honeycomb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0ABD-E206-4B11-B2C8-1EFC8398F80C}" type="datetimeFigureOut">
              <a:rPr lang="pt-BR" smtClean="0"/>
              <a:t>19/10/2015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21EE-DA1B-4D05-9425-F3371BA32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honeycomb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0ABD-E206-4B11-B2C8-1EFC8398F80C}" type="datetimeFigureOut">
              <a:rPr lang="pt-BR" smtClean="0"/>
              <a:t>19/10/2015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21EE-DA1B-4D05-9425-F3371BA32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73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honeycomb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0ABD-E206-4B11-B2C8-1EFC8398F80C}" type="datetimeFigureOut">
              <a:rPr lang="pt-BR" smtClean="0"/>
              <a:t>19/10/2015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21EE-DA1B-4D05-9425-F3371BA32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09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honeycomb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0ABD-E206-4B11-B2C8-1EFC8398F80C}" type="datetimeFigureOut">
              <a:rPr lang="pt-BR" smtClean="0"/>
              <a:t>19/10/2015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21EE-DA1B-4D05-9425-F3371BA32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86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honeycomb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0ABD-E206-4B11-B2C8-1EFC8398F80C}" type="datetimeFigureOut">
              <a:rPr lang="pt-BR" smtClean="0"/>
              <a:t>19/10/2015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21EE-DA1B-4D05-9425-F3371BA32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85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honeycomb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0ABD-E206-4B11-B2C8-1EFC8398F80C}" type="datetimeFigureOut">
              <a:rPr lang="pt-BR" smtClean="0"/>
              <a:t>19/10/2015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21EE-DA1B-4D05-9425-F3371BA32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13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honeycomb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0ABD-E206-4B11-B2C8-1EFC8398F80C}" type="datetimeFigureOut">
              <a:rPr lang="pt-BR" smtClean="0"/>
              <a:t>19/10/2015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21EE-DA1B-4D05-9425-F3371BA32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46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honeycomb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0ABD-E206-4B11-B2C8-1EFC8398F80C}" type="datetimeFigureOut">
              <a:rPr lang="pt-BR" smtClean="0"/>
              <a:t>19/10/2015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21EE-DA1B-4D05-9425-F3371BA32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95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honeycomb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0ABD-E206-4B11-B2C8-1EFC8398F80C}" type="datetimeFigureOut">
              <a:rPr lang="pt-BR" smtClean="0"/>
              <a:t>19/10/2015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21EE-DA1B-4D05-9425-F3371BA32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55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honeycomb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10ABD-E206-4B11-B2C8-1EFC8398F80C}" type="datetimeFigureOut">
              <a:rPr lang="pt-BR" smtClean="0"/>
              <a:t>19/10/2015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F21EE-DA1B-4D05-9425-F3371BA32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77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honeycomb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jayralencar.com.br/node-js-desenvolvendo-aplicacoes-desktop-com-node-webkit/" TargetMode="External"/><Relationship Id="rId2" Type="http://schemas.openxmlformats.org/officeDocument/2006/relationships/hyperlink" Target="https://github.com/JayrAlencar/minicurso-nwj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kit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2132856"/>
            <a:ext cx="8278688" cy="1470025"/>
          </a:xfrm>
        </p:spPr>
        <p:txBody>
          <a:bodyPr>
            <a:noAutofit/>
          </a:bodyPr>
          <a:lstStyle/>
          <a:p>
            <a:r>
              <a:rPr lang="pt-BR" sz="5400" b="1" dirty="0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Node-</a:t>
            </a:r>
            <a:r>
              <a:rPr lang="pt-BR" sz="5400" b="1" dirty="0" err="1" smtClean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webkit</a:t>
            </a:r>
            <a:endParaRPr lang="pt-BR" sz="5400" b="1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pic>
        <p:nvPicPr>
          <p:cNvPr id="1026" name="Picture 2" descr="F:\site\logo_medio.f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490" y="4149080"/>
            <a:ext cx="1769021" cy="176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122498" y="3356992"/>
            <a:ext cx="6899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cap="all" dirty="0">
                <a:solidFill>
                  <a:schemeClr val="bg1"/>
                </a:solidFill>
              </a:rPr>
              <a:t>DESENVOLVENDO APLICATIVOS DESKTOP COM HTML, CSS E JAVASCRIPT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501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Messenger for </a:t>
            </a:r>
            <a:r>
              <a:rPr lang="pt-BR" b="1" dirty="0" smtClean="0">
                <a:solidFill>
                  <a:schemeClr val="bg1"/>
                </a:solidFill>
              </a:rPr>
              <a:t>Desktop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194" name="Picture 2" descr="F:\Meus Cursos\webkit\imagens\screenshot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84784"/>
            <a:ext cx="9073008" cy="523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717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Eu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F:\Meus Cursos\webkit\imagens\exams.fw_1-1024x55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432163" cy="459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718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Eu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0534"/>
            <a:ext cx="8229600" cy="4425294"/>
          </a:xfrm>
        </p:spPr>
      </p:pic>
    </p:spTree>
    <p:extLst>
      <p:ext uri="{BB962C8B-B14F-4D97-AF65-F5344CB8AC3E}">
        <p14:creationId xmlns:p14="http://schemas.microsoft.com/office/powerpoint/2010/main" val="96868547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 eu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04" y="1600200"/>
            <a:ext cx="7526192" cy="4525963"/>
          </a:xfrm>
        </p:spPr>
      </p:pic>
    </p:spTree>
    <p:extLst>
      <p:ext uri="{BB962C8B-B14F-4D97-AF65-F5344CB8AC3E}">
        <p14:creationId xmlns:p14="http://schemas.microsoft.com/office/powerpoint/2010/main" val="355788410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Estrutura básica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 descr="F:\Meus Cursos\webkit\imagens\projeto.f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8" y="1560512"/>
            <a:ext cx="8993188" cy="529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727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bg1"/>
                </a:solidFill>
              </a:rPr>
              <a:t>Package.json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 descr="F:\Meus Cursos\webkit\imagens\package.f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1637846"/>
            <a:ext cx="7416824" cy="524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135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Index.html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 descr="F:\Meus Cursos\webkit\imagens\index.f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32888" cy="494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727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857500"/>
            <a:ext cx="8229600" cy="1143000"/>
          </a:xfrm>
        </p:spPr>
        <p:txBody>
          <a:bodyPr>
            <a:noAutofit/>
          </a:bodyPr>
          <a:lstStyle/>
          <a:p>
            <a:r>
              <a:rPr lang="pt-BR" sz="11500" dirty="0" smtClean="0">
                <a:solidFill>
                  <a:schemeClr val="bg1"/>
                </a:solidFill>
              </a:rPr>
              <a:t>Dúvidas?</a:t>
            </a:r>
            <a:endParaRPr lang="pt-BR" sz="1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181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857500"/>
            <a:ext cx="8229600" cy="1143000"/>
          </a:xfrm>
        </p:spPr>
        <p:txBody>
          <a:bodyPr>
            <a:noAutofit/>
          </a:bodyPr>
          <a:lstStyle/>
          <a:p>
            <a:r>
              <a:rPr lang="pt-BR" sz="11500" dirty="0" smtClean="0">
                <a:solidFill>
                  <a:schemeClr val="bg1"/>
                </a:solidFill>
              </a:rPr>
              <a:t>E pra rodar?</a:t>
            </a:r>
            <a:endParaRPr lang="pt-BR" sz="1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844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2240868"/>
            <a:ext cx="8229600" cy="237626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8000" dirty="0" smtClean="0">
                <a:solidFill>
                  <a:schemeClr val="bg1"/>
                </a:solidFill>
              </a:rPr>
              <a:t>Precisa do node.js instalado?</a:t>
            </a:r>
            <a:endParaRPr lang="pt-BR" sz="8000" dirty="0">
              <a:solidFill>
                <a:schemeClr val="bg1"/>
              </a:solidFill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563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bg1"/>
                </a:solidFill>
              </a:rPr>
              <a:t>Jayr</a:t>
            </a:r>
            <a:r>
              <a:rPr lang="pt-BR" dirty="0" smtClean="0">
                <a:solidFill>
                  <a:schemeClr val="bg1"/>
                </a:solidFill>
              </a:rPr>
              <a:t> Alencar Pereira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Graduado em Análise e Desenvolvimentos de Sistemas – Faculdade Leão Sampaio;</a:t>
            </a:r>
          </a:p>
          <a:p>
            <a:r>
              <a:rPr lang="pt-BR" sz="2000" dirty="0" smtClean="0">
                <a:solidFill>
                  <a:schemeClr val="bg1"/>
                </a:solidFill>
              </a:rPr>
              <a:t>Pós-graduando em MBA Docência e Metodologia no Ensino Superior – IDJ;</a:t>
            </a:r>
          </a:p>
          <a:p>
            <a:r>
              <a:rPr lang="pt-BR" sz="2000" dirty="0" smtClean="0">
                <a:solidFill>
                  <a:schemeClr val="bg1"/>
                </a:solidFill>
              </a:rPr>
              <a:t>Analista Desenvolvedor WEB na Faculdade Leão Sampaio;</a:t>
            </a:r>
          </a:p>
          <a:p>
            <a:r>
              <a:rPr lang="pt-BR" sz="2000" dirty="0" smtClean="0">
                <a:solidFill>
                  <a:schemeClr val="bg1"/>
                </a:solidFill>
              </a:rPr>
              <a:t>Escritor no site Clube dos </a:t>
            </a:r>
            <a:r>
              <a:rPr lang="pt-BR" sz="2000" dirty="0" err="1" smtClean="0">
                <a:solidFill>
                  <a:schemeClr val="bg1"/>
                </a:solidFill>
              </a:rPr>
              <a:t>Geeks</a:t>
            </a:r>
            <a:r>
              <a:rPr lang="pt-BR" sz="2000" dirty="0" smtClean="0">
                <a:solidFill>
                  <a:schemeClr val="bg1"/>
                </a:solidFill>
              </a:rPr>
              <a:t>;</a:t>
            </a:r>
          </a:p>
          <a:p>
            <a:r>
              <a:rPr lang="pt-BR" sz="2000" dirty="0" smtClean="0">
                <a:solidFill>
                  <a:schemeClr val="bg1"/>
                </a:solidFill>
              </a:rPr>
              <a:t>Professor de Informática Básica na Três K Cursos.</a:t>
            </a:r>
            <a:endParaRPr lang="pt-BR" sz="2000" dirty="0">
              <a:solidFill>
                <a:schemeClr val="bg1"/>
              </a:solidFill>
            </a:endParaRPr>
          </a:p>
        </p:txBody>
      </p:sp>
      <p:pic>
        <p:nvPicPr>
          <p:cNvPr id="4" name="Picture 2" descr="F:\site\logo_medio.f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490" y="4149080"/>
            <a:ext cx="1769021" cy="176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059832" y="587727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Visite: www.jayralencar.com.br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667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Executando aplicações Node-</a:t>
            </a:r>
            <a:r>
              <a:rPr lang="pt-BR" dirty="0" err="1" smtClean="0">
                <a:solidFill>
                  <a:schemeClr val="bg1"/>
                </a:solidFill>
              </a:rPr>
              <a:t>webkit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Acesse nwjs.io/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Faça download 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218" name="Picture 2" descr="F:\Meus Cursos\webkit\imagens\download.f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40868"/>
            <a:ext cx="7200901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234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Executando aplicações Node-</a:t>
            </a:r>
            <a:r>
              <a:rPr lang="pt-BR" dirty="0" err="1" smtClean="0">
                <a:solidFill>
                  <a:schemeClr val="bg1"/>
                </a:solidFill>
              </a:rPr>
              <a:t>webkit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Extraia os arquivos e os deixe em uma pasta de fácil acesso, como </a:t>
            </a:r>
            <a:r>
              <a:rPr lang="pt-BR" u="sng" dirty="0" smtClean="0">
                <a:solidFill>
                  <a:schemeClr val="bg1"/>
                </a:solidFill>
              </a:rPr>
              <a:t>C:/nwjs</a:t>
            </a:r>
            <a:r>
              <a:rPr lang="pt-BR" dirty="0" smtClean="0">
                <a:solidFill>
                  <a:schemeClr val="bg1"/>
                </a:solidFill>
              </a:rPr>
              <a:t> por exemplo;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Abra o </a:t>
            </a:r>
            <a:r>
              <a:rPr lang="pt-BR" dirty="0" err="1" smtClean="0">
                <a:solidFill>
                  <a:schemeClr val="bg1"/>
                </a:solidFill>
              </a:rPr>
              <a:t>prompt</a:t>
            </a:r>
            <a:r>
              <a:rPr lang="pt-BR" dirty="0" smtClean="0">
                <a:solidFill>
                  <a:schemeClr val="bg1"/>
                </a:solidFill>
              </a:rPr>
              <a:t> de comando, ou terminal e execute: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C:/nwjs/nw c:/pasta_do_seu_projeto</a:t>
            </a:r>
          </a:p>
        </p:txBody>
      </p:sp>
    </p:spTree>
    <p:extLst>
      <p:ext uri="{BB962C8B-B14F-4D97-AF65-F5344CB8AC3E}">
        <p14:creationId xmlns:p14="http://schemas.microsoft.com/office/powerpoint/2010/main" val="4049112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F:\Meus Cursos\webkit\imagens\ola.f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8"/>
            <a:ext cx="8134350" cy="638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655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Executando com Sublime </a:t>
            </a:r>
            <a:r>
              <a:rPr lang="pt-BR" dirty="0" err="1" smtClean="0">
                <a:solidFill>
                  <a:schemeClr val="bg1"/>
                </a:solidFill>
              </a:rPr>
              <a:t>Text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Abra o sublime, no menu superior clique em Tools -&gt; Build System -&gt; New Build System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9" y="2636912"/>
            <a:ext cx="9144000" cy="385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35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08920"/>
            <a:ext cx="8229600" cy="1143000"/>
          </a:xfrm>
        </p:spPr>
        <p:txBody>
          <a:bodyPr>
            <a:noAutofit/>
          </a:bodyPr>
          <a:lstStyle/>
          <a:p>
            <a:r>
              <a:rPr lang="pt-BR" sz="13800" dirty="0" smtClean="0">
                <a:solidFill>
                  <a:schemeClr val="bg1"/>
                </a:solidFill>
              </a:rPr>
              <a:t>Rodou?</a:t>
            </a:r>
            <a:endParaRPr lang="pt-BR" sz="1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529985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Acesse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Diretório no </a:t>
            </a:r>
            <a:r>
              <a:rPr lang="pt-BR" dirty="0" err="1" smtClean="0">
                <a:solidFill>
                  <a:schemeClr val="bg1"/>
                </a:solidFill>
              </a:rPr>
              <a:t>git</a:t>
            </a:r>
            <a:r>
              <a:rPr lang="pt-BR" dirty="0" smtClean="0">
                <a:solidFill>
                  <a:schemeClr val="bg1"/>
                </a:solidFill>
              </a:rPr>
              <a:t>: </a:t>
            </a:r>
            <a:r>
              <a:rPr lang="pt-BR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pt-BR" dirty="0">
                <a:solidFill>
                  <a:schemeClr val="bg1"/>
                </a:solidFill>
                <a:hlinkClick r:id="rId2"/>
              </a:rPr>
              <a:t>://</a:t>
            </a:r>
            <a:r>
              <a:rPr lang="pt-BR" dirty="0" smtClean="0">
                <a:solidFill>
                  <a:schemeClr val="bg1"/>
                </a:solidFill>
                <a:hlinkClick r:id="rId2"/>
              </a:rPr>
              <a:t>github.com/JayrAlencar/minicurso-nwjs</a:t>
            </a:r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Tutorial simples</a:t>
            </a:r>
            <a:r>
              <a:rPr lang="pt-BR" dirty="0">
                <a:solidFill>
                  <a:schemeClr val="bg1"/>
                </a:solidFill>
              </a:rPr>
              <a:t>: </a:t>
            </a:r>
            <a:r>
              <a:rPr lang="pt-BR" dirty="0">
                <a:solidFill>
                  <a:schemeClr val="bg1"/>
                </a:solidFill>
                <a:hlinkClick r:id="rId3"/>
              </a:rPr>
              <a:t>http://jayralencar.com.br/node-js-desenvolvendo-aplicacoes-desktop-com-node-webkit</a:t>
            </a:r>
            <a:r>
              <a:rPr lang="pt-BR" dirty="0" smtClean="0">
                <a:solidFill>
                  <a:schemeClr val="bg1"/>
                </a:solidFill>
                <a:hlinkClick r:id="rId3"/>
              </a:rPr>
              <a:t>/</a:t>
            </a:r>
            <a:endParaRPr lang="pt-BR" dirty="0" smtClean="0">
              <a:solidFill>
                <a:schemeClr val="bg1"/>
              </a:solidFill>
            </a:endParaRPr>
          </a:p>
          <a:p>
            <a:endParaRPr lang="pt-B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098877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857500"/>
            <a:ext cx="8229600" cy="1143000"/>
          </a:xfrm>
        </p:spPr>
        <p:txBody>
          <a:bodyPr>
            <a:noAutofit/>
          </a:bodyPr>
          <a:lstStyle/>
          <a:p>
            <a:r>
              <a:rPr lang="pt-BR" sz="11500" dirty="0" smtClean="0">
                <a:solidFill>
                  <a:schemeClr val="bg1"/>
                </a:solidFill>
              </a:rPr>
              <a:t>Dúvidas?</a:t>
            </a:r>
            <a:endParaRPr lang="pt-BR" sz="1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6676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Como criar o .</a:t>
            </a:r>
            <a:r>
              <a:rPr lang="pt-BR" dirty="0" err="1" smtClean="0">
                <a:solidFill>
                  <a:schemeClr val="bg1"/>
                </a:solidFill>
              </a:rPr>
              <a:t>exe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Crie </a:t>
            </a:r>
            <a:r>
              <a:rPr lang="pt-BR" dirty="0">
                <a:solidFill>
                  <a:schemeClr val="bg1"/>
                </a:solidFill>
              </a:rPr>
              <a:t>um arquivo .zip dentro da pasta onde está o </a:t>
            </a:r>
            <a:r>
              <a:rPr lang="pt-BR" dirty="0" err="1">
                <a:solidFill>
                  <a:schemeClr val="bg1"/>
                </a:solidFill>
              </a:rPr>
              <a:t>webkit</a:t>
            </a:r>
            <a:r>
              <a:rPr lang="pt-BR" dirty="0">
                <a:solidFill>
                  <a:schemeClr val="bg1"/>
                </a:solidFill>
              </a:rPr>
              <a:t>, no mesmo nível do nw.exe</a:t>
            </a:r>
            <a:r>
              <a:rPr lang="pt-BR" dirty="0" smtClean="0">
                <a:solidFill>
                  <a:schemeClr val="bg1"/>
                </a:solidFill>
              </a:rPr>
              <a:t>;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Copie </a:t>
            </a:r>
            <a:r>
              <a:rPr lang="pt-BR" dirty="0">
                <a:solidFill>
                  <a:schemeClr val="bg1"/>
                </a:solidFill>
              </a:rPr>
              <a:t>todos os arquivos do seu projeto para dentro desse .zip (Se no seu arquivo zip existir uma pasta com suas coisas nela, este não é o caminho correto</a:t>
            </a:r>
            <a:r>
              <a:rPr lang="pt-BR" dirty="0" smtClean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75077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Como criar o .</a:t>
            </a:r>
            <a:r>
              <a:rPr lang="pt-BR" dirty="0" err="1">
                <a:solidFill>
                  <a:schemeClr val="bg1"/>
                </a:solidFill>
              </a:rPr>
              <a:t>exe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Renomeie a extensão do arquivo .zip para </a:t>
            </a:r>
            <a:r>
              <a:rPr lang="pt-BR" b="1" dirty="0">
                <a:solidFill>
                  <a:schemeClr val="bg1"/>
                </a:solidFill>
              </a:rPr>
              <a:t>.</a:t>
            </a:r>
            <a:r>
              <a:rPr lang="pt-BR" b="1" dirty="0" err="1">
                <a:solidFill>
                  <a:schemeClr val="bg1"/>
                </a:solidFill>
              </a:rPr>
              <a:t>nw</a:t>
            </a:r>
            <a:r>
              <a:rPr lang="pt-BR" dirty="0">
                <a:solidFill>
                  <a:schemeClr val="bg1"/>
                </a:solidFill>
              </a:rPr>
              <a:t>. No </a:t>
            </a:r>
            <a:r>
              <a:rPr lang="pt-BR" dirty="0" err="1">
                <a:solidFill>
                  <a:schemeClr val="bg1"/>
                </a:solidFill>
              </a:rPr>
              <a:t>windows</a:t>
            </a:r>
            <a:r>
              <a:rPr lang="pt-BR" dirty="0">
                <a:solidFill>
                  <a:schemeClr val="bg1"/>
                </a:solidFill>
              </a:rPr>
              <a:t> por padrão as extensões dos arquivos estão ocultas, portanto pressione </a:t>
            </a:r>
            <a:r>
              <a:rPr lang="pt-BR" b="1" dirty="0" err="1">
                <a:solidFill>
                  <a:schemeClr val="bg1"/>
                </a:solidFill>
              </a:rPr>
              <a:t>alt</a:t>
            </a:r>
            <a:r>
              <a:rPr lang="pt-BR" dirty="0">
                <a:solidFill>
                  <a:schemeClr val="bg1"/>
                </a:solidFill>
              </a:rPr>
              <a:t> vá em Ferramentas &gt;&gt; Opções de pasta, na aba Modo de Exibição procure pela opção Ocultar as extensões dos tipos de arquivos, e desmarque ela.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068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Como criar o .</a:t>
            </a:r>
            <a:r>
              <a:rPr lang="pt-BR" dirty="0" err="1">
                <a:solidFill>
                  <a:schemeClr val="bg1"/>
                </a:solidFill>
              </a:rPr>
              <a:t>exe</a:t>
            </a:r>
            <a:endParaRPr lang="pt-B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556792"/>
            <a:ext cx="8435280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Lembrando que os arquivos 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seuprojeto.nw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e nw.exe devem estar na mesma pasta.</a:t>
            </a:r>
            <a:b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1. Acesse a pasta pelo terminal: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cd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 c:/nwjs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 – Execute: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copy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 /b 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nw.exe+seuprojeto.nw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 seuprojeto.exe </a:t>
            </a:r>
            <a:endParaRPr kumimoji="0" lang="pt-BR" altLang="pt-BR" sz="5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15500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O que é isso?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Node-</a:t>
            </a:r>
            <a:r>
              <a:rPr lang="pt-BR" dirty="0" err="1">
                <a:solidFill>
                  <a:schemeClr val="bg1"/>
                </a:solidFill>
              </a:rPr>
              <a:t>webkit</a:t>
            </a:r>
            <a:r>
              <a:rPr lang="pt-BR" dirty="0">
                <a:solidFill>
                  <a:schemeClr val="bg1"/>
                </a:solidFill>
              </a:rPr>
              <a:t>, agora também chamada de NW.js é aplicativo </a:t>
            </a:r>
            <a:r>
              <a:rPr lang="pt-BR" dirty="0" err="1">
                <a:solidFill>
                  <a:schemeClr val="bg1"/>
                </a:solidFill>
              </a:rPr>
              <a:t>runtime</a:t>
            </a:r>
            <a:r>
              <a:rPr lang="pt-BR" dirty="0">
                <a:solidFill>
                  <a:schemeClr val="bg1"/>
                </a:solidFill>
              </a:rPr>
              <a:t> baseado no </a:t>
            </a:r>
            <a:r>
              <a:rPr lang="pt-BR" dirty="0" err="1">
                <a:solidFill>
                  <a:schemeClr val="bg1"/>
                </a:solidFill>
              </a:rPr>
              <a:t>Chromium</a:t>
            </a:r>
            <a:r>
              <a:rPr lang="pt-BR" dirty="0">
                <a:solidFill>
                  <a:schemeClr val="bg1"/>
                </a:solidFill>
              </a:rPr>
              <a:t> e em </a:t>
            </a:r>
            <a:r>
              <a:rPr lang="pt-BR" dirty="0" smtClean="0">
                <a:solidFill>
                  <a:schemeClr val="bg1"/>
                </a:solidFill>
              </a:rPr>
              <a:t>Node.js;</a:t>
            </a:r>
          </a:p>
          <a:p>
            <a:pPr algn="just"/>
            <a:r>
              <a:rPr lang="pt-BR" dirty="0" smtClean="0">
                <a:solidFill>
                  <a:schemeClr val="bg1"/>
                </a:solidFill>
              </a:rPr>
              <a:t>A </a:t>
            </a:r>
            <a:r>
              <a:rPr lang="pt-BR" dirty="0">
                <a:solidFill>
                  <a:schemeClr val="bg1"/>
                </a:solidFill>
              </a:rPr>
              <a:t>outra parte vem de </a:t>
            </a:r>
            <a:r>
              <a:rPr lang="pt-BR" dirty="0" err="1">
                <a:solidFill>
                  <a:schemeClr val="bg1"/>
                </a:solidFill>
                <a:hlinkClick r:id="rId2"/>
              </a:rPr>
              <a:t>WebKit</a:t>
            </a:r>
            <a:r>
              <a:rPr lang="pt-BR" dirty="0">
                <a:solidFill>
                  <a:schemeClr val="bg1"/>
                </a:solidFill>
              </a:rPr>
              <a:t>, que é um projeto de </a:t>
            </a:r>
            <a:r>
              <a:rPr lang="pt-BR" i="1" dirty="0">
                <a:solidFill>
                  <a:schemeClr val="bg1"/>
                </a:solidFill>
              </a:rPr>
              <a:t>browser </a:t>
            </a:r>
            <a:r>
              <a:rPr lang="pt-BR" i="1" dirty="0" err="1">
                <a:solidFill>
                  <a:schemeClr val="bg1"/>
                </a:solidFill>
              </a:rPr>
              <a:t>engine</a:t>
            </a:r>
            <a:r>
              <a:rPr lang="pt-BR" dirty="0">
                <a:solidFill>
                  <a:schemeClr val="bg1"/>
                </a:solidFill>
              </a:rPr>
              <a:t> open </a:t>
            </a:r>
            <a:r>
              <a:rPr lang="pt-BR" dirty="0" err="1">
                <a:solidFill>
                  <a:schemeClr val="bg1"/>
                </a:solidFill>
              </a:rPr>
              <a:t>source</a:t>
            </a:r>
            <a:r>
              <a:rPr lang="pt-BR" dirty="0">
                <a:solidFill>
                  <a:schemeClr val="bg1"/>
                </a:solidFill>
              </a:rPr>
              <a:t> muito poderoso que já foi utilizado em navegadores como Google </a:t>
            </a:r>
            <a:r>
              <a:rPr lang="pt-BR" dirty="0" err="1">
                <a:solidFill>
                  <a:schemeClr val="bg1"/>
                </a:solidFill>
              </a:rPr>
              <a:t>Chrome</a:t>
            </a:r>
            <a:r>
              <a:rPr lang="pt-BR" dirty="0">
                <a:solidFill>
                  <a:schemeClr val="bg1"/>
                </a:solidFill>
              </a:rPr>
              <a:t> e Opera, e ainda é utilizado no </a:t>
            </a:r>
            <a:r>
              <a:rPr lang="pt-BR" dirty="0" smtClean="0">
                <a:solidFill>
                  <a:schemeClr val="bg1"/>
                </a:solidFill>
              </a:rPr>
              <a:t>Safari.</a:t>
            </a:r>
          </a:p>
        </p:txBody>
      </p:sp>
    </p:spTree>
    <p:extLst>
      <p:ext uri="{BB962C8B-B14F-4D97-AF65-F5344CB8AC3E}">
        <p14:creationId xmlns:p14="http://schemas.microsoft.com/office/powerpoint/2010/main" val="3718724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Autofit/>
          </a:bodyPr>
          <a:lstStyle/>
          <a:p>
            <a:r>
              <a:rPr lang="pt-BR" sz="8800" dirty="0" smtClean="0">
                <a:solidFill>
                  <a:schemeClr val="bg1"/>
                </a:solidFill>
              </a:rPr>
              <a:t>E agora?</a:t>
            </a:r>
            <a:endParaRPr lang="pt-BR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273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honeycomb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bg1"/>
                </a:solidFill>
              </a:rPr>
              <a:t>Window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199135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honeycomb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Objetivo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O objetivo de node-</a:t>
            </a:r>
            <a:r>
              <a:rPr lang="pt-BR" dirty="0" err="1">
                <a:solidFill>
                  <a:schemeClr val="bg1"/>
                </a:solidFill>
              </a:rPr>
              <a:t>webkit</a:t>
            </a:r>
            <a:r>
              <a:rPr lang="pt-BR" dirty="0">
                <a:solidFill>
                  <a:schemeClr val="bg1"/>
                </a:solidFill>
              </a:rPr>
              <a:t> é proporcionar o desenvolvimento de </a:t>
            </a:r>
            <a:r>
              <a:rPr lang="pt-BR" b="1" dirty="0">
                <a:solidFill>
                  <a:schemeClr val="bg1"/>
                </a:solidFill>
              </a:rPr>
              <a:t>Aplicações Desktop</a:t>
            </a:r>
            <a:r>
              <a:rPr lang="pt-BR" dirty="0">
                <a:solidFill>
                  <a:schemeClr val="bg1"/>
                </a:solidFill>
              </a:rPr>
              <a:t> usando de linguagens e tecnologias WEB como HTML, CSS e, é claro </a:t>
            </a:r>
            <a:r>
              <a:rPr lang="pt-BR" dirty="0" err="1">
                <a:solidFill>
                  <a:schemeClr val="bg1"/>
                </a:solidFill>
              </a:rPr>
              <a:t>JavaScript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979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Como funciona?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7" name="Picture 3" descr="C:\Users\CRA-DTI-02\Desktop\node.f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8036556" cy="475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707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Onde funciona?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C:\Users\CRA-DTI-02\Desktop\a.f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996317" cy="38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072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857500"/>
            <a:ext cx="8229600" cy="1143000"/>
          </a:xfrm>
        </p:spPr>
        <p:txBody>
          <a:bodyPr>
            <a:noAutofit/>
          </a:bodyPr>
          <a:lstStyle/>
          <a:p>
            <a:r>
              <a:rPr lang="pt-BR" sz="11500" dirty="0" smtClean="0">
                <a:solidFill>
                  <a:schemeClr val="bg1"/>
                </a:solidFill>
              </a:rPr>
              <a:t>Quem usa?</a:t>
            </a:r>
            <a:endParaRPr lang="pt-BR" sz="1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686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bg1"/>
                </a:solidFill>
              </a:rPr>
              <a:t>Popcorntime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 descr="F:\Meus Cursos\webkit\imagens\popcorn_time step 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70" y="1628800"/>
            <a:ext cx="8359261" cy="509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468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i="1" dirty="0" err="1">
                <a:solidFill>
                  <a:schemeClr val="bg1"/>
                </a:solidFill>
              </a:rPr>
              <a:t>WhatsApp</a:t>
            </a:r>
            <a:r>
              <a:rPr lang="pt-BR" b="1" i="1" dirty="0">
                <a:solidFill>
                  <a:schemeClr val="bg1"/>
                </a:solidFill>
              </a:rPr>
              <a:t> for Desktop</a:t>
            </a:r>
            <a:r>
              <a:rPr lang="pt-BR" b="1" dirty="0">
                <a:solidFill>
                  <a:schemeClr val="bg1"/>
                </a:solidFill>
              </a:rPr>
              <a:t> </a:t>
            </a:r>
            <a:r>
              <a:rPr lang="pt-BR" b="1" dirty="0" err="1" smtClean="0">
                <a:solidFill>
                  <a:schemeClr val="bg1"/>
                </a:solidFill>
              </a:rPr>
              <a:t>features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170" name="Picture 2" descr="F:\Meus Cursos\webkit\imagens\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50" y="2215674"/>
            <a:ext cx="8810700" cy="330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658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Jayr">
      <a:dk1>
        <a:srgbClr val="205867"/>
      </a:dk1>
      <a:lt1>
        <a:srgbClr val="FFFFFF"/>
      </a:lt1>
      <a:dk2>
        <a:srgbClr val="31859B"/>
      </a:dk2>
      <a:lt2>
        <a:srgbClr val="B7DDE8"/>
      </a:lt2>
      <a:accent1>
        <a:srgbClr val="205867"/>
      </a:accent1>
      <a:accent2>
        <a:srgbClr val="548DD4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B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1416</TotalTime>
  <Words>361</Words>
  <Application>Microsoft Office PowerPoint</Application>
  <PresentationFormat>Apresentação na tela (4:3)</PresentationFormat>
  <Paragraphs>58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6" baseType="lpstr">
      <vt:lpstr>Arial Unicode MS</vt:lpstr>
      <vt:lpstr>Arial</vt:lpstr>
      <vt:lpstr>Calibri</vt:lpstr>
      <vt:lpstr>Open Sans Light</vt:lpstr>
      <vt:lpstr>Tema1</vt:lpstr>
      <vt:lpstr>Node-webkit</vt:lpstr>
      <vt:lpstr>Jayr Alencar Pereira</vt:lpstr>
      <vt:lpstr>O que é isso?</vt:lpstr>
      <vt:lpstr>Objetivo</vt:lpstr>
      <vt:lpstr>Como funciona?</vt:lpstr>
      <vt:lpstr>Onde funciona?</vt:lpstr>
      <vt:lpstr>Quem usa?</vt:lpstr>
      <vt:lpstr>Popcorntime</vt:lpstr>
      <vt:lpstr>WhatsApp for Desktop features</vt:lpstr>
      <vt:lpstr>Messenger for Desktop</vt:lpstr>
      <vt:lpstr>Eu</vt:lpstr>
      <vt:lpstr>Eu</vt:lpstr>
      <vt:lpstr>E eu</vt:lpstr>
      <vt:lpstr>Estrutura básica</vt:lpstr>
      <vt:lpstr>Package.json</vt:lpstr>
      <vt:lpstr>Index.html</vt:lpstr>
      <vt:lpstr>Dúvidas?</vt:lpstr>
      <vt:lpstr>E pra rodar?</vt:lpstr>
      <vt:lpstr>Apresentação do PowerPoint</vt:lpstr>
      <vt:lpstr>Executando aplicações Node-webkit</vt:lpstr>
      <vt:lpstr>Executando aplicações Node-webkit</vt:lpstr>
      <vt:lpstr>Apresentação do PowerPoint</vt:lpstr>
      <vt:lpstr>Executando com Sublime Text</vt:lpstr>
      <vt:lpstr>Rodou?</vt:lpstr>
      <vt:lpstr>Acesse</vt:lpstr>
      <vt:lpstr>Dúvidas?</vt:lpstr>
      <vt:lpstr>Como criar o .exe</vt:lpstr>
      <vt:lpstr>Como criar o .exe</vt:lpstr>
      <vt:lpstr>Como criar o .exe</vt:lpstr>
      <vt:lpstr>E agora?</vt:lpstr>
      <vt:lpstr>Window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Responsivo</dc:title>
  <dc:creator>CRA-DTI-02</dc:creator>
  <cp:lastModifiedBy>Jayr Alencar</cp:lastModifiedBy>
  <cp:revision>91</cp:revision>
  <dcterms:created xsi:type="dcterms:W3CDTF">2015-05-27T15:36:40Z</dcterms:created>
  <dcterms:modified xsi:type="dcterms:W3CDTF">2015-10-20T00:25:36Z</dcterms:modified>
</cp:coreProperties>
</file>