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70" r:id="rId9"/>
    <p:sldId id="272" r:id="rId10"/>
    <p:sldId id="273" r:id="rId11"/>
    <p:sldId id="277" r:id="rId12"/>
    <p:sldId id="278" r:id="rId13"/>
    <p:sldId id="279" r:id="rId14"/>
    <p:sldId id="262" r:id="rId15"/>
    <p:sldId id="263" r:id="rId16"/>
    <p:sldId id="264" r:id="rId17"/>
    <p:sldId id="265" r:id="rId18"/>
    <p:sldId id="268" r:id="rId19"/>
    <p:sldId id="274" r:id="rId20"/>
    <p:sldId id="267" r:id="rId21"/>
    <p:sldId id="276" r:id="rId22"/>
    <p:sldId id="266" r:id="rId23"/>
    <p:sldId id="280" r:id="rId24"/>
    <p:sldId id="282" r:id="rId25"/>
    <p:sldId id="281" r:id="rId26"/>
    <p:sldId id="284" r:id="rId27"/>
    <p:sldId id="283" r:id="rId28"/>
    <p:sldId id="285" r:id="rId29"/>
    <p:sldId id="286" r:id="rId30"/>
    <p:sldId id="287" r:id="rId31"/>
    <p:sldId id="291" r:id="rId32"/>
    <p:sldId id="288" r:id="rId33"/>
    <p:sldId id="289" r:id="rId34"/>
    <p:sldId id="290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E0CAD-A63B-4B96-BCE8-8E2E459536ED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E1F4-4A52-4C79-A6B7-2B015789B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1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1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0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8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0ABD-E206-4B11-B2C8-1EFC8398F80C}" type="datetimeFigureOut">
              <a:rPr lang="pt-BR" smtClean="0"/>
              <a:t>20/10/2015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7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ayralencar.com.br/node-js-desenvolvendo-aplicacoes-desktop-com-node-webkit/" TargetMode="External"/><Relationship Id="rId2" Type="http://schemas.openxmlformats.org/officeDocument/2006/relationships/hyperlink" Target="https://github.com/JayrAlencar/minicurso-nwj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ki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278688" cy="1470025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Node-</a:t>
            </a:r>
            <a:r>
              <a:rPr lang="pt-BR" sz="5400" b="1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webkit</a:t>
            </a:r>
            <a:endParaRPr lang="pt-BR" sz="5400" b="1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026" name="Picture 2" descr="F:\site\logo_medio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90" y="4149080"/>
            <a:ext cx="1769021" cy="17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22498" y="3356992"/>
            <a:ext cx="689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solidFill>
                  <a:schemeClr val="bg1"/>
                </a:solidFill>
              </a:rPr>
              <a:t>DESENVOLVENDO APLICATIVOS DESKTOP COM HTML, CSS E JAVASCRIPT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0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Messenger for </a:t>
            </a:r>
            <a:r>
              <a:rPr lang="pt-BR" b="1" dirty="0" smtClean="0">
                <a:solidFill>
                  <a:schemeClr val="bg1"/>
                </a:solidFill>
              </a:rPr>
              <a:t>Desktop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F:\Meus Cursos\webkit\imagens\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73008" cy="52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17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:\Meus Cursos\webkit\imagens\exams.fw_1-1024x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32163" cy="45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1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Eu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534"/>
            <a:ext cx="8229600" cy="4425294"/>
          </a:xfrm>
        </p:spPr>
      </p:pic>
    </p:spTree>
    <p:extLst>
      <p:ext uri="{BB962C8B-B14F-4D97-AF65-F5344CB8AC3E}">
        <p14:creationId xmlns:p14="http://schemas.microsoft.com/office/powerpoint/2010/main" val="968685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eu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4" y="1600200"/>
            <a:ext cx="7526192" cy="4525963"/>
          </a:xfrm>
        </p:spPr>
      </p:pic>
    </p:spTree>
    <p:extLst>
      <p:ext uri="{BB962C8B-B14F-4D97-AF65-F5344CB8AC3E}">
        <p14:creationId xmlns:p14="http://schemas.microsoft.com/office/powerpoint/2010/main" val="35578841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Estrutura básica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F:\Meus Cursos\webkit\imagens\projeto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" y="1560512"/>
            <a:ext cx="89931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2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Package.json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F:\Meus Cursos\webkit\imagens\package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637846"/>
            <a:ext cx="7416824" cy="52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3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Index.html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F:\Meus Cursos\webkit\imagens\index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2888" cy="49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2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Dúvidas?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8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E pra rodar?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240868"/>
            <a:ext cx="8229600" cy="2376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8000" dirty="0" smtClean="0">
                <a:solidFill>
                  <a:schemeClr val="bg1"/>
                </a:solidFill>
              </a:rPr>
              <a:t>Precisa do node.js instalado?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56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Jayr</a:t>
            </a:r>
            <a:r>
              <a:rPr lang="pt-BR" dirty="0" smtClean="0">
                <a:solidFill>
                  <a:schemeClr val="bg1"/>
                </a:solidFill>
              </a:rPr>
              <a:t> Alencar Pereira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Graduado em Análise e Desenvolvimentos de Sistemas – Faculdade Leão Sampaio;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Pós-graduando em MBA Docência e Metodologia no Ensino Superior – IDJ;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Analista Desenvolvedor WEB na Faculdade Leão Sampaio;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Escritor no site Clube dos </a:t>
            </a:r>
            <a:r>
              <a:rPr lang="pt-BR" sz="2000" dirty="0" err="1" smtClean="0">
                <a:solidFill>
                  <a:schemeClr val="bg1"/>
                </a:solidFill>
              </a:rPr>
              <a:t>Geeks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Professor de Informática Básica na Três K Cursos.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F:\site\logo_medio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90" y="4149080"/>
            <a:ext cx="1769021" cy="17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59832" y="58772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Visite: www.jayralencar.com.br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6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Executando aplicações Node-</a:t>
            </a:r>
            <a:r>
              <a:rPr lang="pt-BR" dirty="0" err="1" smtClean="0">
                <a:solidFill>
                  <a:schemeClr val="bg1"/>
                </a:solidFill>
              </a:rPr>
              <a:t>webkit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Acesse nwjs.io/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Faça download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218" name="Picture 2" descr="F:\Meus Cursos\webkit\imagens\download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40868"/>
            <a:ext cx="7200901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3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Executando aplicações Node-</a:t>
            </a:r>
            <a:r>
              <a:rPr lang="pt-BR" dirty="0" err="1" smtClean="0">
                <a:solidFill>
                  <a:schemeClr val="bg1"/>
                </a:solidFill>
              </a:rPr>
              <a:t>webkit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Extraia os arquivos e os deixe em uma pasta de fácil acesso, como </a:t>
            </a:r>
            <a:r>
              <a:rPr lang="pt-BR" u="sng" dirty="0" smtClean="0">
                <a:solidFill>
                  <a:schemeClr val="bg1"/>
                </a:solidFill>
              </a:rPr>
              <a:t>C:/nwjs</a:t>
            </a:r>
            <a:r>
              <a:rPr lang="pt-BR" dirty="0" smtClean="0">
                <a:solidFill>
                  <a:schemeClr val="bg1"/>
                </a:solidFill>
              </a:rPr>
              <a:t> por exemplo;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Abra o </a:t>
            </a:r>
            <a:r>
              <a:rPr lang="pt-BR" dirty="0" err="1" smtClean="0">
                <a:solidFill>
                  <a:schemeClr val="bg1"/>
                </a:solidFill>
              </a:rPr>
              <a:t>prompt</a:t>
            </a:r>
            <a:r>
              <a:rPr lang="pt-BR" dirty="0" smtClean="0">
                <a:solidFill>
                  <a:schemeClr val="bg1"/>
                </a:solidFill>
              </a:rPr>
              <a:t> de comando, ou terminal e execute: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C:/nwjs/nw c:/pasta_do_seu_projeto</a:t>
            </a:r>
          </a:p>
        </p:txBody>
      </p:sp>
    </p:spTree>
    <p:extLst>
      <p:ext uri="{BB962C8B-B14F-4D97-AF65-F5344CB8AC3E}">
        <p14:creationId xmlns:p14="http://schemas.microsoft.com/office/powerpoint/2010/main" val="4049112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F:\Meus Cursos\webkit\imagens\ola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1343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5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Executando com Sublime </a:t>
            </a:r>
            <a:r>
              <a:rPr lang="pt-BR" dirty="0" err="1" smtClean="0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Abra o sublime, no menu superior clique em Tools -&gt; Build System -&gt; New Build System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" y="2636912"/>
            <a:ext cx="9144000" cy="38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Autofit/>
          </a:bodyPr>
          <a:lstStyle/>
          <a:p>
            <a:r>
              <a:rPr lang="pt-BR" sz="13800" dirty="0" smtClean="0">
                <a:solidFill>
                  <a:schemeClr val="bg1"/>
                </a:solidFill>
              </a:rPr>
              <a:t>Rodou?</a:t>
            </a:r>
            <a:endParaRPr lang="pt-B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2998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Acesse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Diretório no </a:t>
            </a:r>
            <a:r>
              <a:rPr lang="pt-BR" dirty="0" err="1" smtClean="0">
                <a:solidFill>
                  <a:schemeClr val="bg1"/>
                </a:solidFill>
              </a:rPr>
              <a:t>git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pt-BR" dirty="0">
                <a:solidFill>
                  <a:schemeClr val="bg1"/>
                </a:solidFill>
                <a:hlinkClick r:id="rId2"/>
              </a:rPr>
              <a:t>://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github.com/JayrAlencar/minicurso-nwjs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Tutorial simples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  <a:hlinkClick r:id="rId3"/>
              </a:rPr>
              <a:t>http://jayralencar.com.br/node-js-desenvolvendo-aplicacoes-desktop-com-node-webkit</a:t>
            </a:r>
            <a:r>
              <a:rPr lang="pt-BR" dirty="0" smtClean="0">
                <a:solidFill>
                  <a:schemeClr val="bg1"/>
                </a:solidFill>
                <a:hlinkClick r:id="rId3"/>
              </a:rPr>
              <a:t>/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88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Dúvidas?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Como criar o .</a:t>
            </a:r>
            <a:r>
              <a:rPr lang="pt-BR" dirty="0" err="1" smtClean="0">
                <a:solidFill>
                  <a:schemeClr val="bg1"/>
                </a:solidFill>
              </a:rPr>
              <a:t>exe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Crie </a:t>
            </a:r>
            <a:r>
              <a:rPr lang="pt-BR" dirty="0">
                <a:solidFill>
                  <a:schemeClr val="bg1"/>
                </a:solidFill>
              </a:rPr>
              <a:t>um arquivo .zip dentro da pasta onde está o </a:t>
            </a:r>
            <a:r>
              <a:rPr lang="pt-BR" dirty="0" err="1">
                <a:solidFill>
                  <a:schemeClr val="bg1"/>
                </a:solidFill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, no mesmo nível do nw.exe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Copie </a:t>
            </a:r>
            <a:r>
              <a:rPr lang="pt-BR" dirty="0">
                <a:solidFill>
                  <a:schemeClr val="bg1"/>
                </a:solidFill>
              </a:rPr>
              <a:t>todos os arquivos do seu projeto para dentro desse .zip (Se no seu arquivo zip existir uma pasta com suas coisas nela, este não é o caminho correto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507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criar o .</a:t>
            </a:r>
            <a:r>
              <a:rPr lang="pt-BR" dirty="0" err="1">
                <a:solidFill>
                  <a:schemeClr val="bg1"/>
                </a:solidFill>
              </a:rPr>
              <a:t>exe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Renomeie a extensão do arquivo .zip para </a:t>
            </a:r>
            <a:r>
              <a:rPr lang="pt-BR" b="1" dirty="0">
                <a:solidFill>
                  <a:schemeClr val="bg1"/>
                </a:solidFill>
              </a:rPr>
              <a:t>.</a:t>
            </a:r>
            <a:r>
              <a:rPr lang="pt-BR" b="1" dirty="0" err="1">
                <a:solidFill>
                  <a:schemeClr val="bg1"/>
                </a:solidFill>
              </a:rPr>
              <a:t>nw</a:t>
            </a:r>
            <a:r>
              <a:rPr lang="pt-BR" dirty="0">
                <a:solidFill>
                  <a:schemeClr val="bg1"/>
                </a:solidFill>
              </a:rPr>
              <a:t>. No </a:t>
            </a:r>
            <a:r>
              <a:rPr lang="pt-BR" dirty="0" err="1">
                <a:solidFill>
                  <a:schemeClr val="bg1"/>
                </a:solidFill>
              </a:rPr>
              <a:t>windows</a:t>
            </a:r>
            <a:r>
              <a:rPr lang="pt-BR" dirty="0">
                <a:solidFill>
                  <a:schemeClr val="bg1"/>
                </a:solidFill>
              </a:rPr>
              <a:t> por padrão as extensões dos arquivos estão ocultas, portanto pressione </a:t>
            </a:r>
            <a:r>
              <a:rPr lang="pt-BR" b="1" dirty="0" err="1">
                <a:solidFill>
                  <a:schemeClr val="bg1"/>
                </a:solidFill>
              </a:rPr>
              <a:t>alt</a:t>
            </a:r>
            <a:r>
              <a:rPr lang="pt-BR" dirty="0">
                <a:solidFill>
                  <a:schemeClr val="bg1"/>
                </a:solidFill>
              </a:rPr>
              <a:t> vá em Ferramentas &gt;&gt; Opções de pasta, na aba Modo de Exibição procure pela opção Ocultar as extensões dos tipos de arquivos, e desmarque 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068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criar o .</a:t>
            </a:r>
            <a:r>
              <a:rPr lang="pt-BR" dirty="0" err="1">
                <a:solidFill>
                  <a:schemeClr val="bg1"/>
                </a:solidFill>
              </a:rPr>
              <a:t>exe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6792"/>
            <a:ext cx="843528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Lembrando que os arquivos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seuprojeto.nw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nw.exe devem estar na mesma pasta.</a:t>
            </a:r>
            <a:b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Acesse a pasta pelo terminal: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cd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c:/nwjs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 – Execute: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copy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/b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nw.exe+seuprojeto.nw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seuprojeto.exe </a:t>
            </a:r>
            <a:endParaRPr kumimoji="0" lang="pt-BR" altLang="pt-BR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50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que é isso?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Node-</a:t>
            </a:r>
            <a:r>
              <a:rPr lang="pt-BR" dirty="0" err="1">
                <a:solidFill>
                  <a:schemeClr val="bg1"/>
                </a:solidFill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, agora também chamada de NW.js é aplicativo </a:t>
            </a:r>
            <a:r>
              <a:rPr lang="pt-BR" dirty="0" err="1">
                <a:solidFill>
                  <a:schemeClr val="bg1"/>
                </a:solidFill>
              </a:rPr>
              <a:t>runtime</a:t>
            </a:r>
            <a:r>
              <a:rPr lang="pt-BR" dirty="0">
                <a:solidFill>
                  <a:schemeClr val="bg1"/>
                </a:solidFill>
              </a:rPr>
              <a:t> baseado no </a:t>
            </a:r>
            <a:r>
              <a:rPr lang="pt-BR" dirty="0" err="1">
                <a:solidFill>
                  <a:schemeClr val="bg1"/>
                </a:solidFill>
              </a:rPr>
              <a:t>Chromium</a:t>
            </a:r>
            <a:r>
              <a:rPr lang="pt-BR" dirty="0">
                <a:solidFill>
                  <a:schemeClr val="bg1"/>
                </a:solidFill>
              </a:rPr>
              <a:t> e em </a:t>
            </a:r>
            <a:r>
              <a:rPr lang="pt-BR" dirty="0" smtClean="0">
                <a:solidFill>
                  <a:schemeClr val="bg1"/>
                </a:solidFill>
              </a:rPr>
              <a:t>Node.js;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>
                <a:solidFill>
                  <a:schemeClr val="bg1"/>
                </a:solidFill>
              </a:rPr>
              <a:t>outra parte vem de </a:t>
            </a:r>
            <a:r>
              <a:rPr lang="pt-BR" dirty="0" err="1">
                <a:solidFill>
                  <a:schemeClr val="bg1"/>
                </a:solidFill>
                <a:hlinkClick r:id="rId2"/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, que é um projeto de </a:t>
            </a:r>
            <a:r>
              <a:rPr lang="pt-BR" i="1" dirty="0">
                <a:solidFill>
                  <a:schemeClr val="bg1"/>
                </a:solidFill>
              </a:rPr>
              <a:t>browser </a:t>
            </a:r>
            <a:r>
              <a:rPr lang="pt-BR" i="1" dirty="0" err="1">
                <a:solidFill>
                  <a:schemeClr val="bg1"/>
                </a:solidFill>
              </a:rPr>
              <a:t>engine</a:t>
            </a:r>
            <a:r>
              <a:rPr lang="pt-BR" dirty="0">
                <a:solidFill>
                  <a:schemeClr val="bg1"/>
                </a:solidFill>
              </a:rPr>
              <a:t> open 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muito poderoso que já foi utilizado em navegadores como Google </a:t>
            </a:r>
            <a:r>
              <a:rPr lang="pt-BR" dirty="0" err="1">
                <a:solidFill>
                  <a:schemeClr val="bg1"/>
                </a:solidFill>
              </a:rPr>
              <a:t>Chrome</a:t>
            </a:r>
            <a:r>
              <a:rPr lang="pt-BR" dirty="0">
                <a:solidFill>
                  <a:schemeClr val="bg1"/>
                </a:solidFill>
              </a:rPr>
              <a:t> e Opera, e ainda é utilizado no </a:t>
            </a:r>
            <a:r>
              <a:rPr lang="pt-BR" dirty="0" smtClean="0">
                <a:solidFill>
                  <a:schemeClr val="bg1"/>
                </a:solidFill>
              </a:rPr>
              <a:t>Safari.</a:t>
            </a:r>
          </a:p>
        </p:txBody>
      </p:sp>
    </p:spTree>
    <p:extLst>
      <p:ext uri="{BB962C8B-B14F-4D97-AF65-F5344CB8AC3E}">
        <p14:creationId xmlns:p14="http://schemas.microsoft.com/office/powerpoint/2010/main" val="371872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pt-BR" sz="8800" dirty="0" smtClean="0">
                <a:solidFill>
                  <a:schemeClr val="bg1"/>
                </a:solidFill>
              </a:rPr>
              <a:t>E agora?</a:t>
            </a:r>
            <a:endParaRPr lang="pt-BR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C:\Users\CRA-DTI-02\Desktop\Sem título-5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32608"/>
            <a:ext cx="5995988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Window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É a jan</a:t>
            </a:r>
            <a:r>
              <a:rPr lang="pt-BR" dirty="0" smtClean="0">
                <a:solidFill>
                  <a:schemeClr val="bg1"/>
                </a:solidFill>
              </a:rPr>
              <a:t>ela do </a:t>
            </a:r>
            <a:r>
              <a:rPr lang="pt-BR" dirty="0" err="1" smtClean="0">
                <a:solidFill>
                  <a:schemeClr val="bg1"/>
                </a:solidFill>
              </a:rPr>
              <a:t>nwjs</a:t>
            </a:r>
            <a:r>
              <a:rPr lang="pt-BR" dirty="0" smtClean="0">
                <a:solidFill>
                  <a:schemeClr val="bg1"/>
                </a:solidFill>
              </a:rPr>
              <a:t> (obviamente), que contém várias operações e eventos.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CRA-DTI-02\Desktop\Sem título-2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" y="2708920"/>
            <a:ext cx="9138271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Window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Minimize, </a:t>
            </a:r>
            <a:r>
              <a:rPr lang="pt-BR" dirty="0" err="1" smtClean="0">
                <a:solidFill>
                  <a:schemeClr val="bg1"/>
                </a:solidFill>
              </a:rPr>
              <a:t>maximeze</a:t>
            </a:r>
            <a:r>
              <a:rPr lang="pt-BR" dirty="0" smtClean="0">
                <a:solidFill>
                  <a:schemeClr val="bg1"/>
                </a:solidFill>
              </a:rPr>
              <a:t>, close, </a:t>
            </a:r>
            <a:r>
              <a:rPr lang="pt-BR" dirty="0" err="1" smtClean="0">
                <a:solidFill>
                  <a:schemeClr val="bg1"/>
                </a:solidFill>
              </a:rPr>
              <a:t>closed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resize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focus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loaded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loading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restore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unmaximize</a:t>
            </a:r>
            <a:r>
              <a:rPr lang="pt-BR" dirty="0" smtClean="0">
                <a:solidFill>
                  <a:schemeClr val="bg1"/>
                </a:solidFill>
              </a:rPr>
              <a:t>, move, zoom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RA-DTI-02\Desktop\3qwe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56" y="3858436"/>
            <a:ext cx="6440488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Window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operations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show(), </a:t>
            </a:r>
            <a:r>
              <a:rPr lang="pt-BR" dirty="0" err="1" smtClean="0">
                <a:solidFill>
                  <a:schemeClr val="bg1"/>
                </a:solidFill>
              </a:rPr>
              <a:t>hide</a:t>
            </a:r>
            <a:r>
              <a:rPr lang="pt-BR" dirty="0" smtClean="0">
                <a:solidFill>
                  <a:schemeClr val="bg1"/>
                </a:solidFill>
              </a:rPr>
              <a:t>(), close([force]), </a:t>
            </a:r>
            <a:r>
              <a:rPr lang="pt-BR" dirty="0" err="1" smtClean="0">
                <a:solidFill>
                  <a:schemeClr val="bg1"/>
                </a:solidFill>
              </a:rPr>
              <a:t>focus</a:t>
            </a:r>
            <a:r>
              <a:rPr lang="pt-BR" dirty="0" smtClean="0">
                <a:solidFill>
                  <a:schemeClr val="bg1"/>
                </a:solidFill>
              </a:rPr>
              <a:t>(), </a:t>
            </a:r>
            <a:r>
              <a:rPr lang="pt-BR" dirty="0" err="1" smtClean="0">
                <a:solidFill>
                  <a:schemeClr val="bg1"/>
                </a:solidFill>
              </a:rPr>
              <a:t>blur</a:t>
            </a:r>
            <a:r>
              <a:rPr lang="pt-BR" dirty="0" smtClean="0">
                <a:solidFill>
                  <a:schemeClr val="bg1"/>
                </a:solidFill>
              </a:rPr>
              <a:t>(), </a:t>
            </a:r>
            <a:r>
              <a:rPr lang="pt-BR" dirty="0" err="1" smtClean="0">
                <a:solidFill>
                  <a:schemeClr val="bg1"/>
                </a:solidFill>
              </a:rPr>
              <a:t>moveTo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x,y</a:t>
            </a:r>
            <a:r>
              <a:rPr lang="pt-BR" dirty="0" smtClean="0">
                <a:solidFill>
                  <a:schemeClr val="bg1"/>
                </a:solidFill>
              </a:rPr>
              <a:t>), </a:t>
            </a:r>
            <a:r>
              <a:rPr lang="pt-BR" dirty="0" err="1" smtClean="0">
                <a:solidFill>
                  <a:schemeClr val="bg1"/>
                </a:solidFill>
              </a:rPr>
              <a:t>moveBy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x,y</a:t>
            </a:r>
            <a:r>
              <a:rPr lang="pt-BR" dirty="0" smtClean="0">
                <a:solidFill>
                  <a:schemeClr val="bg1"/>
                </a:solidFill>
              </a:rPr>
              <a:t>), </a:t>
            </a:r>
            <a:r>
              <a:rPr lang="pt-BR" dirty="0" err="1" smtClean="0">
                <a:solidFill>
                  <a:schemeClr val="bg1"/>
                </a:solidFill>
              </a:rPr>
              <a:t>resizeTo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width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heigth</a:t>
            </a:r>
            <a:r>
              <a:rPr lang="pt-BR" dirty="0" smtClean="0">
                <a:solidFill>
                  <a:schemeClr val="bg1"/>
                </a:solidFill>
              </a:rPr>
              <a:t>), maximize(), minimize(), </a:t>
            </a:r>
            <a:r>
              <a:rPr lang="pt-BR" dirty="0" err="1" smtClean="0">
                <a:solidFill>
                  <a:schemeClr val="bg1"/>
                </a:solidFill>
              </a:rPr>
              <a:t>restore</a:t>
            </a:r>
            <a:r>
              <a:rPr lang="pt-BR" dirty="0" smtClean="0">
                <a:solidFill>
                  <a:schemeClr val="bg1"/>
                </a:solidFill>
              </a:rPr>
              <a:t>()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CRA-DTI-02\Desktop\Sem título-4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7" y="3620864"/>
            <a:ext cx="4916487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Menu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C:\Users\CRA-DTI-02\Desktop\Sem título-6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0808"/>
            <a:ext cx="6858001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Menu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Mostrando com o botão direito: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Evento click</a:t>
            </a:r>
          </a:p>
        </p:txBody>
      </p:sp>
      <p:pic>
        <p:nvPicPr>
          <p:cNvPr id="6146" name="Picture 2" descr="C:\Users\CRA-DTI-02\Desktop\bd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204864"/>
            <a:ext cx="79438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A-DTI-02\Desktop\Sem título-8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11" y="4532838"/>
            <a:ext cx="54879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Menu com ícones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Crie uma pasta com o nome </a:t>
            </a:r>
            <a:r>
              <a:rPr lang="pt-BR" dirty="0" err="1" smtClean="0">
                <a:solidFill>
                  <a:schemeClr val="bg1"/>
                </a:solidFill>
              </a:rPr>
              <a:t>img</a:t>
            </a:r>
            <a:r>
              <a:rPr lang="pt-BR" dirty="0" smtClean="0">
                <a:solidFill>
                  <a:schemeClr val="bg1"/>
                </a:solidFill>
              </a:rPr>
              <a:t> e baixe uma imagem .</a:t>
            </a:r>
            <a:r>
              <a:rPr lang="pt-BR" dirty="0" err="1" smtClean="0">
                <a:solidFill>
                  <a:schemeClr val="bg1"/>
                </a:solidFill>
              </a:rPr>
              <a:t>png</a:t>
            </a:r>
            <a:r>
              <a:rPr lang="pt-BR" dirty="0" smtClean="0">
                <a:solidFill>
                  <a:schemeClr val="bg1"/>
                </a:solidFill>
              </a:rPr>
              <a:t> de 16px x 16px nela com o nome icon.png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CRA-DTI-02\Desktop\as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48" y="3510756"/>
            <a:ext cx="536098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objetivo de node-</a:t>
            </a:r>
            <a:r>
              <a:rPr lang="pt-BR" dirty="0" err="1">
                <a:solidFill>
                  <a:schemeClr val="bg1"/>
                </a:solidFill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 é proporcionar o desenvolvimento de </a:t>
            </a:r>
            <a:r>
              <a:rPr lang="pt-BR" b="1" dirty="0">
                <a:solidFill>
                  <a:schemeClr val="bg1"/>
                </a:solidFill>
              </a:rPr>
              <a:t>Aplicações Desktop</a:t>
            </a:r>
            <a:r>
              <a:rPr lang="pt-BR" dirty="0">
                <a:solidFill>
                  <a:schemeClr val="bg1"/>
                </a:solidFill>
              </a:rPr>
              <a:t> usando de linguagens e tecnologias WEB como HTML, CSS e, é claro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7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Como funciona?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CRA-DTI-02\Desktop\node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36556" cy="47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0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Onde funciona?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CRA-DTI-02\Desktop\a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96317" cy="38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7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Quem usa?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8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Popcorntime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F:\Meus Cursos\webkit\imagens\popcorn_time step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" y="1628800"/>
            <a:ext cx="8359261" cy="509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6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>
                <a:solidFill>
                  <a:schemeClr val="bg1"/>
                </a:solidFill>
              </a:rPr>
              <a:t>WhatsApp</a:t>
            </a:r>
            <a:r>
              <a:rPr lang="pt-BR" b="1" i="1" dirty="0">
                <a:solidFill>
                  <a:schemeClr val="bg1"/>
                </a:solidFill>
              </a:rPr>
              <a:t> for Desktop</a:t>
            </a:r>
            <a:r>
              <a:rPr lang="pt-BR" b="1" dirty="0">
                <a:solidFill>
                  <a:schemeClr val="bg1"/>
                </a:solidFill>
              </a:rPr>
              <a:t> </a:t>
            </a:r>
            <a:r>
              <a:rPr lang="pt-BR" b="1" dirty="0" err="1" smtClean="0">
                <a:solidFill>
                  <a:schemeClr val="bg1"/>
                </a:solidFill>
              </a:rPr>
              <a:t>features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 descr="F:\Meus Cursos\webkit\imagens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0" y="2215674"/>
            <a:ext cx="8810700" cy="33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Jayr">
      <a:dk1>
        <a:srgbClr val="205867"/>
      </a:dk1>
      <a:lt1>
        <a:srgbClr val="FFFFFF"/>
      </a:lt1>
      <a:dk2>
        <a:srgbClr val="31859B"/>
      </a:dk2>
      <a:lt2>
        <a:srgbClr val="B7DDE8"/>
      </a:lt2>
      <a:accent1>
        <a:srgbClr val="205867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B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1502</TotalTime>
  <Words>465</Words>
  <Application>Microsoft Office PowerPoint</Application>
  <PresentationFormat>Apresentação na tela (4:3)</PresentationFormat>
  <Paragraphs>73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Tema1</vt:lpstr>
      <vt:lpstr>Node-webkit</vt:lpstr>
      <vt:lpstr>Jayr Alencar Pereira</vt:lpstr>
      <vt:lpstr>O que é isso?</vt:lpstr>
      <vt:lpstr>Objetivo</vt:lpstr>
      <vt:lpstr>Como funciona?</vt:lpstr>
      <vt:lpstr>Onde funciona?</vt:lpstr>
      <vt:lpstr>Quem usa?</vt:lpstr>
      <vt:lpstr>Popcorntime</vt:lpstr>
      <vt:lpstr>WhatsApp for Desktop features</vt:lpstr>
      <vt:lpstr>Messenger for Desktop</vt:lpstr>
      <vt:lpstr>Eu</vt:lpstr>
      <vt:lpstr>Eu</vt:lpstr>
      <vt:lpstr>E eu</vt:lpstr>
      <vt:lpstr>Estrutura básica</vt:lpstr>
      <vt:lpstr>Package.json</vt:lpstr>
      <vt:lpstr>Index.html</vt:lpstr>
      <vt:lpstr>Dúvidas?</vt:lpstr>
      <vt:lpstr>E pra rodar?</vt:lpstr>
      <vt:lpstr>Apresentação do PowerPoint</vt:lpstr>
      <vt:lpstr>Executando aplicações Node-webkit</vt:lpstr>
      <vt:lpstr>Executando aplicações Node-webkit</vt:lpstr>
      <vt:lpstr>Apresentação do PowerPoint</vt:lpstr>
      <vt:lpstr>Executando com Sublime Text</vt:lpstr>
      <vt:lpstr>Rodou?</vt:lpstr>
      <vt:lpstr>Acesse</vt:lpstr>
      <vt:lpstr>Dúvidas?</vt:lpstr>
      <vt:lpstr>Como criar o .exe</vt:lpstr>
      <vt:lpstr>Como criar o .exe</vt:lpstr>
      <vt:lpstr>Como criar o .exe</vt:lpstr>
      <vt:lpstr>E agora?</vt:lpstr>
      <vt:lpstr>App</vt:lpstr>
      <vt:lpstr>Window</vt:lpstr>
      <vt:lpstr>Window events</vt:lpstr>
      <vt:lpstr>Window operations</vt:lpstr>
      <vt:lpstr>Menu</vt:lpstr>
      <vt:lpstr>Menu</vt:lpstr>
      <vt:lpstr>Menu com ícones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Responsivo</dc:title>
  <dc:creator>CRA-DTI-02</dc:creator>
  <cp:lastModifiedBy>CRA-DTI-02</cp:lastModifiedBy>
  <cp:revision>98</cp:revision>
  <dcterms:created xsi:type="dcterms:W3CDTF">2015-05-27T15:36:40Z</dcterms:created>
  <dcterms:modified xsi:type="dcterms:W3CDTF">2015-10-20T15:42:38Z</dcterms:modified>
</cp:coreProperties>
</file>