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media/image1.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2.jpeg" ContentType="image/jpe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media/image3.jpeg" ContentType="image/jpeg"/>
  <Override PartName="/ppt/charts/chart2.xml" ContentType="application/vnd.openxmlformats-officedocument.drawingml.chart+xml"/>
  <Override PartName="/ppt/notesSlides/notesSlide16.xml" ContentType="application/vnd.openxmlformats-officedocument.presentationml.notesSlide+xml"/>
  <Override PartName="/ppt/charts/chart3.xml" ContentType="application/vnd.openxmlformats-officedocument.drawingml.chart+xml"/>
  <Override PartName="/ppt/notesSlides/notesSlide17.xml" ContentType="application/vnd.openxmlformats-officedocument.presentationml.notesSlide+xml"/>
  <Override PartName="/ppt/charts/chart4.xml" ContentType="application/vnd.openxmlformats-officedocument.drawingml.chart+xml"/>
  <Override PartName="/ppt/notesSlides/notesSlide18.xml" ContentType="application/vnd.openxmlformats-officedocument.presentationml.notesSlide+xml"/>
  <Override PartName="/ppt/charts/chart5.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Calibri"/>
      </a:defRPr>
    </a:lvl1pPr>
    <a:lvl2pPr marL="0" marR="0" indent="45720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Calibri"/>
      </a:defRPr>
    </a:lvl2pPr>
    <a:lvl3pPr marL="0" marR="0" indent="91440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Calibri"/>
      </a:defRPr>
    </a:lvl3pPr>
    <a:lvl4pPr marL="0" marR="0" indent="137160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Calibri"/>
      </a:defRPr>
    </a:lvl4pPr>
    <a:lvl5pPr marL="0" marR="0" indent="182880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Calibri"/>
      </a:defRPr>
    </a:lvl5pPr>
    <a:lvl6pPr marL="0" marR="0" indent="228600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Calibri"/>
      </a:defRPr>
    </a:lvl6pPr>
    <a:lvl7pPr marL="0" marR="0" indent="274320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Calibri"/>
      </a:defRPr>
    </a:lvl7pPr>
    <a:lvl8pPr marL="0" marR="0" indent="320040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Calibri"/>
      </a:defRPr>
    </a:lvl8pPr>
    <a:lvl9pPr marL="0" marR="0" indent="365760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chemeClr val="accent1"/>
          </a:solidFill>
        </a:fill>
      </a:tcStyle>
    </a:firstCol>
    <a:lastRow>
      <a:tcTxStyle b="on" i="off">
        <a:fontRef idx="major">
          <a:srgbClr val="000000"/>
        </a:fontRef>
        <a:srgbClr val="000000"/>
      </a:tcTxStyle>
      <a:tcStyle>
        <a:tcBdr>
          <a:left>
            <a:ln w="25400" cap="flat">
              <a:noFill/>
              <a:miter lim="400000"/>
            </a:ln>
          </a:left>
          <a:right>
            <a:ln w="25400" cap="flat">
              <a:noFill/>
              <a:miter lim="400000"/>
            </a:ln>
          </a:right>
          <a:top>
            <a:ln w="1016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rgbClr val="FFFFFF"/>
          </a:solidFill>
        </a:fill>
      </a:tcStyle>
    </a:lastRow>
    <a:firstRow>
      <a:tcTxStyle b="on" i="off">
        <a:fontRef idx="major">
          <a:srgbClr val="FFFFFF"/>
        </a:fontRef>
        <a:srgbClr val="FFFFFF"/>
      </a:tcTxStyle>
      <a:tcStyle>
        <a:tcBdr>
          <a:left>
            <a:ln w="25400" cap="flat">
              <a:noFill/>
              <a:miter lim="400000"/>
            </a:ln>
          </a:left>
          <a:right>
            <a:ln w="25400" cap="flat">
              <a:noFill/>
              <a:miter lim="400000"/>
            </a:ln>
          </a:right>
          <a:top>
            <a:ln w="508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1016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lastRow>
    <a:firstRow>
      <a:tcTxStyle b="on" i="off">
        <a:fontRef idx="maj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508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s>

</file>

<file path=ppt/charts/_rels/chart1.xml.rels><?xml version="1.0" encoding="UTF-8"?>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Relationships xmlns="http://schemas.openxmlformats.org/package/2006/relationships"><Relationship Id="rId1" Type="http://schemas.openxmlformats.org/officeDocument/2006/relationships/package" Target="../embeddings/Microsoft_Excel_Sheet2.xlsx"/><Relationship Id="rId2" Type="http://schemas.openxmlformats.org/officeDocument/2006/relationships/image" Target="../media/image13.png"/></Relationships>

</file>

<file path=ppt/charts/_rels/chart3.xml.rels><?xml version="1.0" encoding="UTF-8"?>
<Relationships xmlns="http://schemas.openxmlformats.org/package/2006/relationships"><Relationship Id="rId1" Type="http://schemas.openxmlformats.org/officeDocument/2006/relationships/package" Target="../embeddings/Microsoft_Excel_Sheet3.xlsx"/><Relationship Id="rId2" Type="http://schemas.openxmlformats.org/officeDocument/2006/relationships/image" Target="../media/image13.png"/></Relationships>

</file>

<file path=ppt/charts/_rels/chart4.xml.rels><?xml version="1.0" encoding="UTF-8"?>
<Relationships xmlns="http://schemas.openxmlformats.org/package/2006/relationships"><Relationship Id="rId1" Type="http://schemas.openxmlformats.org/officeDocument/2006/relationships/package" Target="../embeddings/Microsoft_Excel_Sheet4.xlsx"/><Relationship Id="rId2" Type="http://schemas.openxmlformats.org/officeDocument/2006/relationships/image" Target="../media/image13.png"/></Relationships>

</file>

<file path=ppt/charts/_rels/chart5.xml.rels><?xml version="1.0" encoding="UTF-8"?>
<Relationships xmlns="http://schemas.openxmlformats.org/package/2006/relationships"><Relationship Id="rId1" Type="http://schemas.openxmlformats.org/officeDocument/2006/relationships/package" Target="../embeddings/Microsoft_Excel_Sheet5.xlsx"/><Relationship Id="rId2" Type="http://schemas.openxmlformats.org/officeDocument/2006/relationships/image" Target="../media/image13.png"/></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265567"/>
          <c:y val="0.265567"/>
          <c:w val="0.468865"/>
          <c:h val="0.456365"/>
        </c:manualLayout>
      </c:layout>
      <c:pieChart>
        <c:varyColors val="0"/>
        <c:ser>
          <c:idx val="0"/>
          <c:order val="0"/>
          <c:tx>
            <c:strRef>
              <c:f>Sheet1!$A$2</c:f>
              <c:strCache>
                <c:ptCount val="1"/>
                <c:pt idx="0">
                  <c:v>Tests</c:v>
                </c:pt>
              </c:strCache>
            </c:strRef>
          </c:tx>
          <c:spPr>
            <a:solidFill>
              <a:schemeClr val="accent1"/>
            </a:solidFill>
            <a:ln w="6350" cap="flat">
              <a:solidFill>
                <a:srgbClr val="FFFFFF"/>
              </a:solidFill>
              <a:prstDash val="solid"/>
              <a:miter lim="800000"/>
            </a:ln>
            <a:effectLst/>
          </c:spPr>
          <c:explosion val="0"/>
          <c:dPt>
            <c:idx val="0"/>
            <c:explosion val="0"/>
            <c:spPr>
              <a:solidFill>
                <a:schemeClr val="accent1"/>
              </a:solidFill>
              <a:ln w="6350" cap="flat">
                <a:solidFill>
                  <a:srgbClr val="FFFFFF"/>
                </a:solidFill>
                <a:prstDash val="solid"/>
                <a:miter lim="800000"/>
              </a:ln>
              <a:effectLst/>
            </c:spPr>
          </c:dPt>
          <c:dPt>
            <c:idx val="1"/>
            <c:explosion val="0"/>
            <c:spPr>
              <a:solidFill>
                <a:schemeClr val="accent2"/>
              </a:solidFill>
              <a:ln w="6350" cap="flat">
                <a:solidFill>
                  <a:srgbClr val="FFFFFF"/>
                </a:solidFill>
                <a:prstDash val="solid"/>
                <a:miter lim="800000"/>
              </a:ln>
              <a:effectLst/>
            </c:spPr>
          </c:dPt>
          <c:dPt>
            <c:idx val="2"/>
            <c:explosion val="0"/>
            <c:spPr>
              <a:solidFill>
                <a:schemeClr val="accent3"/>
              </a:solidFill>
              <a:ln w="6350" cap="flat">
                <a:solidFill>
                  <a:srgbClr val="FFFFFF"/>
                </a:solidFill>
                <a:prstDash val="solid"/>
                <a:miter lim="800000"/>
              </a:ln>
              <a:effectLst/>
            </c:spPr>
          </c:dPt>
          <c:dPt>
            <c:idx val="3"/>
            <c:explosion val="0"/>
            <c:spPr>
              <a:solidFill>
                <a:schemeClr val="accent4"/>
              </a:solidFill>
              <a:ln w="6350" cap="flat">
                <a:solidFill>
                  <a:srgbClr val="FFFFFF"/>
                </a:solidFill>
                <a:prstDash val="solid"/>
                <a:miter lim="800000"/>
              </a:ln>
              <a:effectLst/>
            </c:spPr>
          </c:dPt>
          <c:dPt>
            <c:idx val="4"/>
            <c:explosion val="0"/>
            <c:spPr>
              <a:solidFill>
                <a:schemeClr val="accent5"/>
              </a:solidFill>
              <a:ln w="6350" cap="flat">
                <a:solidFill>
                  <a:srgbClr val="FFFFFF"/>
                </a:solidFill>
                <a:prstDash val="solid"/>
                <a:miter lim="800000"/>
              </a:ln>
              <a:effectLst/>
            </c:spPr>
          </c:dPt>
          <c:dPt>
            <c:idx val="5"/>
            <c:explosion val="0"/>
            <c:spPr>
              <a:solidFill>
                <a:schemeClr val="accent6"/>
              </a:solidFill>
              <a:ln w="6350" cap="flat">
                <a:solidFill>
                  <a:srgbClr val="FFFFFF"/>
                </a:solidFill>
                <a:prstDash val="solid"/>
                <a:miter lim="800000"/>
              </a:ln>
              <a:effectLst/>
            </c:spPr>
          </c:dPt>
          <c:dPt>
            <c:idx val="6"/>
            <c:explosion val="0"/>
            <c:spPr>
              <a:solidFill>
                <a:srgbClr val="5882CC"/>
              </a:solidFill>
              <a:ln w="6350" cap="flat">
                <a:solidFill>
                  <a:srgbClr val="FFFFFF"/>
                </a:solidFill>
                <a:prstDash val="solid"/>
                <a:miter lim="800000"/>
              </a:ln>
              <a:effectLst/>
            </c:spPr>
          </c:dPt>
          <c:dPt>
            <c:idx val="7"/>
            <c:explosion val="0"/>
            <c:spPr>
              <a:solidFill>
                <a:srgbClr val="EF8D4B"/>
              </a:solidFill>
              <a:ln w="6350" cap="flat">
                <a:solidFill>
                  <a:srgbClr val="FFFFFF"/>
                </a:solidFill>
                <a:prstDash val="solid"/>
                <a:miter lim="800000"/>
              </a:ln>
              <a:effectLst/>
            </c:spPr>
          </c:dPt>
          <c:dPt>
            <c:idx val="8"/>
            <c:explosion val="0"/>
            <c:spPr>
              <a:solidFill>
                <a:srgbClr val="B1B1B1"/>
              </a:solidFill>
              <a:ln w="6350" cap="flat">
                <a:solidFill>
                  <a:srgbClr val="FFFFFF"/>
                </a:solidFill>
                <a:prstDash val="solid"/>
                <a:miter lim="800000"/>
              </a:ln>
              <a:effectLst/>
            </c:spPr>
          </c:dPt>
          <c:dLbls>
            <c:dLbl>
              <c:idx val="0"/>
              <c:numFmt formatCode="#,##0%" sourceLinked="0"/>
              <c:txPr>
                <a:bodyPr/>
                <a:lstStyle/>
                <a:p>
                  <a:pPr>
                    <a:defRPr b="0" i="0" strike="noStrike" sz="2920" u="none">
                      <a:solidFill>
                        <a:srgbClr val="000000"/>
                      </a:solidFill>
                      <a:latin typeface="Calibri"/>
                    </a:defRPr>
                  </a:pPr>
                </a:p>
              </c:txPr>
              <c:dLblPos val="ctr"/>
              <c:showLegendKey val="0"/>
              <c:showVal val="0"/>
              <c:showCatName val="1"/>
              <c:showSerName val="0"/>
              <c:showPercent val="1"/>
              <c:showBubbleSize val="0"/>
            </c:dLbl>
            <c:dLbl>
              <c:idx val="1"/>
              <c:numFmt formatCode="#,##0%" sourceLinked="0"/>
              <c:txPr>
                <a:bodyPr/>
                <a:lstStyle/>
                <a:p>
                  <a:pPr>
                    <a:defRPr b="0" i="0" strike="noStrike" sz="2920" u="none">
                      <a:solidFill>
                        <a:srgbClr val="000000"/>
                      </a:solidFill>
                      <a:latin typeface="Calibri"/>
                    </a:defRPr>
                  </a:pPr>
                </a:p>
              </c:txPr>
              <c:dLblPos val="inEnd"/>
              <c:showLegendKey val="0"/>
              <c:showVal val="0"/>
              <c:showCatName val="1"/>
              <c:showSerName val="0"/>
              <c:showPercent val="1"/>
              <c:showBubbleSize val="0"/>
            </c:dLbl>
            <c:dLbl>
              <c:idx val="2"/>
              <c:numFmt formatCode="#,##0%" sourceLinked="0"/>
              <c:txPr>
                <a:bodyPr/>
                <a:lstStyle/>
                <a:p>
                  <a:pPr>
                    <a:defRPr b="0" i="0" strike="noStrike" sz="2920" u="none">
                      <a:solidFill>
                        <a:srgbClr val="000000"/>
                      </a:solidFill>
                      <a:latin typeface="Calibri"/>
                    </a:defRPr>
                  </a:pPr>
                </a:p>
              </c:txPr>
              <c:dLblPos val="inEnd"/>
              <c:showLegendKey val="0"/>
              <c:showVal val="0"/>
              <c:showCatName val="1"/>
              <c:showSerName val="0"/>
              <c:showPercent val="1"/>
              <c:showBubbleSize val="0"/>
            </c:dLbl>
            <c:dLbl>
              <c:idx val="3"/>
              <c:numFmt formatCode="#,##0%" sourceLinked="0"/>
              <c:txPr>
                <a:bodyPr/>
                <a:lstStyle/>
                <a:p>
                  <a:pPr>
                    <a:defRPr b="0" i="0" strike="noStrike" sz="2920" u="none">
                      <a:solidFill>
                        <a:srgbClr val="000000"/>
                      </a:solidFill>
                      <a:latin typeface="Calibri"/>
                    </a:defRPr>
                  </a:pPr>
                </a:p>
              </c:txPr>
              <c:dLblPos val="outEnd"/>
              <c:showLegendKey val="0"/>
              <c:showVal val="0"/>
              <c:showCatName val="1"/>
              <c:showSerName val="0"/>
              <c:showPercent val="1"/>
              <c:showBubbleSize val="0"/>
            </c:dLbl>
            <c:dLbl>
              <c:idx val="4"/>
              <c:numFmt formatCode="#,##0%" sourceLinked="0"/>
              <c:txPr>
                <a:bodyPr/>
                <a:lstStyle/>
                <a:p>
                  <a:pPr>
                    <a:defRPr b="0" i="0" strike="noStrike" sz="2920" u="none">
                      <a:solidFill>
                        <a:srgbClr val="000000"/>
                      </a:solidFill>
                      <a:latin typeface="Calibri"/>
                    </a:defRPr>
                  </a:pPr>
                </a:p>
              </c:txPr>
              <c:dLblPos val="outEnd"/>
              <c:showLegendKey val="0"/>
              <c:showVal val="0"/>
              <c:showCatName val="1"/>
              <c:showSerName val="0"/>
              <c:showPercent val="1"/>
              <c:showBubbleSize val="0"/>
            </c:dLbl>
            <c:dLbl>
              <c:idx val="5"/>
              <c:numFmt formatCode="#,##0%" sourceLinked="0"/>
              <c:txPr>
                <a:bodyPr/>
                <a:lstStyle/>
                <a:p>
                  <a:pPr>
                    <a:defRPr b="0" i="0" strike="noStrike" sz="2920" u="none">
                      <a:solidFill>
                        <a:srgbClr val="000000"/>
                      </a:solidFill>
                      <a:latin typeface="Calibri"/>
                    </a:defRPr>
                  </a:pPr>
                </a:p>
              </c:txPr>
              <c:dLblPos val="outEnd"/>
              <c:showLegendKey val="0"/>
              <c:showVal val="0"/>
              <c:showCatName val="1"/>
              <c:showSerName val="0"/>
              <c:showPercent val="1"/>
              <c:showBubbleSize val="0"/>
            </c:dLbl>
            <c:dLbl>
              <c:idx val="6"/>
              <c:numFmt formatCode="#,##0%" sourceLinked="0"/>
              <c:txPr>
                <a:bodyPr/>
                <a:lstStyle/>
                <a:p>
                  <a:pPr>
                    <a:defRPr b="0" i="0" strike="noStrike" sz="2920" u="none">
                      <a:solidFill>
                        <a:srgbClr val="000000"/>
                      </a:solidFill>
                      <a:latin typeface="Calibri"/>
                    </a:defRPr>
                  </a:pPr>
                </a:p>
              </c:txPr>
              <c:dLblPos val="inEnd"/>
              <c:showLegendKey val="0"/>
              <c:showVal val="0"/>
              <c:showCatName val="1"/>
              <c:showSerName val="0"/>
              <c:showPercent val="1"/>
              <c:showBubbleSize val="0"/>
            </c:dLbl>
            <c:dLbl>
              <c:idx val="7"/>
              <c:numFmt formatCode="#,##0%" sourceLinked="0"/>
              <c:txPr>
                <a:bodyPr/>
                <a:lstStyle/>
                <a:p>
                  <a:pPr>
                    <a:defRPr b="0" i="0" strike="noStrike" sz="2920" u="none">
                      <a:solidFill>
                        <a:srgbClr val="000000"/>
                      </a:solidFill>
                      <a:latin typeface="Calibri"/>
                    </a:defRPr>
                  </a:pPr>
                </a:p>
              </c:txPr>
              <c:dLblPos val="outEnd"/>
              <c:showLegendKey val="0"/>
              <c:showVal val="0"/>
              <c:showCatName val="1"/>
              <c:showSerName val="0"/>
              <c:showPercent val="1"/>
              <c:showBubbleSize val="0"/>
            </c:dLbl>
            <c:dLbl>
              <c:idx val="8"/>
              <c:numFmt formatCode="#,##0%" sourceLinked="0"/>
              <c:txPr>
                <a:bodyPr/>
                <a:lstStyle/>
                <a:p>
                  <a:pPr>
                    <a:defRPr b="0" i="0" strike="noStrike" sz="2920" u="none">
                      <a:solidFill>
                        <a:srgbClr val="000000"/>
                      </a:solidFill>
                      <a:latin typeface="Calibri"/>
                    </a:defRPr>
                  </a:pPr>
                </a:p>
              </c:txPr>
              <c:dLblPos val="ctr"/>
              <c:showLegendKey val="0"/>
              <c:showVal val="0"/>
              <c:showCatName val="1"/>
              <c:showSerName val="0"/>
              <c:showPercent val="1"/>
              <c:showBubbleSize val="0"/>
            </c:dLbl>
            <c:numFmt formatCode="#,##0%" sourceLinked="0"/>
            <c:txPr>
              <a:bodyPr/>
              <a:lstStyle/>
              <a:p>
                <a:pPr>
                  <a:defRPr b="0" i="0" strike="noStrike" sz="2920" u="none">
                    <a:solidFill>
                      <a:srgbClr val="000000"/>
                    </a:solidFill>
                    <a:latin typeface="Calibri"/>
                  </a:defRPr>
                </a:pPr>
              </a:p>
            </c:txPr>
            <c:dLblPos val="ctr"/>
            <c:showLegendKey val="0"/>
            <c:showVal val="0"/>
            <c:showCatName val="1"/>
            <c:showSerName val="0"/>
            <c:showPercent val="1"/>
            <c:showBubbleSize val="0"/>
            <c:showLeaderLines val="1"/>
            <c:leaderLines>
              <c:spPr>
                <a:noFill/>
                <a:ln w="6350" cap="flat">
                  <a:solidFill>
                    <a:srgbClr val="000000"/>
                  </a:solidFill>
                  <a:prstDash val="solid"/>
                  <a:miter lim="400000"/>
                </a:ln>
                <a:effectLst/>
              </c:spPr>
            </c:leaderLines>
          </c:dLbls>
          <c:cat>
            <c:strRef>
              <c:f>Sheet1!$B$1:$J$1</c:f>
              <c:strCache>
                <c:ptCount val="9"/>
                <c:pt idx="0">
                  <c:v>Async Wait</c:v>
                </c:pt>
                <c:pt idx="1">
                  <c:v>Test Order Dependency</c:v>
                </c:pt>
                <c:pt idx="2">
                  <c:v>Concurrency</c:v>
                </c:pt>
                <c:pt idx="3">
                  <c:v>Resource Leak</c:v>
                </c:pt>
                <c:pt idx="4">
                  <c:v>Network</c:v>
                </c:pt>
                <c:pt idx="5">
                  <c:v>Time</c:v>
                </c:pt>
                <c:pt idx="6">
                  <c:v>Random</c:v>
                </c:pt>
                <c:pt idx="7">
                  <c:v>Floating Point</c:v>
                </c:pt>
                <c:pt idx="8">
                  <c:v>Unordered Collections</c:v>
                </c:pt>
              </c:strCache>
            </c:strRef>
          </c:cat>
          <c:val>
            <c:numRef>
              <c:f>Sheet1!$B$2:$J$2</c:f>
              <c:numCache>
                <c:ptCount val="9"/>
                <c:pt idx="0">
                  <c:v>43.000000</c:v>
                </c:pt>
                <c:pt idx="1">
                  <c:v>19.000000</c:v>
                </c:pt>
                <c:pt idx="2">
                  <c:v>19.000000</c:v>
                </c:pt>
                <c:pt idx="3">
                  <c:v>11.000000</c:v>
                </c:pt>
                <c:pt idx="4">
                  <c:v>10.000000</c:v>
                </c:pt>
                <c:pt idx="5">
                  <c:v>5.000000</c:v>
                </c:pt>
                <c:pt idx="6">
                  <c:v>4.000000</c:v>
                </c:pt>
                <c:pt idx="7">
                  <c:v>3.000000</c:v>
                </c:pt>
                <c:pt idx="8">
                  <c:v>1.000000</c:v>
                </c:pt>
              </c:numCache>
            </c:numRef>
          </c:val>
        </c:ser>
        <c:firstSliceAng val="306"/>
      </c:pieChart>
      <c:spPr>
        <a:noFill/>
        <a:ln w="12700" cap="flat">
          <a:noFill/>
          <a:miter lim="400000"/>
        </a:ln>
        <a:effectLst/>
      </c:spPr>
    </c:plotArea>
    <c:plotVisOnly val="1"/>
    <c:dispBlanksAs val="gap"/>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341708"/>
          <c:y val="0.0938277"/>
          <c:w val="0.653292"/>
          <c:h val="0.755383"/>
        </c:manualLayout>
      </c:layout>
      <c:barChart>
        <c:barDir val="col"/>
        <c:grouping val="clustered"/>
        <c:varyColors val="0"/>
        <c:ser>
          <c:idx val="0"/>
          <c:order val="0"/>
          <c:tx>
            <c:strRef>
              <c:f>Sheet1!$A$2</c:f>
              <c:strCache>
                <c:ptCount val="1"/>
                <c:pt idx="0">
                  <c:v>Region 1</c:v>
                </c:pt>
              </c:strCache>
            </c:strRef>
          </c:tx>
          <c:spPr>
            <a:blipFill rotWithShape="1">
              <a:blip r:embed="rId2"/>
              <a:srcRect l="0" t="0" r="0" b="0"/>
              <a:tile tx="0" ty="0" sx="100000" sy="100000" flip="none" algn="tl"/>
            </a:blipFill>
            <a:ln w="12700" cap="flat">
              <a:noFill/>
              <a:miter lim="400000"/>
            </a:ln>
            <a:effectLst>
              <a:outerShdw sx="100000" sy="100000" kx="0" ky="0" algn="tl" rotWithShape="1" blurRad="50800" dist="12700" dir="0">
                <a:srgbClr val="000000">
                  <a:alpha val="50000"/>
                </a:srgbClr>
              </a:outerShdw>
            </a:effectLst>
          </c:spPr>
          <c:invertIfNegative val="0"/>
          <c:dLbls>
            <c:numFmt formatCode="#,##0" sourceLinked="0"/>
            <c:txPr>
              <a:bodyPr/>
              <a:lstStyle/>
              <a:p>
                <a:pPr>
                  <a:defRPr b="0" i="0" strike="noStrike" sz="4000" u="none">
                    <a:solidFill>
                      <a:srgbClr val="FFFFFF"/>
                    </a:solidFill>
                    <a:effectLst>
                      <a:outerShdw sx="100000" sy="100000" kx="0" ky="0" algn="tl" rotWithShape="1" blurRad="127000" dist="65163" dir="2388334">
                        <a:srgbClr val="000000">
                          <a:alpha val="79310"/>
                        </a:srgbClr>
                      </a:outerShdw>
                    </a:effectLst>
                    <a:latin typeface="Gill Sans"/>
                  </a:defRPr>
                </a:pPr>
              </a:p>
            </c:txPr>
            <c:dLblPos val="inEnd"/>
            <c:showLegendKey val="0"/>
            <c:showVal val="1"/>
            <c:showCatName val="0"/>
            <c:showSerName val="0"/>
            <c:showPercent val="0"/>
            <c:showBubbleSize val="0"/>
            <c:showLeaderLines val="0"/>
          </c:dLbls>
          <c:cat>
            <c:strRef>
              <c:f>Sheet1!$B$1:$B$1</c:f>
              <c:strCache>
                <c:ptCount val="1"/>
                <c:pt idx="0">
                  <c:v>Coverage</c:v>
                </c:pt>
              </c:strCache>
            </c:strRef>
          </c:cat>
          <c:val>
            <c:numRef>
              <c:f>Sheet1!$B$2:$B$2</c:f>
              <c:numCache>
                <c:ptCount val="1"/>
                <c:pt idx="0">
                  <c:v>63.000000</c:v>
                </c:pt>
              </c:numCache>
            </c:numRef>
          </c:val>
        </c:ser>
        <c:gapWidth val="40"/>
        <c:overlap val="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4800" u="none">
                <a:solidFill>
                  <a:srgbClr val="000000"/>
                </a:solidFill>
                <a:latin typeface="Gill Sans"/>
              </a:defRPr>
            </a:pPr>
          </a:p>
        </c:txPr>
        <c:crossAx val="2094734553"/>
        <c:crosses val="autoZero"/>
        <c:auto val="1"/>
        <c:lblAlgn val="ctr"/>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b="0" i="0" strike="noStrike" sz="4800" u="none">
                <a:solidFill>
                  <a:srgbClr val="000000"/>
                </a:solidFill>
                <a:latin typeface="Gill Sans"/>
              </a:defRPr>
            </a:pPr>
          </a:p>
        </c:txPr>
        <c:crossAx val="2094734552"/>
        <c:crosses val="autoZero"/>
        <c:crossBetween val="between"/>
        <c:majorUnit val="25"/>
        <c:minorUnit val="12.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354592"/>
          <c:y val="0.0938277"/>
          <c:w val="0.640408"/>
          <c:h val="0.755383"/>
        </c:manualLayout>
      </c:layout>
      <c:barChart>
        <c:barDir val="col"/>
        <c:grouping val="clustered"/>
        <c:varyColors val="0"/>
        <c:ser>
          <c:idx val="0"/>
          <c:order val="0"/>
          <c:tx>
            <c:strRef>
              <c:f>Sheet1!$A$2</c:f>
              <c:strCache>
                <c:ptCount val="1"/>
                <c:pt idx="0">
                  <c:v>Region 1</c:v>
                </c:pt>
              </c:strCache>
            </c:strRef>
          </c:tx>
          <c:spPr>
            <a:blipFill rotWithShape="1">
              <a:blip r:embed="rId2"/>
              <a:srcRect l="0" t="0" r="0" b="0"/>
              <a:tile tx="0" ty="0" sx="100000" sy="100000" flip="none" algn="tl"/>
            </a:blipFill>
            <a:ln w="12700" cap="flat">
              <a:noFill/>
              <a:miter lim="400000"/>
            </a:ln>
            <a:effectLst>
              <a:outerShdw sx="100000" sy="100000" kx="0" ky="0" algn="tl" rotWithShape="1" blurRad="50800" dist="12700" dir="0">
                <a:srgbClr val="000000">
                  <a:alpha val="50000"/>
                </a:srgbClr>
              </a:outerShdw>
            </a:effectLst>
          </c:spPr>
          <c:invertIfNegative val="0"/>
          <c:dLbls>
            <c:numFmt formatCode="#,##0" sourceLinked="0"/>
            <c:txPr>
              <a:bodyPr/>
              <a:lstStyle/>
              <a:p>
                <a:pPr>
                  <a:defRPr b="0" i="0" strike="noStrike" sz="4000" u="none">
                    <a:solidFill>
                      <a:srgbClr val="FFFFFF"/>
                    </a:solidFill>
                    <a:effectLst>
                      <a:outerShdw sx="100000" sy="100000" kx="0" ky="0" algn="tl" rotWithShape="1" blurRad="127000" dist="65163" dir="2388334">
                        <a:srgbClr val="000000">
                          <a:alpha val="79310"/>
                        </a:srgbClr>
                      </a:outerShdw>
                    </a:effectLst>
                    <a:latin typeface="Gill Sans"/>
                  </a:defRPr>
                </a:pPr>
              </a:p>
            </c:txPr>
            <c:dLblPos val="inEnd"/>
            <c:showLegendKey val="0"/>
            <c:showVal val="1"/>
            <c:showCatName val="0"/>
            <c:showSerName val="0"/>
            <c:showPercent val="0"/>
            <c:showBubbleSize val="0"/>
            <c:showLeaderLines val="0"/>
          </c:dLbls>
          <c:cat>
            <c:strRef>
              <c:f>Sheet1!$B$1:$B$1</c:f>
              <c:strCache>
                <c:ptCount val="1"/>
                <c:pt idx="0">
                  <c:v>Coverage</c:v>
                </c:pt>
              </c:strCache>
            </c:strRef>
          </c:cat>
          <c:val>
            <c:numRef>
              <c:f>Sheet1!$B$2:$B$2</c:f>
              <c:numCache>
                <c:ptCount val="1"/>
                <c:pt idx="0">
                  <c:v>72.000000</c:v>
                </c:pt>
              </c:numCache>
            </c:numRef>
          </c:val>
        </c:ser>
        <c:gapWidth val="40"/>
        <c:overlap val="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4800" u="none">
                <a:solidFill>
                  <a:srgbClr val="000000"/>
                </a:solidFill>
                <a:latin typeface="Gill Sans"/>
              </a:defRPr>
            </a:pPr>
          </a:p>
        </c:txPr>
        <c:crossAx val="2094734553"/>
        <c:crosses val="autoZero"/>
        <c:auto val="1"/>
        <c:lblAlgn val="ctr"/>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b="0" i="0" strike="noStrike" sz="4800" u="none">
                <a:solidFill>
                  <a:srgbClr val="000000"/>
                </a:solidFill>
                <a:latin typeface="Gill Sans"/>
              </a:defRPr>
            </a:pPr>
          </a:p>
        </c:txPr>
        <c:crossAx val="2094734552"/>
        <c:crosses val="autoZero"/>
        <c:crossBetween val="between"/>
        <c:majorUnit val="25"/>
        <c:minorUnit val="12.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347758"/>
          <c:y val="0.0938277"/>
          <c:w val="0.647242"/>
          <c:h val="0.755383"/>
        </c:manualLayout>
      </c:layout>
      <c:barChart>
        <c:barDir val="col"/>
        <c:grouping val="clustered"/>
        <c:varyColors val="0"/>
        <c:ser>
          <c:idx val="0"/>
          <c:order val="0"/>
          <c:tx>
            <c:strRef>
              <c:f>Sheet1!$A$2</c:f>
              <c:strCache>
                <c:ptCount val="1"/>
                <c:pt idx="0">
                  <c:v>Region 1</c:v>
                </c:pt>
              </c:strCache>
            </c:strRef>
          </c:tx>
          <c:spPr>
            <a:blipFill rotWithShape="1">
              <a:blip r:embed="rId2"/>
              <a:srcRect l="0" t="0" r="0" b="0"/>
              <a:tile tx="0" ty="0" sx="100000" sy="100000" flip="none" algn="tl"/>
            </a:blipFill>
            <a:ln w="12700" cap="flat">
              <a:noFill/>
              <a:miter lim="400000"/>
            </a:ln>
            <a:effectLst>
              <a:outerShdw sx="100000" sy="100000" kx="0" ky="0" algn="tl" rotWithShape="1" blurRad="50800" dist="12700" dir="0">
                <a:srgbClr val="000000">
                  <a:alpha val="50000"/>
                </a:srgbClr>
              </a:outerShdw>
            </a:effectLst>
          </c:spPr>
          <c:invertIfNegative val="0"/>
          <c:dLbls>
            <c:numFmt formatCode="#,##0" sourceLinked="0"/>
            <c:txPr>
              <a:bodyPr/>
              <a:lstStyle/>
              <a:p>
                <a:pPr>
                  <a:defRPr b="0" i="0" strike="noStrike" sz="4000" u="none">
                    <a:solidFill>
                      <a:srgbClr val="FFFFFF"/>
                    </a:solidFill>
                    <a:effectLst>
                      <a:outerShdw sx="100000" sy="100000" kx="0" ky="0" algn="tl" rotWithShape="1" blurRad="127000" dist="65163" dir="2388334">
                        <a:srgbClr val="000000">
                          <a:alpha val="79310"/>
                        </a:srgbClr>
                      </a:outerShdw>
                    </a:effectLst>
                    <a:latin typeface="Gill Sans"/>
                  </a:defRPr>
                </a:pPr>
              </a:p>
            </c:txPr>
            <c:dLblPos val="inEnd"/>
            <c:showLegendKey val="0"/>
            <c:showVal val="1"/>
            <c:showCatName val="0"/>
            <c:showSerName val="0"/>
            <c:showPercent val="0"/>
            <c:showBubbleSize val="0"/>
            <c:showLeaderLines val="0"/>
          </c:dLbls>
          <c:cat>
            <c:strRef>
              <c:f>Sheet1!$B$1:$B$1</c:f>
              <c:strCache>
                <c:ptCount val="1"/>
                <c:pt idx="0">
                  <c:v>Coverage</c:v>
                </c:pt>
              </c:strCache>
            </c:strRef>
          </c:cat>
          <c:val>
            <c:numRef>
              <c:f>Sheet1!$B$2:$B$2</c:f>
              <c:numCache>
                <c:ptCount val="1"/>
                <c:pt idx="0">
                  <c:v>91.000000</c:v>
                </c:pt>
              </c:numCache>
            </c:numRef>
          </c:val>
        </c:ser>
        <c:gapWidth val="40"/>
        <c:overlap val="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4800" u="none">
                <a:solidFill>
                  <a:srgbClr val="000000"/>
                </a:solidFill>
                <a:latin typeface="Gill Sans"/>
              </a:defRPr>
            </a:pPr>
          </a:p>
        </c:txPr>
        <c:crossAx val="2094734553"/>
        <c:crosses val="autoZero"/>
        <c:auto val="1"/>
        <c:lblAlgn val="ctr"/>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b="0" i="0" strike="noStrike" sz="4800" u="none">
                <a:solidFill>
                  <a:srgbClr val="000000"/>
                </a:solidFill>
                <a:latin typeface="Gill Sans"/>
              </a:defRPr>
            </a:pPr>
          </a:p>
        </c:txPr>
        <c:crossAx val="2094734552"/>
        <c:crosses val="autoZero"/>
        <c:crossBetween val="between"/>
        <c:majorUnit val="25"/>
        <c:minorUnit val="12.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369931"/>
          <c:y val="0.0938277"/>
          <c:w val="0.604738"/>
          <c:h val="0.755383"/>
        </c:manualLayout>
      </c:layout>
      <c:barChart>
        <c:barDir val="col"/>
        <c:grouping val="clustered"/>
        <c:varyColors val="0"/>
        <c:ser>
          <c:idx val="0"/>
          <c:order val="0"/>
          <c:tx>
            <c:strRef>
              <c:f>Sheet1!$A$2</c:f>
              <c:strCache>
                <c:ptCount val="1"/>
                <c:pt idx="0">
                  <c:v>Region 1</c:v>
                </c:pt>
              </c:strCache>
            </c:strRef>
          </c:tx>
          <c:spPr>
            <a:blipFill rotWithShape="1">
              <a:blip r:embed="rId2"/>
              <a:srcRect l="0" t="0" r="0" b="0"/>
              <a:tile tx="0" ty="0" sx="100000" sy="100000" flip="none" algn="tl"/>
            </a:blipFill>
            <a:ln w="12700" cap="flat">
              <a:noFill/>
              <a:miter lim="400000"/>
            </a:ln>
            <a:effectLst>
              <a:outerShdw sx="100000" sy="100000" kx="0" ky="0" algn="tl" rotWithShape="1" blurRad="50800" dist="12700" dir="0">
                <a:srgbClr val="000000">
                  <a:alpha val="50000"/>
                </a:srgbClr>
              </a:outerShdw>
            </a:effectLst>
          </c:spPr>
          <c:invertIfNegative val="0"/>
          <c:dLbls>
            <c:numFmt formatCode="#,##0" sourceLinked="0"/>
            <c:txPr>
              <a:bodyPr/>
              <a:lstStyle/>
              <a:p>
                <a:pPr>
                  <a:defRPr b="0" i="0" strike="noStrike" sz="4000" u="none">
                    <a:solidFill>
                      <a:srgbClr val="FFFFFF"/>
                    </a:solidFill>
                    <a:latin typeface="Gill Sans"/>
                  </a:defRPr>
                </a:pPr>
              </a:p>
            </c:txPr>
            <c:dLblPos val="inEnd"/>
            <c:showLegendKey val="0"/>
            <c:showVal val="1"/>
            <c:showCatName val="0"/>
            <c:showSerName val="0"/>
            <c:showPercent val="0"/>
            <c:showBubbleSize val="0"/>
            <c:showLeaderLines val="0"/>
          </c:dLbls>
          <c:cat>
            <c:strRef>
              <c:f>Sheet1!$B$1:$B$1</c:f>
              <c:strCache>
                <c:ptCount val="1"/>
                <c:pt idx="0">
                  <c:v>Coverage</c:v>
                </c:pt>
              </c:strCache>
            </c:strRef>
          </c:cat>
          <c:val>
            <c:numRef>
              <c:f>Sheet1!$B$2:$B$2</c:f>
              <c:numCache>
                <c:ptCount val="1"/>
                <c:pt idx="0">
                  <c:v>100.000000</c:v>
                </c:pt>
              </c:numCache>
            </c:numRef>
          </c:val>
        </c:ser>
        <c:gapWidth val="40"/>
        <c:overlap val="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4800" u="none">
                <a:solidFill>
                  <a:srgbClr val="000000"/>
                </a:solidFill>
                <a:latin typeface="Gill Sans"/>
              </a:defRPr>
            </a:pPr>
          </a:p>
        </c:txPr>
        <c:crossAx val="2094734553"/>
        <c:crosses val="autoZero"/>
        <c:auto val="1"/>
        <c:lblAlgn val="ctr"/>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b="0" i="0" strike="noStrike" sz="4800" u="none">
                <a:solidFill>
                  <a:srgbClr val="000000"/>
                </a:solidFill>
                <a:latin typeface="Gill Sans"/>
              </a:defRPr>
            </a:pPr>
          </a:p>
        </c:txPr>
        <c:crossAx val="2094734552"/>
        <c:crosses val="autoZero"/>
        <c:crossBetween val="between"/>
        <c:majorUnit val="25"/>
        <c:minorUnit val="12.5"/>
      </c:valAx>
      <c:spPr>
        <a:noFill/>
        <a:ln w="12700" cap="flat">
          <a:noFill/>
          <a:miter lim="400000"/>
        </a:ln>
        <a:effectLst/>
      </c:spPr>
    </c:plotArea>
    <c:plotVisOnly val="1"/>
    <c:dispBlanksAs val="gap"/>
  </c:chart>
  <c:spPr>
    <a:noFill/>
    <a:ln>
      <a:noFill/>
    </a:ln>
    <a:effectLst/>
  </c:spPr>
  <c:externalData r:id="rId1">
    <c:autoUpdate val="0"/>
  </c:externalData>
</c:chartSpace>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60" name="Shape 260"/>
          <p:cNvSpPr/>
          <p:nvPr>
            <p:ph type="sldImg"/>
          </p:nvPr>
        </p:nvSpPr>
        <p:spPr>
          <a:xfrm>
            <a:off x="1143000" y="685800"/>
            <a:ext cx="4572000" cy="3429000"/>
          </a:xfrm>
          <a:prstGeom prst="rect">
            <a:avLst/>
          </a:prstGeom>
        </p:spPr>
        <p:txBody>
          <a:bodyPr/>
          <a:lstStyle/>
          <a:p>
            <a:pPr/>
          </a:p>
        </p:txBody>
      </p:sp>
      <p:sp>
        <p:nvSpPr>
          <p:cNvPr id="261" name="Shape 26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1828800" latinLnBrk="0">
      <a:defRPr sz="2400">
        <a:latin typeface="+mj-lt"/>
        <a:ea typeface="+mj-ea"/>
        <a:cs typeface="+mj-cs"/>
        <a:sym typeface="Calibri"/>
      </a:defRPr>
    </a:lvl1pPr>
    <a:lvl2pPr indent="228600" defTabSz="1828800" latinLnBrk="0">
      <a:defRPr sz="2400">
        <a:latin typeface="+mj-lt"/>
        <a:ea typeface="+mj-ea"/>
        <a:cs typeface="+mj-cs"/>
        <a:sym typeface="Calibri"/>
      </a:defRPr>
    </a:lvl2pPr>
    <a:lvl3pPr indent="457200" defTabSz="1828800" latinLnBrk="0">
      <a:defRPr sz="2400">
        <a:latin typeface="+mj-lt"/>
        <a:ea typeface="+mj-ea"/>
        <a:cs typeface="+mj-cs"/>
        <a:sym typeface="Calibri"/>
      </a:defRPr>
    </a:lvl3pPr>
    <a:lvl4pPr indent="685800" defTabSz="1828800" latinLnBrk="0">
      <a:defRPr sz="2400">
        <a:latin typeface="+mj-lt"/>
        <a:ea typeface="+mj-ea"/>
        <a:cs typeface="+mj-cs"/>
        <a:sym typeface="Calibri"/>
      </a:defRPr>
    </a:lvl4pPr>
    <a:lvl5pPr indent="914400" defTabSz="1828800" latinLnBrk="0">
      <a:defRPr sz="2400">
        <a:latin typeface="+mj-lt"/>
        <a:ea typeface="+mj-ea"/>
        <a:cs typeface="+mj-cs"/>
        <a:sym typeface="Calibri"/>
      </a:defRPr>
    </a:lvl5pPr>
    <a:lvl6pPr indent="1143000" defTabSz="1828800" latinLnBrk="0">
      <a:defRPr sz="2400">
        <a:latin typeface="+mj-lt"/>
        <a:ea typeface="+mj-ea"/>
        <a:cs typeface="+mj-cs"/>
        <a:sym typeface="Calibri"/>
      </a:defRPr>
    </a:lvl6pPr>
    <a:lvl7pPr indent="1371600" defTabSz="1828800" latinLnBrk="0">
      <a:defRPr sz="2400">
        <a:latin typeface="+mj-lt"/>
        <a:ea typeface="+mj-ea"/>
        <a:cs typeface="+mj-cs"/>
        <a:sym typeface="Calibri"/>
      </a:defRPr>
    </a:lvl7pPr>
    <a:lvl8pPr indent="1600200" defTabSz="1828800" latinLnBrk="0">
      <a:defRPr sz="2400">
        <a:latin typeface="+mj-lt"/>
        <a:ea typeface="+mj-ea"/>
        <a:cs typeface="+mj-cs"/>
        <a:sym typeface="Calibri"/>
      </a:defRPr>
    </a:lvl8pPr>
    <a:lvl9pPr indent="1828800" defTabSz="1828800" latinLnBrk="0">
      <a:defRPr sz="2400">
        <a:latin typeface="+mj-lt"/>
        <a:ea typeface="+mj-ea"/>
        <a:cs typeface="+mj-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3.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4.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5.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6.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Shape 271"/>
          <p:cNvSpPr/>
          <p:nvPr>
            <p:ph type="sldImg"/>
          </p:nvPr>
        </p:nvSpPr>
        <p:spPr>
          <a:prstGeom prst="rect">
            <a:avLst/>
          </a:prstGeom>
        </p:spPr>
        <p:txBody>
          <a:bodyPr/>
          <a:lstStyle/>
          <a:p>
            <a:pPr/>
          </a:p>
        </p:txBody>
      </p:sp>
      <p:sp>
        <p:nvSpPr>
          <p:cNvPr id="272" name="Shape 272"/>
          <p:cNvSpPr/>
          <p:nvPr>
            <p:ph type="body" sz="quarter" idx="1"/>
          </p:nvPr>
        </p:nvSpPr>
        <p:spPr>
          <a:prstGeom prst="rect">
            <a:avLst/>
          </a:prstGeom>
        </p:spPr>
        <p:txBody>
          <a:bodyPr/>
          <a:lstStyle/>
          <a:p>
            <a:pPr defTabSz="914400">
              <a:defRPr sz="1200"/>
            </a:pPr>
            <a:r>
              <a:t>We use testing to evaluate our software systems. This is captured in famous V&amp;V terminology:</a:t>
            </a:r>
            <a:br/>
            <a:r>
              <a:t>Validation: Are we building the right product?</a:t>
            </a:r>
          </a:p>
          <a:p>
            <a:pPr defTabSz="914400">
              <a:defRPr sz="1200"/>
            </a:pPr>
            <a:r>
              <a:t>Verification: Are we building the product right?</a:t>
            </a:r>
          </a:p>
          <a:p>
            <a:pPr defTabSz="914400">
              <a:defRPr sz="1200"/>
            </a:pPr>
            <a:r>
              <a:t>Now, how do we evaluate testing itself? We will have to study two things:</a:t>
            </a:r>
            <a:br/>
            <a:r>
              <a:t>Purpose: Are tests checking the right things?</a:t>
            </a:r>
          </a:p>
          <a:p>
            <a:pPr defTabSz="914400">
              <a:defRPr sz="1200"/>
            </a:pPr>
            <a:r>
              <a:t>Adequacy: Are they checking the things right?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9" name="Shape 389"/>
          <p:cNvSpPr/>
          <p:nvPr>
            <p:ph type="sldImg"/>
          </p:nvPr>
        </p:nvSpPr>
        <p:spPr>
          <a:prstGeom prst="rect">
            <a:avLst/>
          </a:prstGeom>
        </p:spPr>
        <p:txBody>
          <a:bodyPr/>
          <a:lstStyle/>
          <a:p>
            <a:pPr/>
          </a:p>
        </p:txBody>
      </p:sp>
      <p:sp>
        <p:nvSpPr>
          <p:cNvPr id="390" name="Shape 390"/>
          <p:cNvSpPr/>
          <p:nvPr>
            <p:ph type="body" sz="quarter" idx="1"/>
          </p:nvPr>
        </p:nvSpPr>
        <p:spPr>
          <a:prstGeom prst="rect">
            <a:avLst/>
          </a:prstGeom>
        </p:spPr>
        <p:txBody>
          <a:bodyPr/>
          <a:lstStyle/>
          <a:p>
            <a:pPr defTabSz="647700">
              <a:defRPr sz="1600">
                <a:latin typeface="+mn-lt"/>
                <a:ea typeface="+mn-ea"/>
                <a:cs typeface="+mn-cs"/>
                <a:sym typeface="Helvetica"/>
              </a:defRPr>
            </a:pPr>
            <a:r>
              <a:t>Typically, a greater number of errors occurs at the boundaries of an equivalence class rather than at the “center”.  </a:t>
            </a:r>
          </a:p>
          <a:p>
            <a:pPr defTabSz="647700">
              <a:defRPr sz="1600">
                <a:latin typeface="+mn-lt"/>
                <a:ea typeface="+mn-ea"/>
                <a:cs typeface="+mn-cs"/>
                <a:sym typeface="Helvetica"/>
              </a:defRPr>
            </a:pPr>
            <a:r>
              <a:t>Therefore, we specifically look for values that are at the boundaries. </a:t>
            </a:r>
          </a:p>
          <a:p>
            <a:pPr defTabSz="647700">
              <a:defRPr sz="1600">
                <a:latin typeface="+mn-lt"/>
                <a:ea typeface="+mn-ea"/>
                <a:cs typeface="+mn-cs"/>
                <a:sym typeface="Helvetica"/>
              </a:defRPr>
            </a:pPr>
            <a:r>
              <a:t>In the example you see here, we could select a value just outside of the lower end of the range, just inside the lower end of the range, …</a:t>
            </a:r>
          </a:p>
          <a:p>
            <a:pPr defTabSz="647700">
              <a:defRPr sz="1600">
                <a:latin typeface="+mn-lt"/>
                <a:ea typeface="+mn-ea"/>
                <a:cs typeface="+mn-cs"/>
                <a:sym typeface="Helvetica"/>
              </a:defRPr>
            </a:pPr>
            <a:r>
              <a:t>If your system has well-defined inputs and outputs, you can apply this technique both to the input domain and the output domain.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2" name="Shape 402"/>
          <p:cNvSpPr/>
          <p:nvPr>
            <p:ph type="sldImg"/>
          </p:nvPr>
        </p:nvSpPr>
        <p:spPr>
          <a:prstGeom prst="rect">
            <a:avLst/>
          </a:prstGeom>
        </p:spPr>
        <p:txBody>
          <a:bodyPr/>
          <a:lstStyle/>
          <a:p>
            <a:pPr/>
          </a:p>
        </p:txBody>
      </p:sp>
      <p:sp>
        <p:nvSpPr>
          <p:cNvPr id="403" name="Shape 403"/>
          <p:cNvSpPr/>
          <p:nvPr>
            <p:ph type="body" sz="quarter" idx="1"/>
          </p:nvPr>
        </p:nvSpPr>
        <p:spPr>
          <a:prstGeom prst="rect">
            <a:avLst/>
          </a:prstGeom>
        </p:spPr>
        <p:txBody>
          <a:bodyPr/>
          <a:lstStyle/>
          <a:p>
            <a:pPr/>
            <a:r>
              <a:t>(Read slide - this should follow from the discussion of zip codes with multiple place names that it would be important to encode this behavior in a test to ensure that a future dev doesn’t assume that zip codes have at most one place name)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9" name="Shape 409"/>
          <p:cNvSpPr/>
          <p:nvPr>
            <p:ph type="sldImg"/>
          </p:nvPr>
        </p:nvSpPr>
        <p:spPr>
          <a:prstGeom prst="rect">
            <a:avLst/>
          </a:prstGeom>
        </p:spPr>
        <p:txBody>
          <a:bodyPr/>
          <a:lstStyle/>
          <a:p>
            <a:pPr/>
          </a:p>
        </p:txBody>
      </p:sp>
      <p:sp>
        <p:nvSpPr>
          <p:cNvPr id="410" name="Shape 410"/>
          <p:cNvSpPr/>
          <p:nvPr>
            <p:ph type="body" sz="quarter" idx="1"/>
          </p:nvPr>
        </p:nvSpPr>
        <p:spPr>
          <a:prstGeom prst="rect">
            <a:avLst/>
          </a:prstGeom>
        </p:spPr>
        <p:txBody>
          <a:bodyPr/>
          <a:lstStyle/>
          <a:p>
            <a:pPr/>
            <a:r>
              <a:t>Another way to generate tests is to consider not just the overall specification, but the actual code that we are testing.</a:t>
            </a:r>
          </a:p>
          <a:p>
            <a:pPr/>
          </a:p>
          <a:p>
            <a:pPr/>
            <a:r>
              <a:t>(Read slide)</a:t>
            </a:r>
          </a:p>
          <a:p>
            <a:pPr/>
            <a:r>
              <a:t>The code snippet on the right might represent the implementation of the USPS zip code lookup. With the code at hand, we can begin to enumerate inputs that will cover the different behaviors.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5" name="Shape 415"/>
          <p:cNvSpPr/>
          <p:nvPr>
            <p:ph type="sldImg"/>
          </p:nvPr>
        </p:nvSpPr>
        <p:spPr>
          <a:prstGeom prst="rect">
            <a:avLst/>
          </a:prstGeom>
        </p:spPr>
        <p:txBody>
          <a:bodyPr/>
          <a:lstStyle/>
          <a:p>
            <a:pPr/>
          </a:p>
        </p:txBody>
      </p:sp>
      <p:sp>
        <p:nvSpPr>
          <p:cNvPr id="416" name="Shape 416"/>
          <p:cNvSpPr/>
          <p:nvPr>
            <p:ph type="body" sz="quarter" idx="1"/>
          </p:nvPr>
        </p:nvSpPr>
        <p:spPr>
          <a:prstGeom prst="rect">
            <a:avLst/>
          </a:prstGeom>
        </p:spPr>
        <p:txBody>
          <a:bodyPr/>
          <a:lstStyle/>
          <a:p>
            <a:pPr defTabSz="914400">
              <a:defRPr sz="1200"/>
            </a:pPr>
            <a:r>
              <a:t>When you talk about code coverage, there are a lot of different kinds of coverages that we often talk about. The list is long but here are few important ones.</a:t>
            </a:r>
          </a:p>
          <a:p>
            <a:pPr defTabSz="914400">
              <a:defRPr sz="1200"/>
            </a:pPr>
            <a:r>
              <a:t>&lt;read slide&gt;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1" name="Shape 421"/>
          <p:cNvSpPr/>
          <p:nvPr>
            <p:ph type="sldImg"/>
          </p:nvPr>
        </p:nvSpPr>
        <p:spPr>
          <a:prstGeom prst="rect">
            <a:avLst/>
          </a:prstGeom>
        </p:spPr>
        <p:txBody>
          <a:bodyPr/>
          <a:lstStyle/>
          <a:p>
            <a:pPr/>
          </a:p>
        </p:txBody>
      </p:sp>
      <p:sp>
        <p:nvSpPr>
          <p:cNvPr id="422" name="Shape 422"/>
          <p:cNvSpPr/>
          <p:nvPr>
            <p:ph type="body" sz="quarter" idx="1"/>
          </p:nvPr>
        </p:nvSpPr>
        <p:spPr>
          <a:prstGeom prst="rect">
            <a:avLst/>
          </a:prstGeom>
        </p:spPr>
        <p:txBody>
          <a:bodyPr/>
          <a:lstStyle/>
          <a:p>
            <a:pPr defTabSz="914400">
              <a:defRPr sz="1800"/>
            </a:pPr>
            <a:r>
              <a:t>Statement coverage criterion states that each statement (or CFG node) should be covered.</a:t>
            </a:r>
            <a:endParaRPr sz="3600"/>
          </a:p>
          <a:p>
            <a:pPr defTabSz="914400">
              <a:defRPr sz="1800"/>
            </a:pPr>
            <a:r>
              <a:t>The rationale for this criterion is that a defect in a given statement can only be discovered if that statement is executed</a:t>
            </a:r>
            <a:endParaRPr sz="3600"/>
          </a:p>
          <a:p>
            <a:pPr defTabSz="914400">
              <a:defRPr sz="1800"/>
            </a:pPr>
            <a:r>
              <a:t>You can express statement coverage as a percentage: &lt;…&gt;</a:t>
            </a:r>
            <a:endParaRPr sz="36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8" name="Shape 498"/>
          <p:cNvSpPr/>
          <p:nvPr>
            <p:ph type="sldImg"/>
          </p:nvPr>
        </p:nvSpPr>
        <p:spPr>
          <a:prstGeom prst="rect">
            <a:avLst/>
          </a:prstGeom>
        </p:spPr>
        <p:txBody>
          <a:bodyPr/>
          <a:lstStyle/>
          <a:p>
            <a:pPr/>
          </a:p>
        </p:txBody>
      </p:sp>
      <p:sp>
        <p:nvSpPr>
          <p:cNvPr id="499" name="Shape 499"/>
          <p:cNvSpPr/>
          <p:nvPr>
            <p:ph type="body" sz="quarter" idx="1"/>
          </p:nvPr>
        </p:nvSpPr>
        <p:spPr>
          <a:prstGeom prst="rect">
            <a:avLst/>
          </a:prstGeom>
        </p:spPr>
        <p:txBody>
          <a:bodyPr/>
          <a:lstStyle/>
          <a:p>
            <a:pPr marL="228600" indent="-228600" defTabSz="914400">
              <a:buSzPct val="100000"/>
              <a:buChar char="•"/>
              <a:defRPr sz="1200">
                <a:latin typeface="+mn-lt"/>
                <a:ea typeface="+mn-ea"/>
                <a:cs typeface="+mn-cs"/>
                <a:sym typeface="Helvetica"/>
              </a:defRPr>
            </a:pPr>
            <a:r>
              <a:t>Let’s apply this to the cgi_decode example</a:t>
            </a:r>
            <a:r>
              <a:t>. Here block is code is highlighted in a rectangle (or a node in a tree) and then paths are liked edges of the tree</a:t>
            </a:r>
          </a:p>
          <a:p>
            <a:pPr marL="228600" indent="-228600" defTabSz="914400">
              <a:buSzPct val="100000"/>
              <a:buChar char="•"/>
              <a:defRPr sz="1200">
                <a:latin typeface="+mn-lt"/>
                <a:ea typeface="+mn-ea"/>
                <a:cs typeface="+mn-cs"/>
                <a:sym typeface="Helvetica"/>
              </a:defRPr>
            </a:pPr>
            <a:r>
              <a:t>The initial coverage is 7/11 blocks = 63%.  </a:t>
            </a:r>
          </a:p>
          <a:p>
            <a:pPr marL="228600" indent="-228600" defTabSz="914400">
              <a:buSzPct val="100000"/>
              <a:buChar char="•"/>
              <a:defRPr sz="1200">
                <a:latin typeface="+mn-lt"/>
                <a:ea typeface="+mn-ea"/>
                <a:cs typeface="+mn-cs"/>
                <a:sym typeface="Helvetica"/>
              </a:defRPr>
            </a:pPr>
            <a:r>
              <a:t>(We could also count the statements instead (here: 14/20 = 70%), but conceptually, this makes no difference)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0" name="Shape 580"/>
          <p:cNvSpPr/>
          <p:nvPr>
            <p:ph type="sldImg"/>
          </p:nvPr>
        </p:nvSpPr>
        <p:spPr>
          <a:prstGeom prst="rect">
            <a:avLst/>
          </a:prstGeom>
        </p:spPr>
        <p:txBody>
          <a:bodyPr/>
          <a:lstStyle/>
          <a:p>
            <a:pPr/>
          </a:p>
        </p:txBody>
      </p:sp>
      <p:sp>
        <p:nvSpPr>
          <p:cNvPr id="581" name="Shape 581"/>
          <p:cNvSpPr/>
          <p:nvPr>
            <p:ph type="body" sz="quarter" idx="1"/>
          </p:nvPr>
        </p:nvSpPr>
        <p:spPr>
          <a:prstGeom prst="rect">
            <a:avLst/>
          </a:prstGeom>
        </p:spPr>
        <p:txBody>
          <a:bodyPr/>
          <a:lstStyle/>
          <a:p>
            <a:pPr defTabSz="914400">
              <a:defRPr sz="1200">
                <a:latin typeface="+mn-lt"/>
                <a:ea typeface="+mn-ea"/>
                <a:cs typeface="+mn-cs"/>
                <a:sym typeface="Helvetica"/>
              </a:defRPr>
            </a:pPr>
            <a:r>
              <a:t>and the coverage increases with each additionally executed statement…</a:t>
            </a:r>
          </a:p>
          <a:p>
            <a:pPr defTabSz="914400">
              <a:defRPr sz="1200">
                <a:latin typeface="+mn-lt"/>
                <a:ea typeface="+mn-ea"/>
                <a:cs typeface="+mn-cs"/>
                <a:sym typeface="Helvetica"/>
              </a:defRPr>
            </a:pPr>
            <a:r>
              <a:t>if we add the second test, coverage increases to 72%</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1" name="Shape 671"/>
          <p:cNvSpPr/>
          <p:nvPr>
            <p:ph type="sldImg"/>
          </p:nvPr>
        </p:nvSpPr>
        <p:spPr>
          <a:prstGeom prst="rect">
            <a:avLst/>
          </a:prstGeom>
        </p:spPr>
        <p:txBody>
          <a:bodyPr/>
          <a:lstStyle/>
          <a:p>
            <a:pPr/>
          </a:p>
        </p:txBody>
      </p:sp>
      <p:sp>
        <p:nvSpPr>
          <p:cNvPr id="672" name="Shape 672"/>
          <p:cNvSpPr/>
          <p:nvPr>
            <p:ph type="body" sz="quarter" idx="1"/>
          </p:nvPr>
        </p:nvSpPr>
        <p:spPr>
          <a:prstGeom prst="rect">
            <a:avLst/>
          </a:prstGeom>
        </p:spPr>
        <p:txBody>
          <a:bodyPr/>
          <a:lstStyle>
            <a:lvl1pPr defTabSz="584200">
              <a:defRPr sz="1200">
                <a:latin typeface="Lucida Grande"/>
                <a:ea typeface="Lucida Grande"/>
                <a:cs typeface="Lucida Grande"/>
                <a:sym typeface="Lucida Grande"/>
              </a:defRPr>
            </a:lvl1pPr>
          </a:lstStyle>
          <a:p>
            <a:pPr/>
            <a:r>
              <a:t>Adding the third test increases coverage to 91%</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1" name="Shape 771"/>
          <p:cNvSpPr/>
          <p:nvPr>
            <p:ph type="sldImg"/>
          </p:nvPr>
        </p:nvSpPr>
        <p:spPr>
          <a:prstGeom prst="rect">
            <a:avLst/>
          </a:prstGeom>
        </p:spPr>
        <p:txBody>
          <a:bodyPr/>
          <a:lstStyle/>
          <a:p>
            <a:pPr/>
          </a:p>
        </p:txBody>
      </p:sp>
      <p:sp>
        <p:nvSpPr>
          <p:cNvPr id="772" name="Shape 772"/>
          <p:cNvSpPr/>
          <p:nvPr>
            <p:ph type="body" sz="quarter" idx="1"/>
          </p:nvPr>
        </p:nvSpPr>
        <p:spPr>
          <a:prstGeom prst="rect">
            <a:avLst/>
          </a:prstGeom>
        </p:spPr>
        <p:txBody>
          <a:bodyPr/>
          <a:lstStyle>
            <a:lvl1pPr defTabSz="914400">
              <a:defRPr sz="1200">
                <a:latin typeface="+mn-lt"/>
                <a:ea typeface="+mn-ea"/>
                <a:cs typeface="+mn-cs"/>
                <a:sym typeface="Helvetica"/>
              </a:defRPr>
            </a:lvl1pPr>
          </a:lstStyle>
          <a:p>
            <a:pPr/>
            <a:r>
              <a:t>And with adding the last test, we reach 100% block coverage (which is 100% statement coverage, too).</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7" name="Shape 777"/>
          <p:cNvSpPr/>
          <p:nvPr>
            <p:ph type="sldImg"/>
          </p:nvPr>
        </p:nvSpPr>
        <p:spPr>
          <a:prstGeom prst="rect">
            <a:avLst/>
          </a:prstGeom>
        </p:spPr>
        <p:txBody>
          <a:bodyPr/>
          <a:lstStyle/>
          <a:p>
            <a:pPr/>
          </a:p>
        </p:txBody>
      </p:sp>
      <p:sp>
        <p:nvSpPr>
          <p:cNvPr id="778" name="Shape 778"/>
          <p:cNvSpPr/>
          <p:nvPr>
            <p:ph type="body" sz="quarter" idx="1"/>
          </p:nvPr>
        </p:nvSpPr>
        <p:spPr>
          <a:prstGeom prst="rect">
            <a:avLst/>
          </a:prstGeom>
        </p:spPr>
        <p:txBody>
          <a:bodyPr/>
          <a:lstStyle/>
          <a:p>
            <a:pPr defTabSz="914400">
              <a:defRPr sz="1500"/>
            </a:pPr>
            <a:r>
              <a:t>Another testing criterion is the </a:t>
            </a:r>
            <a:r>
              <a:rPr u="sng"/>
              <a:t>branch testing criterion</a:t>
            </a:r>
            <a:r>
              <a:t>, which states that each branch in the CFG should be executed at least once.</a:t>
            </a:r>
            <a:endParaRPr sz="3000"/>
          </a:p>
          <a:p>
            <a:pPr defTabSz="914400">
              <a:defRPr sz="1500"/>
            </a:pPr>
            <a:r>
              <a:t>We say that the branch testing criterion </a:t>
            </a:r>
            <a:r>
              <a:rPr u="sng"/>
              <a:t>subsumes</a:t>
            </a:r>
            <a:r>
              <a:t> the statement testing criterion </a:t>
            </a:r>
            <a:endParaRPr sz="3000"/>
          </a:p>
          <a:p>
            <a:pPr defTabSz="914400">
              <a:defRPr sz="1500"/>
            </a:pPr>
            <a:r>
              <a:t>…because if a test suite satisfies the branch testing criterion for a given program, then it also satisfies the statement testing criterion for that program</a:t>
            </a:r>
            <a:endParaRPr sz="30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Shape 277"/>
          <p:cNvSpPr/>
          <p:nvPr>
            <p:ph type="sldImg"/>
          </p:nvPr>
        </p:nvSpPr>
        <p:spPr>
          <a:prstGeom prst="rect">
            <a:avLst/>
          </a:prstGeom>
        </p:spPr>
        <p:txBody>
          <a:bodyPr/>
          <a:lstStyle/>
          <a:p>
            <a:pPr/>
          </a:p>
        </p:txBody>
      </p:sp>
      <p:sp>
        <p:nvSpPr>
          <p:cNvPr id="278" name="Shape 278"/>
          <p:cNvSpPr/>
          <p:nvPr>
            <p:ph type="body" sz="quarter" idx="1"/>
          </p:nvPr>
        </p:nvSpPr>
        <p:spPr>
          <a:prstGeom prst="rect">
            <a:avLst/>
          </a:prstGeom>
        </p:spPr>
        <p:txBody>
          <a:bodyPr/>
          <a:lstStyle/>
          <a:p>
            <a:pPr defTabSz="914400">
              <a:defRPr sz="1200"/>
            </a:pPr>
            <a:r>
              <a:t>&lt;read slide&gt;</a:t>
            </a:r>
          </a:p>
          <a:p>
            <a:pPr defTabSz="914400">
              <a:defRPr sz="1200"/>
            </a:pPr>
            <a:r>
              <a:t>Discuss: Are there any other qualities for a “good” test?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7" name="Shape 787"/>
          <p:cNvSpPr/>
          <p:nvPr>
            <p:ph type="sldImg"/>
          </p:nvPr>
        </p:nvSpPr>
        <p:spPr>
          <a:prstGeom prst="rect">
            <a:avLst/>
          </a:prstGeom>
        </p:spPr>
        <p:txBody>
          <a:bodyPr/>
          <a:lstStyle/>
          <a:p>
            <a:pPr/>
          </a:p>
        </p:txBody>
      </p:sp>
      <p:sp>
        <p:nvSpPr>
          <p:cNvPr id="788" name="Shape 788"/>
          <p:cNvSpPr/>
          <p:nvPr>
            <p:ph type="body" sz="quarter" idx="1"/>
          </p:nvPr>
        </p:nvSpPr>
        <p:spPr>
          <a:prstGeom prst="rect">
            <a:avLst/>
          </a:prstGeom>
        </p:spPr>
        <p:txBody>
          <a:bodyPr/>
          <a:lstStyle/>
          <a:p>
            <a:pPr defTabSz="914400">
              <a:defRPr sz="1700"/>
            </a:pPr>
            <a:r>
              <a:t>Many forms of coverage can be computed automatically using automated tools</a:t>
            </a:r>
          </a:p>
          <a:p>
            <a:pPr defTabSz="914400">
              <a:defRPr sz="1700"/>
            </a:pPr>
            <a:r>
              <a:t>This is typically done by instrumenting the program so that whenever a statement/block is executed, a corresponding counter is updated.</a:t>
            </a:r>
          </a:p>
          <a:p>
            <a:pPr defTabSz="914400">
              <a:defRPr sz="1700"/>
            </a:pPr>
            <a:r>
              <a:t>For JS/TS, the Instanbul/NYC tool can be used to compute coverage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8" name="Shape 798"/>
          <p:cNvSpPr/>
          <p:nvPr>
            <p:ph type="sldImg"/>
          </p:nvPr>
        </p:nvSpPr>
        <p:spPr>
          <a:prstGeom prst="rect">
            <a:avLst/>
          </a:prstGeom>
        </p:spPr>
        <p:txBody>
          <a:bodyPr/>
          <a:lstStyle/>
          <a:p>
            <a:pPr/>
          </a:p>
        </p:txBody>
      </p:sp>
      <p:sp>
        <p:nvSpPr>
          <p:cNvPr id="799" name="Shape 799"/>
          <p:cNvSpPr/>
          <p:nvPr>
            <p:ph type="body" sz="quarter" idx="1"/>
          </p:nvPr>
        </p:nvSpPr>
        <p:spPr>
          <a:prstGeom prst="rect">
            <a:avLst/>
          </a:prstGeom>
        </p:spPr>
        <p:txBody>
          <a:bodyPr/>
          <a:lstStyle/>
          <a:p>
            <a:pPr/>
            <a:r>
              <a:t>(Read bullets, then click one-by-one to show all 4 branches covered. The bug is if y &gt; 0 and x == 0)</a:t>
            </a:r>
          </a:p>
          <a:p>
            <a:pPr/>
            <a:r>
              <a:t>A strong criteria would be “path” coverage, which would say that in this case, we need to execute all combinations of the branches.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5" name="Shape 805"/>
          <p:cNvSpPr/>
          <p:nvPr>
            <p:ph type="sldImg"/>
          </p:nvPr>
        </p:nvSpPr>
        <p:spPr>
          <a:prstGeom prst="rect">
            <a:avLst/>
          </a:prstGeom>
        </p:spPr>
        <p:txBody>
          <a:bodyPr/>
          <a:lstStyle/>
          <a:p>
            <a:pPr/>
          </a:p>
        </p:txBody>
      </p:sp>
      <p:sp>
        <p:nvSpPr>
          <p:cNvPr id="806" name="Shape 806"/>
          <p:cNvSpPr/>
          <p:nvPr>
            <p:ph type="body" sz="quarter" idx="1"/>
          </p:nvPr>
        </p:nvSpPr>
        <p:spPr>
          <a:prstGeom prst="rect">
            <a:avLst/>
          </a:prstGeom>
        </p:spPr>
        <p:txBody>
          <a:bodyPr/>
          <a:lstStyle/>
          <a:p>
            <a:pPr defTabSz="914400">
              <a:defRPr sz="1200"/>
            </a:pPr>
            <a:r>
              <a:t>The next testing criterion we consider is path testing.</a:t>
            </a:r>
          </a:p>
          <a:p>
            <a:pPr defTabSz="914400">
              <a:defRPr sz="1200"/>
            </a:pPr>
            <a:r>
              <a:t>This criterion is </a:t>
            </a:r>
            <a:r>
              <a:rPr u="sng"/>
              <a:t>not practical</a:t>
            </a:r>
            <a:r>
              <a:t> because, in the presence of loops, the number of paths may be infinite</a:t>
            </a:r>
          </a:p>
          <a:p>
            <a:pPr defTabSz="914400">
              <a:defRPr sz="1200"/>
            </a:pPr>
            <a:r>
              <a:t>Discuss: How do you path independent paths of the graph?</a:t>
            </a:r>
          </a:p>
          <a:p>
            <a:pPr defTabSz="914400">
              <a:defRPr sz="1200"/>
            </a:pPr>
            <a:r>
              <a:t>Cyclomatic Complexity can be used to limit the number of paths to cover. It measures the number of linearly-independent paths.</a:t>
            </a:r>
          </a:p>
          <a:p>
            <a:pPr defTabSz="914400">
              <a:defRPr sz="1200"/>
            </a:pPr>
          </a:p>
          <a:p>
            <a:pPr defTabSz="914400">
              <a:defRPr sz="1200"/>
            </a:pPr>
            <a:r>
              <a:t>Discuss: How would you test the code with loops in it?</a:t>
            </a:r>
          </a:p>
          <a:p>
            <a:pPr defTabSz="914400">
              <a:defRPr sz="1200"/>
            </a:pPr>
            <a:r>
              <a:t>We typically test by running the loops, 0, 1, 2, n-1, n and n+1 times.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1" name="Shape 811"/>
          <p:cNvSpPr/>
          <p:nvPr>
            <p:ph type="sldImg"/>
          </p:nvPr>
        </p:nvSpPr>
        <p:spPr>
          <a:prstGeom prst="rect">
            <a:avLst/>
          </a:prstGeom>
        </p:spPr>
        <p:txBody>
          <a:bodyPr/>
          <a:lstStyle/>
          <a:p>
            <a:pPr/>
          </a:p>
        </p:txBody>
      </p:sp>
      <p:sp>
        <p:nvSpPr>
          <p:cNvPr id="812" name="Shape 812"/>
          <p:cNvSpPr/>
          <p:nvPr>
            <p:ph type="body" sz="quarter" idx="1"/>
          </p:nvPr>
        </p:nvSpPr>
        <p:spPr>
          <a:prstGeom prst="rect">
            <a:avLst/>
          </a:prstGeom>
        </p:spPr>
        <p:txBody>
          <a:bodyPr/>
          <a:lstStyle>
            <a:lvl1pPr defTabSz="914400">
              <a:defRPr sz="1200"/>
            </a:lvl1pPr>
          </a:lstStyle>
          <a:p>
            <a:pPr/>
            <a:r>
              <a:t>&lt;read slide&gt;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7" name="Shape 817"/>
          <p:cNvSpPr/>
          <p:nvPr>
            <p:ph type="sldImg"/>
          </p:nvPr>
        </p:nvSpPr>
        <p:spPr>
          <a:prstGeom prst="rect">
            <a:avLst/>
          </a:prstGeom>
        </p:spPr>
        <p:txBody>
          <a:bodyPr/>
          <a:lstStyle/>
          <a:p>
            <a:pPr/>
          </a:p>
        </p:txBody>
      </p:sp>
      <p:sp>
        <p:nvSpPr>
          <p:cNvPr id="818" name="Shape 818"/>
          <p:cNvSpPr/>
          <p:nvPr>
            <p:ph type="body" sz="quarter" idx="1"/>
          </p:nvPr>
        </p:nvSpPr>
        <p:spPr>
          <a:prstGeom prst="rect">
            <a:avLst/>
          </a:prstGeom>
        </p:spPr>
        <p:txBody>
          <a:bodyPr/>
          <a:lstStyle/>
          <a:p>
            <a:pPr/>
            <a:r>
              <a:t>Even if we have 100% path coverage, we may not actually have effective tests, because these coverage criteria only reflect the code that is executed, and not what is checked. “What is checked” is our assertions/expectations. </a:t>
            </a:r>
          </a:p>
          <a:p>
            <a:pPr/>
          </a:p>
          <a:p>
            <a:pPr/>
            <a:r>
              <a:t>Generally speaking, we call the part of the test that checks for the correct behavior the “oracle”. (Read slide)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3" name="Shape 823"/>
          <p:cNvSpPr/>
          <p:nvPr>
            <p:ph type="sldImg"/>
          </p:nvPr>
        </p:nvSpPr>
        <p:spPr>
          <a:prstGeom prst="rect">
            <a:avLst/>
          </a:prstGeom>
        </p:spPr>
        <p:txBody>
          <a:bodyPr/>
          <a:lstStyle/>
          <a:p>
            <a:pPr/>
          </a:p>
        </p:txBody>
      </p:sp>
      <p:sp>
        <p:nvSpPr>
          <p:cNvPr id="824" name="Shape 824"/>
          <p:cNvSpPr/>
          <p:nvPr>
            <p:ph type="body" sz="quarter" idx="1"/>
          </p:nvPr>
        </p:nvSpPr>
        <p:spPr>
          <a:prstGeom prst="rect">
            <a:avLst/>
          </a:prstGeom>
        </p:spPr>
        <p:txBody>
          <a:bodyPr/>
          <a:lstStyle/>
          <a:p>
            <a:pPr/>
            <a:r>
              <a:t>(Read slide, then discuss)</a:t>
            </a:r>
          </a:p>
          <a:p>
            <a:pPr/>
          </a:p>
          <a:p>
            <a:pPr/>
            <a:r>
              <a:t>Note that the strawman is probably something that we should do for particular faults that we really want to make sure we are testing for, and it is a good strategy to have in your back pocket. But, there are definitely problems with applying this at scale…</a:t>
            </a:r>
          </a:p>
          <a:p>
            <a:pPr marL="240631" indent="-240631">
              <a:buSzPct val="100000"/>
              <a:buChar char="*"/>
            </a:pPr>
            <a:r>
              <a:t>Do we write realistic bugs?</a:t>
            </a:r>
          </a:p>
          <a:p>
            <a:pPr marL="240631" indent="-240631">
              <a:buSzPct val="100000"/>
              <a:buChar char="*"/>
            </a:pPr>
            <a:r>
              <a:t>Do we inject all of the possible bugs?</a:t>
            </a:r>
          </a:p>
          <a:p>
            <a:pPr marL="240631" indent="-240631">
              <a:buSzPct val="100000"/>
              <a:buChar char="*"/>
            </a:pPr>
            <a:r>
              <a:t>Time intensive to inject bugs</a:t>
            </a:r>
          </a:p>
          <a:p>
            <a:pPr/>
            <a:r>
              <a:t>This approach has been commonly used for grading student test suites.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4" name="Shape 834"/>
          <p:cNvSpPr/>
          <p:nvPr>
            <p:ph type="sldImg"/>
          </p:nvPr>
        </p:nvSpPr>
        <p:spPr>
          <a:prstGeom prst="rect">
            <a:avLst/>
          </a:prstGeom>
        </p:spPr>
        <p:txBody>
          <a:bodyPr/>
          <a:lstStyle/>
          <a:p>
            <a:pPr/>
          </a:p>
        </p:txBody>
      </p:sp>
      <p:sp>
        <p:nvSpPr>
          <p:cNvPr id="835" name="Shape 835"/>
          <p:cNvSpPr/>
          <p:nvPr>
            <p:ph type="body" sz="quarter" idx="1"/>
          </p:nvPr>
        </p:nvSpPr>
        <p:spPr>
          <a:prstGeom prst="rect">
            <a:avLst/>
          </a:prstGeom>
        </p:spPr>
        <p:txBody>
          <a:bodyPr/>
          <a:lstStyle/>
          <a:p>
            <a:pPr/>
            <a:r>
              <a:t>Mutation analysis is an automated approach to evaluate how good tests are at detecting bugs.</a:t>
            </a:r>
          </a:p>
          <a:p>
            <a:pPr/>
            <a:r>
              <a:t>The key idea is to create “mutations” - variants of the code that are likely to be buggy. Then, we could determine whether our test suite detects these “mutants” as a proxy for detecting bugs that we might make.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Shape 286"/>
          <p:cNvSpPr/>
          <p:nvPr>
            <p:ph type="sldImg"/>
          </p:nvPr>
        </p:nvSpPr>
        <p:spPr>
          <a:prstGeom prst="rect">
            <a:avLst/>
          </a:prstGeom>
        </p:spPr>
        <p:txBody>
          <a:bodyPr/>
          <a:lstStyle/>
          <a:p>
            <a:pPr/>
          </a:p>
        </p:txBody>
      </p:sp>
      <p:sp>
        <p:nvSpPr>
          <p:cNvPr id="287" name="Shape 287"/>
          <p:cNvSpPr/>
          <p:nvPr>
            <p:ph type="body" sz="quarter" idx="1"/>
          </p:nvPr>
        </p:nvSpPr>
        <p:spPr>
          <a:prstGeom prst="rect">
            <a:avLst/>
          </a:prstGeom>
        </p:spPr>
        <p:txBody>
          <a:bodyPr/>
          <a:lstStyle/>
          <a:p>
            <a:pPr defTabSz="914400">
              <a:defRPr sz="1200"/>
            </a:pPr>
            <a:r>
              <a:t>&lt;read slide&gt;</a:t>
            </a:r>
          </a:p>
          <a:p>
            <a:pPr defTabSz="914400">
              <a:defRPr sz="1200"/>
            </a:pPr>
            <a:r>
              <a:t>Discuss: Are there any other qualities for a “good” test?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0" name="Shape 300"/>
          <p:cNvSpPr/>
          <p:nvPr>
            <p:ph type="sldImg"/>
          </p:nvPr>
        </p:nvSpPr>
        <p:spPr>
          <a:prstGeom prst="rect">
            <a:avLst/>
          </a:prstGeom>
        </p:spPr>
        <p:txBody>
          <a:bodyPr/>
          <a:lstStyle/>
          <a:p>
            <a:pPr/>
          </a:p>
        </p:txBody>
      </p:sp>
      <p:sp>
        <p:nvSpPr>
          <p:cNvPr id="301" name="Shape 301"/>
          <p:cNvSpPr/>
          <p:nvPr>
            <p:ph type="body" sz="quarter" idx="1"/>
          </p:nvPr>
        </p:nvSpPr>
        <p:spPr>
          <a:prstGeom prst="rect">
            <a:avLst/>
          </a:prstGeom>
        </p:spPr>
        <p:txBody>
          <a:bodyPr/>
          <a:lstStyle/>
          <a:p>
            <a:pPr defTabSz="914400">
              <a:defRPr sz="1200"/>
            </a:pPr>
            <a:r>
              <a:t>&lt;read slide&gt;</a:t>
            </a:r>
          </a:p>
          <a:p>
            <a:pPr defTabSz="914400">
              <a:defRPr sz="1200"/>
            </a:pPr>
            <a:r>
              <a:t>Discuss: Are there any other qualities for a “good” test?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 name="Shape 309"/>
          <p:cNvSpPr/>
          <p:nvPr>
            <p:ph type="sldImg"/>
          </p:nvPr>
        </p:nvSpPr>
        <p:spPr>
          <a:prstGeom prst="rect">
            <a:avLst/>
          </a:prstGeom>
        </p:spPr>
        <p:txBody>
          <a:bodyPr/>
          <a:lstStyle/>
          <a:p>
            <a:pPr/>
          </a:p>
        </p:txBody>
      </p:sp>
      <p:sp>
        <p:nvSpPr>
          <p:cNvPr id="310" name="Shape 310"/>
          <p:cNvSpPr/>
          <p:nvPr>
            <p:ph type="body" sz="quarter" idx="1"/>
          </p:nvPr>
        </p:nvSpPr>
        <p:spPr>
          <a:prstGeom prst="rect">
            <a:avLst/>
          </a:prstGeom>
        </p:spPr>
        <p:txBody>
          <a:bodyPr/>
          <a:lstStyle/>
          <a:p>
            <a:pPr defTabSz="914400">
              <a:defRPr sz="1200"/>
            </a:pPr>
            <a:r>
              <a:t>&lt;read slide&gt;</a:t>
            </a:r>
          </a:p>
          <a:p>
            <a:pPr defTabSz="914400">
              <a:defRPr sz="1200"/>
            </a:pPr>
            <a:r>
              <a:t>Discuss: Are there any other qualities for a “good” test?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8" name="Shape 318"/>
          <p:cNvSpPr/>
          <p:nvPr>
            <p:ph type="sldImg"/>
          </p:nvPr>
        </p:nvSpPr>
        <p:spPr>
          <a:prstGeom prst="rect">
            <a:avLst/>
          </a:prstGeom>
        </p:spPr>
        <p:txBody>
          <a:bodyPr/>
          <a:lstStyle/>
          <a:p>
            <a:pPr/>
          </a:p>
        </p:txBody>
      </p:sp>
      <p:sp>
        <p:nvSpPr>
          <p:cNvPr id="319" name="Shape 319"/>
          <p:cNvSpPr/>
          <p:nvPr>
            <p:ph type="body" sz="quarter" idx="1"/>
          </p:nvPr>
        </p:nvSpPr>
        <p:spPr>
          <a:prstGeom prst="rect">
            <a:avLst/>
          </a:prstGeom>
        </p:spPr>
        <p:txBody>
          <a:bodyPr/>
          <a:lstStyle/>
          <a:p>
            <a:pPr defTabSz="914400">
              <a:defRPr sz="1200"/>
            </a:pPr>
            <a:r>
              <a:t>&lt;read slide&gt;</a:t>
            </a:r>
          </a:p>
          <a:p>
            <a:pPr defTabSz="914400">
              <a:defRPr sz="1200"/>
            </a:pPr>
            <a:r>
              <a:t>Discuss: Are there any other qualities for a “good” test?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4" name="Shape 324"/>
          <p:cNvSpPr/>
          <p:nvPr>
            <p:ph type="sldImg"/>
          </p:nvPr>
        </p:nvSpPr>
        <p:spPr>
          <a:prstGeom prst="rect">
            <a:avLst/>
          </a:prstGeom>
        </p:spPr>
        <p:txBody>
          <a:bodyPr/>
          <a:lstStyle/>
          <a:p>
            <a:pPr/>
          </a:p>
        </p:txBody>
      </p:sp>
      <p:sp>
        <p:nvSpPr>
          <p:cNvPr id="325" name="Shape 325"/>
          <p:cNvSpPr/>
          <p:nvPr>
            <p:ph type="body" sz="quarter" idx="1"/>
          </p:nvPr>
        </p:nvSpPr>
        <p:spPr>
          <a:prstGeom prst="rect">
            <a:avLst/>
          </a:prstGeom>
        </p:spPr>
        <p:txBody>
          <a:bodyPr/>
          <a:lstStyle>
            <a:lvl1pPr defTabSz="914400">
              <a:defRPr sz="1200"/>
            </a:lvl1pPr>
          </a:lstStyle>
          <a:p>
            <a:pPr/>
            <a:r>
              <a:t>&lt;read slide&gt;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1" name="Shape 331"/>
          <p:cNvSpPr/>
          <p:nvPr>
            <p:ph type="sldImg"/>
          </p:nvPr>
        </p:nvSpPr>
        <p:spPr>
          <a:prstGeom prst="rect">
            <a:avLst/>
          </a:prstGeom>
        </p:spPr>
        <p:txBody>
          <a:bodyPr/>
          <a:lstStyle/>
          <a:p>
            <a:pPr/>
          </a:p>
        </p:txBody>
      </p:sp>
      <p:sp>
        <p:nvSpPr>
          <p:cNvPr id="332" name="Shape 332"/>
          <p:cNvSpPr/>
          <p:nvPr>
            <p:ph type="body" sz="quarter" idx="1"/>
          </p:nvPr>
        </p:nvSpPr>
        <p:spPr>
          <a:prstGeom prst="rect">
            <a:avLst/>
          </a:prstGeom>
        </p:spPr>
        <p:txBody>
          <a:bodyPr/>
          <a:lstStyle>
            <a:lvl1pPr defTabSz="914400">
              <a:defRPr sz="1200"/>
            </a:lvl1pPr>
          </a:lstStyle>
          <a:p>
            <a:pPr/>
            <a:r>
              <a:t>&lt;read slide&gt;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 name="Shape 369"/>
          <p:cNvSpPr/>
          <p:nvPr>
            <p:ph type="sldImg"/>
          </p:nvPr>
        </p:nvSpPr>
        <p:spPr>
          <a:prstGeom prst="rect">
            <a:avLst/>
          </a:prstGeom>
        </p:spPr>
        <p:txBody>
          <a:bodyPr/>
          <a:lstStyle/>
          <a:p>
            <a:pPr/>
          </a:p>
        </p:txBody>
      </p:sp>
      <p:sp>
        <p:nvSpPr>
          <p:cNvPr id="370" name="Shape 370"/>
          <p:cNvSpPr/>
          <p:nvPr>
            <p:ph type="body" sz="quarter" idx="1"/>
          </p:nvPr>
        </p:nvSpPr>
        <p:spPr>
          <a:prstGeom prst="rect">
            <a:avLst/>
          </a:prstGeom>
        </p:spPr>
        <p:txBody>
          <a:bodyPr/>
          <a:lstStyle/>
          <a:p>
            <a:pPr/>
            <a:r>
              <a:t>(Point out to students: if you are not aware, there is a one-to-many relationship from zip codes to place names. A place name might be a city, or another name that the USPS historically accepts in place of a city. Ask students if they know of any examples. One is: 02120 -&gt; Roxbury Crossing OR Boston OR Mission Hill OR Roxbury OR Roxbury Xing. Not all 5 digit numbers are valid zip codes, some are reserved for future use)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sp>
        <p:nvSpPr>
          <p:cNvPr id="12" name="Title Text"/>
          <p:cNvSpPr txBox="1"/>
          <p:nvPr>
            <p:ph type="title"/>
          </p:nvPr>
        </p:nvSpPr>
        <p:spPr>
          <a:xfrm>
            <a:off x="1078520" y="1330325"/>
            <a:ext cx="21629079" cy="4775201"/>
          </a:xfrm>
          <a:prstGeom prst="rect">
            <a:avLst/>
          </a:prstGeom>
        </p:spPr>
        <p:txBody>
          <a:bodyPr/>
          <a:lstStyle>
            <a:lvl1pPr>
              <a:defRPr sz="6400"/>
            </a:lvl1pPr>
          </a:lstStyle>
          <a:p>
            <a:pPr/>
            <a:r>
              <a:t>Title Text</a:t>
            </a:r>
          </a:p>
        </p:txBody>
      </p:sp>
      <p:sp>
        <p:nvSpPr>
          <p:cNvPr id="13" name="Body Level One…"/>
          <p:cNvSpPr txBox="1"/>
          <p:nvPr>
            <p:ph type="body" sz="half" idx="1"/>
          </p:nvPr>
        </p:nvSpPr>
        <p:spPr>
          <a:xfrm>
            <a:off x="1078520" y="6475655"/>
            <a:ext cx="20257480" cy="3311525"/>
          </a:xfrm>
          <a:prstGeom prst="rect">
            <a:avLst/>
          </a:prstGeom>
        </p:spPr>
        <p:txBody>
          <a:bodyPr/>
          <a:lstStyle>
            <a:lvl1pPr marL="0" indent="0">
              <a:buSzTx/>
              <a:buFontTx/>
              <a:buNone/>
              <a:defRPr>
                <a:latin typeface="Verdana"/>
                <a:ea typeface="Verdana"/>
                <a:cs typeface="Verdana"/>
                <a:sym typeface="Verdana"/>
              </a:defRPr>
            </a:lvl1pPr>
            <a:lvl2pPr marL="0" indent="457200">
              <a:buSzTx/>
              <a:buFontTx/>
              <a:buNone/>
              <a:defRPr>
                <a:latin typeface="Verdana"/>
                <a:ea typeface="Verdana"/>
                <a:cs typeface="Verdana"/>
                <a:sym typeface="Verdana"/>
              </a:defRPr>
            </a:lvl2pPr>
            <a:lvl3pPr marL="0" indent="914400">
              <a:buSzTx/>
              <a:buFontTx/>
              <a:buNone/>
              <a:defRPr>
                <a:latin typeface="Verdana"/>
                <a:ea typeface="Verdana"/>
                <a:cs typeface="Verdana"/>
                <a:sym typeface="Verdana"/>
              </a:defRPr>
            </a:lvl3pPr>
            <a:lvl4pPr marL="0" indent="1371600">
              <a:buSzTx/>
              <a:buFontTx/>
              <a:buNone/>
              <a:defRPr>
                <a:latin typeface="Verdana"/>
                <a:ea typeface="Verdana"/>
                <a:cs typeface="Verdana"/>
                <a:sym typeface="Verdana"/>
              </a:defRPr>
            </a:lvl4pPr>
            <a:lvl5pPr marL="0" indent="1828800">
              <a:buSzTx/>
              <a:buFontTx/>
              <a:buNone/>
              <a:defRPr>
                <a:latin typeface="Verdana"/>
                <a:ea typeface="Verdana"/>
                <a:cs typeface="Verdana"/>
                <a:sym typeface="Verdana"/>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
        <p:nvSpPr>
          <p:cNvPr id="15" name="Straight Connector 7"/>
          <p:cNvSpPr/>
          <p:nvPr/>
        </p:nvSpPr>
        <p:spPr>
          <a:xfrm>
            <a:off x="1078519" y="6111554"/>
            <a:ext cx="21629080" cy="1"/>
          </a:xfrm>
          <a:prstGeom prst="line">
            <a:avLst/>
          </a:prstGeom>
          <a:ln w="12700">
            <a:solidFill>
              <a:schemeClr val="accent1"/>
            </a:solidFill>
            <a:miter/>
          </a:ln>
        </p:spPr>
        <p:txBody>
          <a:bodyPr tIns="91439" bIns="91439"/>
          <a:lstStyle/>
          <a:p>
            <a:pPr/>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Top">
    <p:spTree>
      <p:nvGrpSpPr>
        <p:cNvPr id="1" name=""/>
        <p:cNvGrpSpPr/>
        <p:nvPr/>
      </p:nvGrpSpPr>
      <p:grpSpPr>
        <a:xfrm>
          <a:off x="0" y="0"/>
          <a:ext cx="0" cy="0"/>
          <a:chOff x="0" y="0"/>
          <a:chExt cx="0" cy="0"/>
        </a:xfrm>
      </p:grpSpPr>
      <p:sp>
        <p:nvSpPr>
          <p:cNvPr id="97" name="Title Text"/>
          <p:cNvSpPr txBox="1"/>
          <p:nvPr>
            <p:ph type="title"/>
          </p:nvPr>
        </p:nvSpPr>
        <p:spPr>
          <a:xfrm>
            <a:off x="1676400" y="730250"/>
            <a:ext cx="21031200" cy="2651126"/>
          </a:xfrm>
          <a:prstGeom prst="rect">
            <a:avLst/>
          </a:prstGeom>
        </p:spPr>
        <p:txBody>
          <a:bodyPr/>
          <a:lstStyle>
            <a:lvl1pPr>
              <a:defRPr>
                <a:solidFill>
                  <a:schemeClr val="accent2"/>
                </a:solidFill>
              </a:defRPr>
            </a:lvl1pPr>
          </a:lstStyle>
          <a:p>
            <a:pPr/>
            <a:r>
              <a:t>Title Text</a:t>
            </a:r>
          </a:p>
        </p:txBody>
      </p:sp>
      <p:sp>
        <p:nvSpPr>
          <p:cNvPr id="98" name="Slide Number"/>
          <p:cNvSpPr txBox="1"/>
          <p:nvPr>
            <p:ph type="sldNum" sz="quarter" idx="2"/>
          </p:nvPr>
        </p:nvSpPr>
        <p:spPr>
          <a:xfrm>
            <a:off x="30946946" y="12842700"/>
            <a:ext cx="504549" cy="483911"/>
          </a:xfrm>
          <a:prstGeom prst="rect">
            <a:avLst/>
          </a:prstGeom>
        </p:spPr>
        <p:txBody>
          <a:bodyPr/>
          <a:lstStyle>
            <a:lvl1pPr defTabSz="1095390"/>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p:spTree>
      <p:nvGrpSpPr>
        <p:cNvPr id="1" name=""/>
        <p:cNvGrpSpPr/>
        <p:nvPr/>
      </p:nvGrpSpPr>
      <p:grpSpPr>
        <a:xfrm>
          <a:off x="0" y="0"/>
          <a:ext cx="0" cy="0"/>
          <a:chOff x="0" y="0"/>
          <a:chExt cx="0" cy="0"/>
        </a:xfrm>
      </p:grpSpPr>
      <p:sp>
        <p:nvSpPr>
          <p:cNvPr id="105" name="Line"/>
          <p:cNvSpPr/>
          <p:nvPr/>
        </p:nvSpPr>
        <p:spPr>
          <a:xfrm>
            <a:off x="1071562" y="6679408"/>
            <a:ext cx="22252676" cy="178"/>
          </a:xfrm>
          <a:prstGeom prst="line">
            <a:avLst/>
          </a:prstGeom>
          <a:ln w="25400">
            <a:solidFill>
              <a:srgbClr val="9A9A9A"/>
            </a:solidFill>
            <a:miter lim="400000"/>
          </a:ln>
        </p:spPr>
        <p:txBody>
          <a:bodyPr tIns="91439" bIns="91439"/>
          <a:lstStyle/>
          <a:p>
            <a:pPr/>
          </a:p>
        </p:txBody>
      </p:sp>
      <p:sp>
        <p:nvSpPr>
          <p:cNvPr id="106" name="Title Text"/>
          <p:cNvSpPr txBox="1"/>
          <p:nvPr>
            <p:ph type="title"/>
          </p:nvPr>
        </p:nvSpPr>
        <p:spPr>
          <a:xfrm>
            <a:off x="1071562" y="1857374"/>
            <a:ext cx="22240877" cy="4464845"/>
          </a:xfrm>
          <a:prstGeom prst="rect">
            <a:avLst/>
          </a:prstGeom>
        </p:spPr>
        <p:txBody>
          <a:bodyPr lIns="101600" tIns="101600" rIns="101600" bIns="101600"/>
          <a:lstStyle>
            <a:lvl1pPr defTabSz="821501">
              <a:lnSpc>
                <a:spcPct val="100000"/>
              </a:lnSpc>
              <a:defRPr sz="5800">
                <a:solidFill>
                  <a:srgbClr val="000000"/>
                </a:solidFill>
                <a:latin typeface="Helvetica Neue Light"/>
                <a:ea typeface="Helvetica Neue Light"/>
                <a:cs typeface="Helvetica Neue Light"/>
                <a:sym typeface="Helvetica Neue Light"/>
              </a:defRPr>
            </a:lvl1pPr>
          </a:lstStyle>
          <a:p>
            <a:pPr/>
            <a:r>
              <a:t>Title Text</a:t>
            </a:r>
          </a:p>
        </p:txBody>
      </p:sp>
      <p:sp>
        <p:nvSpPr>
          <p:cNvPr id="107" name="Body Level One…"/>
          <p:cNvSpPr txBox="1"/>
          <p:nvPr>
            <p:ph type="body" sz="quarter" idx="1"/>
          </p:nvPr>
        </p:nvSpPr>
        <p:spPr>
          <a:xfrm>
            <a:off x="1071562" y="7054453"/>
            <a:ext cx="22240877" cy="1428751"/>
          </a:xfrm>
          <a:prstGeom prst="rect">
            <a:avLst/>
          </a:prstGeom>
        </p:spPr>
        <p:txBody>
          <a:bodyPr lIns="101600" tIns="101600" rIns="101600" bIns="101600"/>
          <a:lstStyle>
            <a:lvl1pPr marL="0" indent="0" defTabSz="821501">
              <a:lnSpc>
                <a:spcPct val="100000"/>
              </a:lnSpc>
              <a:spcBef>
                <a:spcPts val="0"/>
              </a:spcBef>
              <a:buSzTx/>
              <a:buFontTx/>
              <a:buNone/>
              <a:defRPr sz="3600">
                <a:solidFill>
                  <a:srgbClr val="747474"/>
                </a:solidFill>
                <a:latin typeface="Helvetica Neue"/>
                <a:ea typeface="Helvetica Neue"/>
                <a:cs typeface="Helvetica Neue"/>
                <a:sym typeface="Helvetica Neue"/>
              </a:defRPr>
            </a:lvl1pPr>
            <a:lvl2pPr marL="0" indent="0" defTabSz="821501">
              <a:lnSpc>
                <a:spcPct val="100000"/>
              </a:lnSpc>
              <a:spcBef>
                <a:spcPts val="0"/>
              </a:spcBef>
              <a:buSzTx/>
              <a:buFontTx/>
              <a:buNone/>
              <a:defRPr sz="3600">
                <a:solidFill>
                  <a:srgbClr val="747474"/>
                </a:solidFill>
                <a:latin typeface="Helvetica Neue"/>
                <a:ea typeface="Helvetica Neue"/>
                <a:cs typeface="Helvetica Neue"/>
                <a:sym typeface="Helvetica Neue"/>
              </a:defRPr>
            </a:lvl2pPr>
            <a:lvl3pPr marL="0" indent="0" defTabSz="821501">
              <a:lnSpc>
                <a:spcPct val="100000"/>
              </a:lnSpc>
              <a:spcBef>
                <a:spcPts val="0"/>
              </a:spcBef>
              <a:buSzTx/>
              <a:buFontTx/>
              <a:buNone/>
              <a:defRPr sz="3600">
                <a:solidFill>
                  <a:srgbClr val="747474"/>
                </a:solidFill>
                <a:latin typeface="Helvetica Neue"/>
                <a:ea typeface="Helvetica Neue"/>
                <a:cs typeface="Helvetica Neue"/>
                <a:sym typeface="Helvetica Neue"/>
              </a:defRPr>
            </a:lvl3pPr>
            <a:lvl4pPr marL="0" indent="0" defTabSz="821501">
              <a:lnSpc>
                <a:spcPct val="100000"/>
              </a:lnSpc>
              <a:spcBef>
                <a:spcPts val="0"/>
              </a:spcBef>
              <a:buSzTx/>
              <a:buFontTx/>
              <a:buNone/>
              <a:defRPr sz="3600">
                <a:solidFill>
                  <a:srgbClr val="747474"/>
                </a:solidFill>
                <a:latin typeface="Helvetica Neue"/>
                <a:ea typeface="Helvetica Neue"/>
                <a:cs typeface="Helvetica Neue"/>
                <a:sym typeface="Helvetica Neue"/>
              </a:defRPr>
            </a:lvl4pPr>
            <a:lvl5pPr marL="0" indent="0" defTabSz="821501">
              <a:lnSpc>
                <a:spcPct val="100000"/>
              </a:lnSpc>
              <a:spcBef>
                <a:spcPts val="0"/>
              </a:spcBef>
              <a:buSzTx/>
              <a:buFontTx/>
              <a:buNone/>
              <a:defRPr sz="3600">
                <a:solidFill>
                  <a:srgbClr val="747474"/>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108" name="Slide Number"/>
          <p:cNvSpPr txBox="1"/>
          <p:nvPr>
            <p:ph type="sldNum" sz="quarter" idx="2"/>
          </p:nvPr>
        </p:nvSpPr>
        <p:spPr>
          <a:xfrm>
            <a:off x="23117798" y="12882613"/>
            <a:ext cx="470104" cy="476200"/>
          </a:xfrm>
          <a:prstGeom prst="rect">
            <a:avLst/>
          </a:prstGeom>
        </p:spPr>
        <p:txBody>
          <a:bodyPr lIns="101600" tIns="101600" rIns="101600" bIns="101600" anchor="b"/>
          <a:lstStyle>
            <a:lvl1pPr>
              <a:defRPr sz="1800">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spTree>
      <p:nvGrpSpPr>
        <p:cNvPr id="1" name=""/>
        <p:cNvGrpSpPr/>
        <p:nvPr/>
      </p:nvGrpSpPr>
      <p:grpSpPr>
        <a:xfrm>
          <a:off x="0" y="0"/>
          <a:ext cx="0" cy="0"/>
          <a:chOff x="0" y="0"/>
          <a:chExt cx="0" cy="0"/>
        </a:xfrm>
      </p:grpSpPr>
      <p:sp>
        <p:nvSpPr>
          <p:cNvPr id="115" name="Line"/>
          <p:cNvSpPr/>
          <p:nvPr/>
        </p:nvSpPr>
        <p:spPr>
          <a:xfrm>
            <a:off x="14144626" y="11215685"/>
            <a:ext cx="3" cy="2000433"/>
          </a:xfrm>
          <a:prstGeom prst="line">
            <a:avLst/>
          </a:prstGeom>
          <a:ln w="25400">
            <a:solidFill>
              <a:srgbClr val="9A9A9A"/>
            </a:solidFill>
            <a:miter lim="400000"/>
          </a:ln>
        </p:spPr>
        <p:txBody>
          <a:bodyPr tIns="91439" bIns="91439"/>
          <a:lstStyle/>
          <a:p>
            <a:pPr/>
          </a:p>
        </p:txBody>
      </p:sp>
      <p:sp>
        <p:nvSpPr>
          <p:cNvPr id="116" name="Image"/>
          <p:cNvSpPr/>
          <p:nvPr>
            <p:ph type="pic" idx="21"/>
          </p:nvPr>
        </p:nvSpPr>
        <p:spPr>
          <a:xfrm>
            <a:off x="0" y="-35721"/>
            <a:ext cx="24384000" cy="10863790"/>
          </a:xfrm>
          <a:prstGeom prst="rect">
            <a:avLst/>
          </a:prstGeom>
          <a:ln w="12700"/>
        </p:spPr>
        <p:txBody>
          <a:bodyPr tIns="45719" bIns="45719">
            <a:noAutofit/>
          </a:bodyPr>
          <a:lstStyle/>
          <a:p>
            <a:pPr/>
          </a:p>
        </p:txBody>
      </p:sp>
      <p:sp>
        <p:nvSpPr>
          <p:cNvPr id="117" name="Title Text"/>
          <p:cNvSpPr txBox="1"/>
          <p:nvPr>
            <p:ph type="title"/>
          </p:nvPr>
        </p:nvSpPr>
        <p:spPr>
          <a:xfrm>
            <a:off x="2643188" y="10947797"/>
            <a:ext cx="10858501" cy="2393157"/>
          </a:xfrm>
          <a:prstGeom prst="rect">
            <a:avLst/>
          </a:prstGeom>
        </p:spPr>
        <p:txBody>
          <a:bodyPr lIns="101600" tIns="101600" rIns="101600" bIns="101600" anchor="ctr"/>
          <a:lstStyle>
            <a:lvl1pPr algn="r" defTabSz="821501">
              <a:lnSpc>
                <a:spcPct val="100000"/>
              </a:lnSpc>
              <a:defRPr sz="5800">
                <a:solidFill>
                  <a:srgbClr val="000000"/>
                </a:solidFill>
                <a:latin typeface="Helvetica Neue Light"/>
                <a:ea typeface="Helvetica Neue Light"/>
                <a:cs typeface="Helvetica Neue Light"/>
                <a:sym typeface="Helvetica Neue Light"/>
              </a:defRPr>
            </a:lvl1pPr>
          </a:lstStyle>
          <a:p>
            <a:pPr/>
            <a:r>
              <a:t>Title Text</a:t>
            </a:r>
          </a:p>
        </p:txBody>
      </p:sp>
      <p:sp>
        <p:nvSpPr>
          <p:cNvPr id="118" name="Body Level One…"/>
          <p:cNvSpPr txBox="1"/>
          <p:nvPr>
            <p:ph type="body" sz="quarter" idx="1"/>
          </p:nvPr>
        </p:nvSpPr>
        <p:spPr>
          <a:xfrm>
            <a:off x="14716123" y="11912202"/>
            <a:ext cx="9286877" cy="714377"/>
          </a:xfrm>
          <a:prstGeom prst="rect">
            <a:avLst/>
          </a:prstGeom>
        </p:spPr>
        <p:txBody>
          <a:bodyPr lIns="101600" tIns="101600" rIns="101600" bIns="101600"/>
          <a:lstStyle>
            <a:lvl1pPr marL="0" indent="0" defTabSz="821501">
              <a:lnSpc>
                <a:spcPct val="100000"/>
              </a:lnSpc>
              <a:spcBef>
                <a:spcPts val="0"/>
              </a:spcBef>
              <a:buSzTx/>
              <a:buFontTx/>
              <a:buNone/>
              <a:defRPr sz="3600">
                <a:solidFill>
                  <a:srgbClr val="747474"/>
                </a:solidFill>
                <a:latin typeface="Helvetica Neue"/>
                <a:ea typeface="Helvetica Neue"/>
                <a:cs typeface="Helvetica Neue"/>
                <a:sym typeface="Helvetica Neue"/>
              </a:defRPr>
            </a:lvl1pPr>
            <a:lvl2pPr marL="0" indent="0" defTabSz="821501">
              <a:lnSpc>
                <a:spcPct val="100000"/>
              </a:lnSpc>
              <a:spcBef>
                <a:spcPts val="0"/>
              </a:spcBef>
              <a:buSzTx/>
              <a:buFontTx/>
              <a:buNone/>
              <a:defRPr sz="3600">
                <a:solidFill>
                  <a:srgbClr val="747474"/>
                </a:solidFill>
                <a:latin typeface="Helvetica Neue"/>
                <a:ea typeface="Helvetica Neue"/>
                <a:cs typeface="Helvetica Neue"/>
                <a:sym typeface="Helvetica Neue"/>
              </a:defRPr>
            </a:lvl2pPr>
            <a:lvl3pPr marL="0" indent="0" defTabSz="821501">
              <a:lnSpc>
                <a:spcPct val="100000"/>
              </a:lnSpc>
              <a:spcBef>
                <a:spcPts val="0"/>
              </a:spcBef>
              <a:buSzTx/>
              <a:buFontTx/>
              <a:buNone/>
              <a:defRPr sz="3600">
                <a:solidFill>
                  <a:srgbClr val="747474"/>
                </a:solidFill>
                <a:latin typeface="Helvetica Neue"/>
                <a:ea typeface="Helvetica Neue"/>
                <a:cs typeface="Helvetica Neue"/>
                <a:sym typeface="Helvetica Neue"/>
              </a:defRPr>
            </a:lvl3pPr>
            <a:lvl4pPr marL="0" indent="0" defTabSz="821501">
              <a:lnSpc>
                <a:spcPct val="100000"/>
              </a:lnSpc>
              <a:spcBef>
                <a:spcPts val="0"/>
              </a:spcBef>
              <a:buSzTx/>
              <a:buFontTx/>
              <a:buNone/>
              <a:defRPr sz="3600">
                <a:solidFill>
                  <a:srgbClr val="747474"/>
                </a:solidFill>
                <a:latin typeface="Helvetica Neue"/>
                <a:ea typeface="Helvetica Neue"/>
                <a:cs typeface="Helvetica Neue"/>
                <a:sym typeface="Helvetica Neue"/>
              </a:defRPr>
            </a:lvl4pPr>
            <a:lvl5pPr marL="0" indent="0" defTabSz="821501">
              <a:lnSpc>
                <a:spcPct val="100000"/>
              </a:lnSpc>
              <a:spcBef>
                <a:spcPts val="0"/>
              </a:spcBef>
              <a:buSzTx/>
              <a:buFontTx/>
              <a:buNone/>
              <a:defRPr sz="3600">
                <a:solidFill>
                  <a:srgbClr val="747474"/>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xfrm>
            <a:off x="23117798" y="12882613"/>
            <a:ext cx="470104" cy="476200"/>
          </a:xfrm>
          <a:prstGeom prst="rect">
            <a:avLst/>
          </a:prstGeom>
        </p:spPr>
        <p:txBody>
          <a:bodyPr lIns="101600" tIns="101600" rIns="101600" bIns="101600" anchor="b"/>
          <a:lstStyle>
            <a:lvl1pPr>
              <a:defRPr sz="1800">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spTree>
      <p:nvGrpSpPr>
        <p:cNvPr id="1" name=""/>
        <p:cNvGrpSpPr/>
        <p:nvPr/>
      </p:nvGrpSpPr>
      <p:grpSpPr>
        <a:xfrm>
          <a:off x="0" y="0"/>
          <a:ext cx="0" cy="0"/>
          <a:chOff x="0" y="0"/>
          <a:chExt cx="0" cy="0"/>
        </a:xfrm>
      </p:grpSpPr>
      <p:sp>
        <p:nvSpPr>
          <p:cNvPr id="126" name="Title Text"/>
          <p:cNvSpPr txBox="1"/>
          <p:nvPr>
            <p:ph type="title"/>
          </p:nvPr>
        </p:nvSpPr>
        <p:spPr>
          <a:xfrm>
            <a:off x="1071562" y="4625578"/>
            <a:ext cx="22240877" cy="4464845"/>
          </a:xfrm>
          <a:prstGeom prst="rect">
            <a:avLst/>
          </a:prstGeom>
        </p:spPr>
        <p:txBody>
          <a:bodyPr lIns="101600" tIns="101600" rIns="101600" bIns="101600" anchor="ctr"/>
          <a:lstStyle>
            <a:lvl1pPr defTabSz="821501">
              <a:lnSpc>
                <a:spcPct val="100000"/>
              </a:lnSpc>
              <a:defRPr sz="5800">
                <a:solidFill>
                  <a:srgbClr val="000000"/>
                </a:solidFill>
                <a:latin typeface="Helvetica Neue Light"/>
                <a:ea typeface="Helvetica Neue Light"/>
                <a:cs typeface="Helvetica Neue Light"/>
                <a:sym typeface="Helvetica Neue Light"/>
              </a:defRPr>
            </a:lvl1pPr>
          </a:lstStyle>
          <a:p>
            <a:pPr/>
            <a:r>
              <a:t>Title Text</a:t>
            </a:r>
          </a:p>
        </p:txBody>
      </p:sp>
      <p:sp>
        <p:nvSpPr>
          <p:cNvPr id="127" name="Slide Number"/>
          <p:cNvSpPr txBox="1"/>
          <p:nvPr>
            <p:ph type="sldNum" sz="quarter" idx="2"/>
          </p:nvPr>
        </p:nvSpPr>
        <p:spPr>
          <a:xfrm>
            <a:off x="23117798" y="12882613"/>
            <a:ext cx="470104" cy="476200"/>
          </a:xfrm>
          <a:prstGeom prst="rect">
            <a:avLst/>
          </a:prstGeom>
        </p:spPr>
        <p:txBody>
          <a:bodyPr lIns="101600" tIns="101600" rIns="101600" bIns="101600" anchor="b"/>
          <a:lstStyle>
            <a:lvl1pPr>
              <a:defRPr sz="1800">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spTree>
      <p:nvGrpSpPr>
        <p:cNvPr id="1" name=""/>
        <p:cNvGrpSpPr/>
        <p:nvPr/>
      </p:nvGrpSpPr>
      <p:grpSpPr>
        <a:xfrm>
          <a:off x="0" y="0"/>
          <a:ext cx="0" cy="0"/>
          <a:chOff x="0" y="0"/>
          <a:chExt cx="0" cy="0"/>
        </a:xfrm>
      </p:grpSpPr>
      <p:sp>
        <p:nvSpPr>
          <p:cNvPr id="134" name="Line"/>
          <p:cNvSpPr/>
          <p:nvPr/>
        </p:nvSpPr>
        <p:spPr>
          <a:xfrm>
            <a:off x="1071561" y="6840140"/>
            <a:ext cx="10002144" cy="81"/>
          </a:xfrm>
          <a:prstGeom prst="line">
            <a:avLst/>
          </a:prstGeom>
          <a:ln w="25400">
            <a:solidFill>
              <a:srgbClr val="9A9A9A"/>
            </a:solidFill>
            <a:miter lim="400000"/>
          </a:ln>
        </p:spPr>
        <p:txBody>
          <a:bodyPr tIns="91439" bIns="91439"/>
          <a:lstStyle/>
          <a:p>
            <a:pPr/>
          </a:p>
        </p:txBody>
      </p:sp>
      <p:sp>
        <p:nvSpPr>
          <p:cNvPr id="135" name="Image"/>
          <p:cNvSpPr/>
          <p:nvPr>
            <p:ph type="pic" idx="21"/>
          </p:nvPr>
        </p:nvSpPr>
        <p:spPr>
          <a:xfrm>
            <a:off x="8953500" y="0"/>
            <a:ext cx="28860750" cy="13733860"/>
          </a:xfrm>
          <a:prstGeom prst="rect">
            <a:avLst/>
          </a:prstGeom>
          <a:ln w="12700"/>
        </p:spPr>
        <p:txBody>
          <a:bodyPr tIns="45719" bIns="45719">
            <a:noAutofit/>
          </a:bodyPr>
          <a:lstStyle/>
          <a:p>
            <a:pPr/>
          </a:p>
        </p:txBody>
      </p:sp>
      <p:sp>
        <p:nvSpPr>
          <p:cNvPr id="136" name="Title Text"/>
          <p:cNvSpPr txBox="1"/>
          <p:nvPr>
            <p:ph type="title"/>
          </p:nvPr>
        </p:nvSpPr>
        <p:spPr>
          <a:xfrm>
            <a:off x="1071562" y="2018109"/>
            <a:ext cx="10001251" cy="4464846"/>
          </a:xfrm>
          <a:prstGeom prst="rect">
            <a:avLst/>
          </a:prstGeom>
        </p:spPr>
        <p:txBody>
          <a:bodyPr lIns="101600" tIns="101600" rIns="101600" bIns="101600"/>
          <a:lstStyle>
            <a:lvl1pPr defTabSz="821501">
              <a:lnSpc>
                <a:spcPct val="100000"/>
              </a:lnSpc>
              <a:defRPr sz="5800">
                <a:solidFill>
                  <a:srgbClr val="000000"/>
                </a:solidFill>
                <a:latin typeface="Helvetica Neue Light"/>
                <a:ea typeface="Helvetica Neue Light"/>
                <a:cs typeface="Helvetica Neue Light"/>
                <a:sym typeface="Helvetica Neue Light"/>
              </a:defRPr>
            </a:lvl1pPr>
          </a:lstStyle>
          <a:p>
            <a:pPr/>
            <a:r>
              <a:t>Title Text</a:t>
            </a:r>
          </a:p>
        </p:txBody>
      </p:sp>
      <p:sp>
        <p:nvSpPr>
          <p:cNvPr id="137" name="Body Level One…"/>
          <p:cNvSpPr txBox="1"/>
          <p:nvPr>
            <p:ph type="body" sz="quarter" idx="1"/>
          </p:nvPr>
        </p:nvSpPr>
        <p:spPr>
          <a:xfrm>
            <a:off x="1071562" y="7215188"/>
            <a:ext cx="10001251" cy="4464845"/>
          </a:xfrm>
          <a:prstGeom prst="rect">
            <a:avLst/>
          </a:prstGeom>
        </p:spPr>
        <p:txBody>
          <a:bodyPr lIns="101600" tIns="101600" rIns="101600" bIns="101600"/>
          <a:lstStyle>
            <a:lvl1pPr marL="0" indent="0" defTabSz="821501">
              <a:lnSpc>
                <a:spcPct val="100000"/>
              </a:lnSpc>
              <a:spcBef>
                <a:spcPts val="0"/>
              </a:spcBef>
              <a:buSzTx/>
              <a:buFontTx/>
              <a:buNone/>
              <a:defRPr sz="3600">
                <a:solidFill>
                  <a:srgbClr val="747474"/>
                </a:solidFill>
                <a:latin typeface="Helvetica Neue"/>
                <a:ea typeface="Helvetica Neue"/>
                <a:cs typeface="Helvetica Neue"/>
                <a:sym typeface="Helvetica Neue"/>
              </a:defRPr>
            </a:lvl1pPr>
            <a:lvl2pPr marL="0" indent="0" defTabSz="821501">
              <a:lnSpc>
                <a:spcPct val="100000"/>
              </a:lnSpc>
              <a:spcBef>
                <a:spcPts val="0"/>
              </a:spcBef>
              <a:buSzTx/>
              <a:buFontTx/>
              <a:buNone/>
              <a:defRPr sz="3600">
                <a:solidFill>
                  <a:srgbClr val="747474"/>
                </a:solidFill>
                <a:latin typeface="Helvetica Neue"/>
                <a:ea typeface="Helvetica Neue"/>
                <a:cs typeface="Helvetica Neue"/>
                <a:sym typeface="Helvetica Neue"/>
              </a:defRPr>
            </a:lvl2pPr>
            <a:lvl3pPr marL="0" indent="0" defTabSz="821501">
              <a:lnSpc>
                <a:spcPct val="100000"/>
              </a:lnSpc>
              <a:spcBef>
                <a:spcPts val="0"/>
              </a:spcBef>
              <a:buSzTx/>
              <a:buFontTx/>
              <a:buNone/>
              <a:defRPr sz="3600">
                <a:solidFill>
                  <a:srgbClr val="747474"/>
                </a:solidFill>
                <a:latin typeface="Helvetica Neue"/>
                <a:ea typeface="Helvetica Neue"/>
                <a:cs typeface="Helvetica Neue"/>
                <a:sym typeface="Helvetica Neue"/>
              </a:defRPr>
            </a:lvl3pPr>
            <a:lvl4pPr marL="0" indent="0" defTabSz="821501">
              <a:lnSpc>
                <a:spcPct val="100000"/>
              </a:lnSpc>
              <a:spcBef>
                <a:spcPts val="0"/>
              </a:spcBef>
              <a:buSzTx/>
              <a:buFontTx/>
              <a:buNone/>
              <a:defRPr sz="3600">
                <a:solidFill>
                  <a:srgbClr val="747474"/>
                </a:solidFill>
                <a:latin typeface="Helvetica Neue"/>
                <a:ea typeface="Helvetica Neue"/>
                <a:cs typeface="Helvetica Neue"/>
                <a:sym typeface="Helvetica Neue"/>
              </a:defRPr>
            </a:lvl4pPr>
            <a:lvl5pPr marL="0" indent="0" defTabSz="821501">
              <a:lnSpc>
                <a:spcPct val="100000"/>
              </a:lnSpc>
              <a:spcBef>
                <a:spcPts val="0"/>
              </a:spcBef>
              <a:buSzTx/>
              <a:buFontTx/>
              <a:buNone/>
              <a:defRPr sz="3600">
                <a:solidFill>
                  <a:srgbClr val="747474"/>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138" name="Slide Number"/>
          <p:cNvSpPr txBox="1"/>
          <p:nvPr>
            <p:ph type="sldNum" sz="quarter" idx="2"/>
          </p:nvPr>
        </p:nvSpPr>
        <p:spPr>
          <a:xfrm>
            <a:off x="23117798" y="12882613"/>
            <a:ext cx="470104" cy="476200"/>
          </a:xfrm>
          <a:prstGeom prst="rect">
            <a:avLst/>
          </a:prstGeom>
        </p:spPr>
        <p:txBody>
          <a:bodyPr lIns="101600" tIns="101600" rIns="101600" bIns="101600" anchor="b"/>
          <a:lstStyle>
            <a:lvl1pPr>
              <a:defRPr sz="1800">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Top">
    <p:spTree>
      <p:nvGrpSpPr>
        <p:cNvPr id="1" name=""/>
        <p:cNvGrpSpPr/>
        <p:nvPr/>
      </p:nvGrpSpPr>
      <p:grpSpPr>
        <a:xfrm>
          <a:off x="0" y="0"/>
          <a:ext cx="0" cy="0"/>
          <a:chOff x="0" y="0"/>
          <a:chExt cx="0" cy="0"/>
        </a:xfrm>
      </p:grpSpPr>
      <p:sp>
        <p:nvSpPr>
          <p:cNvPr id="145" name="Line"/>
          <p:cNvSpPr/>
          <p:nvPr/>
        </p:nvSpPr>
        <p:spPr>
          <a:xfrm>
            <a:off x="1071561" y="2768206"/>
            <a:ext cx="22252700" cy="179"/>
          </a:xfrm>
          <a:prstGeom prst="line">
            <a:avLst/>
          </a:prstGeom>
          <a:ln w="25400">
            <a:solidFill>
              <a:srgbClr val="9A9A9A"/>
            </a:solidFill>
            <a:miter lim="400000"/>
          </a:ln>
        </p:spPr>
        <p:txBody>
          <a:bodyPr tIns="91439" bIns="91439"/>
          <a:lstStyle/>
          <a:p>
            <a:pPr/>
          </a:p>
        </p:txBody>
      </p:sp>
      <p:sp>
        <p:nvSpPr>
          <p:cNvPr id="146" name="Title Text"/>
          <p:cNvSpPr txBox="1"/>
          <p:nvPr>
            <p:ph type="title"/>
          </p:nvPr>
        </p:nvSpPr>
        <p:spPr>
          <a:xfrm>
            <a:off x="1071562" y="464343"/>
            <a:ext cx="22240877" cy="1964534"/>
          </a:xfrm>
          <a:prstGeom prst="rect">
            <a:avLst/>
          </a:prstGeom>
        </p:spPr>
        <p:txBody>
          <a:bodyPr lIns="101600" tIns="101600" rIns="101600" bIns="101600"/>
          <a:lstStyle>
            <a:lvl1pPr defTabSz="821501">
              <a:lnSpc>
                <a:spcPct val="100000"/>
              </a:lnSpc>
              <a:defRPr sz="5800">
                <a:solidFill>
                  <a:srgbClr val="000000"/>
                </a:solidFill>
                <a:latin typeface="Helvetica Neue Light"/>
                <a:ea typeface="Helvetica Neue Light"/>
                <a:cs typeface="Helvetica Neue Light"/>
                <a:sym typeface="Helvetica Neue Light"/>
              </a:defRPr>
            </a:lvl1pPr>
          </a:lstStyle>
          <a:p>
            <a:pPr/>
            <a:r>
              <a:t>Title Text</a:t>
            </a:r>
          </a:p>
        </p:txBody>
      </p:sp>
      <p:sp>
        <p:nvSpPr>
          <p:cNvPr id="147" name="Slide Number"/>
          <p:cNvSpPr txBox="1"/>
          <p:nvPr>
            <p:ph type="sldNum" sz="quarter" idx="2"/>
          </p:nvPr>
        </p:nvSpPr>
        <p:spPr>
          <a:xfrm>
            <a:off x="23117798" y="12882613"/>
            <a:ext cx="470104" cy="476200"/>
          </a:xfrm>
          <a:prstGeom prst="rect">
            <a:avLst/>
          </a:prstGeom>
        </p:spPr>
        <p:txBody>
          <a:bodyPr lIns="101600" tIns="101600" rIns="101600" bIns="101600" anchor="b"/>
          <a:lstStyle>
            <a:lvl1pPr>
              <a:defRPr sz="1800">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spTree>
      <p:nvGrpSpPr>
        <p:cNvPr id="1" name=""/>
        <p:cNvGrpSpPr/>
        <p:nvPr/>
      </p:nvGrpSpPr>
      <p:grpSpPr>
        <a:xfrm>
          <a:off x="0" y="0"/>
          <a:ext cx="0" cy="0"/>
          <a:chOff x="0" y="0"/>
          <a:chExt cx="0" cy="0"/>
        </a:xfrm>
      </p:grpSpPr>
      <p:sp>
        <p:nvSpPr>
          <p:cNvPr id="154" name="Line"/>
          <p:cNvSpPr/>
          <p:nvPr/>
        </p:nvSpPr>
        <p:spPr>
          <a:xfrm>
            <a:off x="1071561" y="2768206"/>
            <a:ext cx="22252700" cy="179"/>
          </a:xfrm>
          <a:prstGeom prst="line">
            <a:avLst/>
          </a:prstGeom>
          <a:ln w="25400">
            <a:solidFill>
              <a:srgbClr val="9A9A9A"/>
            </a:solidFill>
            <a:miter lim="400000"/>
          </a:ln>
        </p:spPr>
        <p:txBody>
          <a:bodyPr tIns="91439" bIns="91439"/>
          <a:lstStyle/>
          <a:p>
            <a:pPr/>
          </a:p>
        </p:txBody>
      </p:sp>
      <p:sp>
        <p:nvSpPr>
          <p:cNvPr id="155" name="Title Text"/>
          <p:cNvSpPr txBox="1"/>
          <p:nvPr>
            <p:ph type="title"/>
          </p:nvPr>
        </p:nvSpPr>
        <p:spPr>
          <a:xfrm>
            <a:off x="1071562" y="464343"/>
            <a:ext cx="22240877" cy="1964534"/>
          </a:xfrm>
          <a:prstGeom prst="rect">
            <a:avLst/>
          </a:prstGeom>
        </p:spPr>
        <p:txBody>
          <a:bodyPr lIns="101600" tIns="101600" rIns="101600" bIns="101600"/>
          <a:lstStyle>
            <a:lvl1pPr defTabSz="821501">
              <a:lnSpc>
                <a:spcPct val="100000"/>
              </a:lnSpc>
              <a:defRPr sz="5800">
                <a:solidFill>
                  <a:srgbClr val="000000"/>
                </a:solidFill>
                <a:latin typeface="Helvetica Neue Light"/>
                <a:ea typeface="Helvetica Neue Light"/>
                <a:cs typeface="Helvetica Neue Light"/>
                <a:sym typeface="Helvetica Neue Light"/>
              </a:defRPr>
            </a:lvl1pPr>
          </a:lstStyle>
          <a:p>
            <a:pPr/>
            <a:r>
              <a:t>Title Text</a:t>
            </a:r>
          </a:p>
        </p:txBody>
      </p:sp>
      <p:sp>
        <p:nvSpPr>
          <p:cNvPr id="156" name="Body Level One…"/>
          <p:cNvSpPr txBox="1"/>
          <p:nvPr>
            <p:ph type="body" idx="1"/>
          </p:nvPr>
        </p:nvSpPr>
        <p:spPr>
          <a:xfrm>
            <a:off x="1071562" y="3125390"/>
            <a:ext cx="22240877" cy="9376172"/>
          </a:xfrm>
          <a:prstGeom prst="rect">
            <a:avLst/>
          </a:prstGeom>
        </p:spPr>
        <p:txBody>
          <a:bodyPr lIns="101600" tIns="101600" rIns="101600" bIns="101600"/>
          <a:lstStyle>
            <a:lvl1pPr marL="642914" indent="-642914" defTabSz="821501">
              <a:lnSpc>
                <a:spcPct val="100000"/>
              </a:lnSpc>
              <a:spcBef>
                <a:spcPts val="5800"/>
              </a:spcBef>
              <a:buSzPct val="75000"/>
              <a:buFont typeface="Helvetica Neue"/>
              <a:defRPr sz="5000">
                <a:solidFill>
                  <a:srgbClr val="747474"/>
                </a:solidFill>
                <a:latin typeface="Helvetica Neue Light"/>
                <a:ea typeface="Helvetica Neue Light"/>
                <a:cs typeface="Helvetica Neue Light"/>
                <a:sym typeface="Helvetica Neue Light"/>
              </a:defRPr>
            </a:lvl1pPr>
            <a:lvl2pPr marL="964372" indent="-642914" defTabSz="821501">
              <a:lnSpc>
                <a:spcPct val="100000"/>
              </a:lnSpc>
              <a:spcBef>
                <a:spcPts val="5800"/>
              </a:spcBef>
              <a:buSzPct val="75000"/>
              <a:buFont typeface="Helvetica Neue"/>
              <a:defRPr sz="5000">
                <a:solidFill>
                  <a:srgbClr val="747474"/>
                </a:solidFill>
                <a:latin typeface="Helvetica Neue Light"/>
                <a:ea typeface="Helvetica Neue Light"/>
                <a:cs typeface="Helvetica Neue Light"/>
                <a:sym typeface="Helvetica Neue Light"/>
              </a:defRPr>
            </a:lvl2pPr>
            <a:lvl3pPr marL="1285829" indent="-642914" defTabSz="821501">
              <a:lnSpc>
                <a:spcPct val="100000"/>
              </a:lnSpc>
              <a:spcBef>
                <a:spcPts val="5800"/>
              </a:spcBef>
              <a:buSzPct val="75000"/>
              <a:buFont typeface="Helvetica Neue"/>
              <a:defRPr sz="5000">
                <a:solidFill>
                  <a:srgbClr val="747474"/>
                </a:solidFill>
                <a:latin typeface="Helvetica Neue Light"/>
                <a:ea typeface="Helvetica Neue Light"/>
                <a:cs typeface="Helvetica Neue Light"/>
                <a:sym typeface="Helvetica Neue Light"/>
              </a:defRPr>
            </a:lvl3pPr>
            <a:lvl4pPr marL="1607286" indent="-642914" defTabSz="821501">
              <a:lnSpc>
                <a:spcPct val="100000"/>
              </a:lnSpc>
              <a:spcBef>
                <a:spcPts val="5800"/>
              </a:spcBef>
              <a:buSzPct val="75000"/>
              <a:buFont typeface="Helvetica Neue"/>
              <a:defRPr sz="5000">
                <a:solidFill>
                  <a:srgbClr val="747474"/>
                </a:solidFill>
                <a:latin typeface="Helvetica Neue Light"/>
                <a:ea typeface="Helvetica Neue Light"/>
                <a:cs typeface="Helvetica Neue Light"/>
                <a:sym typeface="Helvetica Neue Light"/>
              </a:defRPr>
            </a:lvl4pPr>
            <a:lvl5pPr marL="1928743" indent="-642913" defTabSz="821501">
              <a:lnSpc>
                <a:spcPct val="100000"/>
              </a:lnSpc>
              <a:spcBef>
                <a:spcPts val="5800"/>
              </a:spcBef>
              <a:buSzPct val="75000"/>
              <a:buFont typeface="Helvetica Neue"/>
              <a:defRPr sz="5000">
                <a:solidFill>
                  <a:srgbClr val="747474"/>
                </a:solidFill>
                <a:latin typeface="Helvetica Neue Light"/>
                <a:ea typeface="Helvetica Neue Light"/>
                <a:cs typeface="Helvetica Neue Light"/>
                <a:sym typeface="Helvetica Neue Light"/>
              </a:defRPr>
            </a:lvl5pPr>
          </a:lstStyle>
          <a:p>
            <a:pPr/>
            <a:r>
              <a:t>Body Level One</a:t>
            </a:r>
          </a:p>
          <a:p>
            <a:pPr lvl="1"/>
            <a:r>
              <a:t>Body Level Two</a:t>
            </a:r>
          </a:p>
          <a:p>
            <a:pPr lvl="2"/>
            <a:r>
              <a:t>Body Level Three</a:t>
            </a:r>
          </a:p>
          <a:p>
            <a:pPr lvl="3"/>
            <a:r>
              <a:t>Body Level Four</a:t>
            </a:r>
          </a:p>
          <a:p>
            <a:pPr lvl="4"/>
            <a:r>
              <a:t>Body Level Five</a:t>
            </a:r>
          </a:p>
        </p:txBody>
      </p:sp>
      <p:sp>
        <p:nvSpPr>
          <p:cNvPr id="157" name="Slide Number"/>
          <p:cNvSpPr txBox="1"/>
          <p:nvPr>
            <p:ph type="sldNum" sz="quarter" idx="2"/>
          </p:nvPr>
        </p:nvSpPr>
        <p:spPr>
          <a:xfrm>
            <a:off x="23117798" y="12882613"/>
            <a:ext cx="470104" cy="476200"/>
          </a:xfrm>
          <a:prstGeom prst="rect">
            <a:avLst/>
          </a:prstGeom>
        </p:spPr>
        <p:txBody>
          <a:bodyPr lIns="101600" tIns="101600" rIns="101600" bIns="101600" anchor="b"/>
          <a:lstStyle>
            <a:lvl1pPr>
              <a:defRPr sz="1800">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spTree>
      <p:nvGrpSpPr>
        <p:cNvPr id="1" name=""/>
        <p:cNvGrpSpPr/>
        <p:nvPr/>
      </p:nvGrpSpPr>
      <p:grpSpPr>
        <a:xfrm>
          <a:off x="0" y="0"/>
          <a:ext cx="0" cy="0"/>
          <a:chOff x="0" y="0"/>
          <a:chExt cx="0" cy="0"/>
        </a:xfrm>
      </p:grpSpPr>
      <p:sp>
        <p:nvSpPr>
          <p:cNvPr id="164" name="Line"/>
          <p:cNvSpPr/>
          <p:nvPr/>
        </p:nvSpPr>
        <p:spPr>
          <a:xfrm>
            <a:off x="1071562" y="2768204"/>
            <a:ext cx="9512614" cy="188"/>
          </a:xfrm>
          <a:prstGeom prst="line">
            <a:avLst/>
          </a:prstGeom>
          <a:ln w="25400">
            <a:solidFill>
              <a:srgbClr val="9A9A9A"/>
            </a:solidFill>
            <a:miter lim="400000"/>
          </a:ln>
        </p:spPr>
        <p:txBody>
          <a:bodyPr tIns="91439" bIns="91439"/>
          <a:lstStyle/>
          <a:p>
            <a:pPr/>
          </a:p>
        </p:txBody>
      </p:sp>
      <p:sp>
        <p:nvSpPr>
          <p:cNvPr id="165" name="Image"/>
          <p:cNvSpPr/>
          <p:nvPr>
            <p:ph type="pic" idx="21"/>
          </p:nvPr>
        </p:nvSpPr>
        <p:spPr>
          <a:xfrm>
            <a:off x="12144375" y="-214312"/>
            <a:ext cx="12477751" cy="13930313"/>
          </a:xfrm>
          <a:prstGeom prst="rect">
            <a:avLst/>
          </a:prstGeom>
          <a:ln w="12700"/>
        </p:spPr>
        <p:txBody>
          <a:bodyPr tIns="45719" bIns="45719">
            <a:noAutofit/>
          </a:bodyPr>
          <a:lstStyle/>
          <a:p>
            <a:pPr/>
          </a:p>
        </p:txBody>
      </p:sp>
      <p:sp>
        <p:nvSpPr>
          <p:cNvPr id="166" name="Title Text"/>
          <p:cNvSpPr txBox="1"/>
          <p:nvPr>
            <p:ph type="title"/>
          </p:nvPr>
        </p:nvSpPr>
        <p:spPr>
          <a:xfrm>
            <a:off x="1071562" y="464343"/>
            <a:ext cx="9525001" cy="1964534"/>
          </a:xfrm>
          <a:prstGeom prst="rect">
            <a:avLst/>
          </a:prstGeom>
        </p:spPr>
        <p:txBody>
          <a:bodyPr lIns="101600" tIns="101600" rIns="101600" bIns="101600"/>
          <a:lstStyle>
            <a:lvl1pPr defTabSz="821501">
              <a:lnSpc>
                <a:spcPct val="100000"/>
              </a:lnSpc>
              <a:defRPr sz="5800">
                <a:solidFill>
                  <a:srgbClr val="000000"/>
                </a:solidFill>
                <a:latin typeface="Helvetica Neue Light"/>
                <a:ea typeface="Helvetica Neue Light"/>
                <a:cs typeface="Helvetica Neue Light"/>
                <a:sym typeface="Helvetica Neue Light"/>
              </a:defRPr>
            </a:lvl1pPr>
          </a:lstStyle>
          <a:p>
            <a:pPr/>
            <a:r>
              <a:t>Title Text</a:t>
            </a:r>
          </a:p>
        </p:txBody>
      </p:sp>
      <p:sp>
        <p:nvSpPr>
          <p:cNvPr id="167" name="Body Level One…"/>
          <p:cNvSpPr txBox="1"/>
          <p:nvPr>
            <p:ph type="body" sz="half" idx="1"/>
          </p:nvPr>
        </p:nvSpPr>
        <p:spPr>
          <a:xfrm>
            <a:off x="1071562" y="3125390"/>
            <a:ext cx="9525001" cy="9376172"/>
          </a:xfrm>
          <a:prstGeom prst="rect">
            <a:avLst/>
          </a:prstGeom>
        </p:spPr>
        <p:txBody>
          <a:bodyPr lIns="101600" tIns="101600" rIns="101600" bIns="101600"/>
          <a:lstStyle>
            <a:lvl1pPr marL="464328" indent="-464328" defTabSz="821501">
              <a:lnSpc>
                <a:spcPct val="100000"/>
              </a:lnSpc>
              <a:spcBef>
                <a:spcPts val="4200"/>
              </a:spcBef>
              <a:buSzPct val="75000"/>
              <a:buFont typeface="Helvetica Neue"/>
              <a:defRPr sz="3600">
                <a:solidFill>
                  <a:srgbClr val="747474"/>
                </a:solidFill>
                <a:latin typeface="Helvetica Neue"/>
                <a:ea typeface="Helvetica Neue"/>
                <a:cs typeface="Helvetica Neue"/>
                <a:sym typeface="Helvetica Neue"/>
              </a:defRPr>
            </a:lvl1pPr>
            <a:lvl2pPr marL="696491" indent="-464328" defTabSz="821501">
              <a:lnSpc>
                <a:spcPct val="100000"/>
              </a:lnSpc>
              <a:spcBef>
                <a:spcPts val="4200"/>
              </a:spcBef>
              <a:buSzPct val="75000"/>
              <a:buFont typeface="Helvetica Neue"/>
              <a:defRPr sz="3600">
                <a:solidFill>
                  <a:srgbClr val="747474"/>
                </a:solidFill>
                <a:latin typeface="Helvetica Neue"/>
                <a:ea typeface="Helvetica Neue"/>
                <a:cs typeface="Helvetica Neue"/>
                <a:sym typeface="Helvetica Neue"/>
              </a:defRPr>
            </a:lvl2pPr>
            <a:lvl3pPr marL="928655" indent="-464328" defTabSz="821501">
              <a:lnSpc>
                <a:spcPct val="100000"/>
              </a:lnSpc>
              <a:spcBef>
                <a:spcPts val="4200"/>
              </a:spcBef>
              <a:buSzPct val="75000"/>
              <a:buFont typeface="Helvetica Neue"/>
              <a:defRPr sz="3600">
                <a:solidFill>
                  <a:srgbClr val="747474"/>
                </a:solidFill>
                <a:latin typeface="Helvetica Neue"/>
                <a:ea typeface="Helvetica Neue"/>
                <a:cs typeface="Helvetica Neue"/>
                <a:sym typeface="Helvetica Neue"/>
              </a:defRPr>
            </a:lvl3pPr>
            <a:lvl4pPr marL="1160818" indent="-464328" defTabSz="821501">
              <a:lnSpc>
                <a:spcPct val="100000"/>
              </a:lnSpc>
              <a:spcBef>
                <a:spcPts val="4200"/>
              </a:spcBef>
              <a:buSzPct val="75000"/>
              <a:buFont typeface="Helvetica Neue"/>
              <a:defRPr sz="3600">
                <a:solidFill>
                  <a:srgbClr val="747474"/>
                </a:solidFill>
                <a:latin typeface="Helvetica Neue"/>
                <a:ea typeface="Helvetica Neue"/>
                <a:cs typeface="Helvetica Neue"/>
                <a:sym typeface="Helvetica Neue"/>
              </a:defRPr>
            </a:lvl4pPr>
            <a:lvl5pPr marL="1392982" indent="-464328" defTabSz="821501">
              <a:lnSpc>
                <a:spcPct val="100000"/>
              </a:lnSpc>
              <a:spcBef>
                <a:spcPts val="4200"/>
              </a:spcBef>
              <a:buSzPct val="75000"/>
              <a:buFont typeface="Helvetica Neue"/>
              <a:defRPr sz="3600">
                <a:solidFill>
                  <a:srgbClr val="747474"/>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168" name="Slide Number"/>
          <p:cNvSpPr txBox="1"/>
          <p:nvPr>
            <p:ph type="sldNum" sz="quarter" idx="2"/>
          </p:nvPr>
        </p:nvSpPr>
        <p:spPr>
          <a:xfrm>
            <a:off x="957643" y="12882613"/>
            <a:ext cx="470105" cy="476200"/>
          </a:xfrm>
          <a:prstGeom prst="rect">
            <a:avLst/>
          </a:prstGeom>
        </p:spPr>
        <p:txBody>
          <a:bodyPr lIns="101600" tIns="101600" rIns="101600" bIns="101600" anchor="b"/>
          <a:lstStyle>
            <a:lvl1pPr algn="l">
              <a:defRPr sz="1800">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spTree>
      <p:nvGrpSpPr>
        <p:cNvPr id="1" name=""/>
        <p:cNvGrpSpPr/>
        <p:nvPr/>
      </p:nvGrpSpPr>
      <p:grpSpPr>
        <a:xfrm>
          <a:off x="0" y="0"/>
          <a:ext cx="0" cy="0"/>
          <a:chOff x="0" y="0"/>
          <a:chExt cx="0" cy="0"/>
        </a:xfrm>
      </p:grpSpPr>
      <p:sp>
        <p:nvSpPr>
          <p:cNvPr id="175" name="Body Level One…"/>
          <p:cNvSpPr txBox="1"/>
          <p:nvPr>
            <p:ph type="body" idx="1"/>
          </p:nvPr>
        </p:nvSpPr>
        <p:spPr>
          <a:xfrm>
            <a:off x="1666874" y="1250155"/>
            <a:ext cx="21026438" cy="11197830"/>
          </a:xfrm>
          <a:prstGeom prst="rect">
            <a:avLst/>
          </a:prstGeom>
        </p:spPr>
        <p:txBody>
          <a:bodyPr lIns="101600" tIns="101600" rIns="101600" bIns="101600"/>
          <a:lstStyle>
            <a:lvl1pPr marL="642914" indent="-642914" defTabSz="821501">
              <a:lnSpc>
                <a:spcPct val="100000"/>
              </a:lnSpc>
              <a:spcBef>
                <a:spcPts val="5800"/>
              </a:spcBef>
              <a:buSzPct val="75000"/>
              <a:buFont typeface="Helvetica Neue"/>
              <a:defRPr sz="5000">
                <a:solidFill>
                  <a:srgbClr val="747474"/>
                </a:solidFill>
                <a:latin typeface="Helvetica Neue Light"/>
                <a:ea typeface="Helvetica Neue Light"/>
                <a:cs typeface="Helvetica Neue Light"/>
                <a:sym typeface="Helvetica Neue Light"/>
              </a:defRPr>
            </a:lvl1pPr>
            <a:lvl2pPr marL="964372" indent="-642914" defTabSz="821501">
              <a:lnSpc>
                <a:spcPct val="100000"/>
              </a:lnSpc>
              <a:spcBef>
                <a:spcPts val="5800"/>
              </a:spcBef>
              <a:buSzPct val="75000"/>
              <a:buFont typeface="Helvetica Neue"/>
              <a:defRPr sz="5000">
                <a:solidFill>
                  <a:srgbClr val="747474"/>
                </a:solidFill>
                <a:latin typeface="Helvetica Neue Light"/>
                <a:ea typeface="Helvetica Neue Light"/>
                <a:cs typeface="Helvetica Neue Light"/>
                <a:sym typeface="Helvetica Neue Light"/>
              </a:defRPr>
            </a:lvl2pPr>
            <a:lvl3pPr marL="1285829" indent="-642914" defTabSz="821501">
              <a:lnSpc>
                <a:spcPct val="100000"/>
              </a:lnSpc>
              <a:spcBef>
                <a:spcPts val="5800"/>
              </a:spcBef>
              <a:buSzPct val="75000"/>
              <a:buFont typeface="Helvetica Neue"/>
              <a:defRPr sz="5000">
                <a:solidFill>
                  <a:srgbClr val="747474"/>
                </a:solidFill>
                <a:latin typeface="Helvetica Neue Light"/>
                <a:ea typeface="Helvetica Neue Light"/>
                <a:cs typeface="Helvetica Neue Light"/>
                <a:sym typeface="Helvetica Neue Light"/>
              </a:defRPr>
            </a:lvl3pPr>
            <a:lvl4pPr marL="1607286" indent="-642914" defTabSz="821501">
              <a:lnSpc>
                <a:spcPct val="100000"/>
              </a:lnSpc>
              <a:spcBef>
                <a:spcPts val="5800"/>
              </a:spcBef>
              <a:buSzPct val="75000"/>
              <a:buFont typeface="Helvetica Neue"/>
              <a:defRPr sz="5000">
                <a:solidFill>
                  <a:srgbClr val="747474"/>
                </a:solidFill>
                <a:latin typeface="Helvetica Neue Light"/>
                <a:ea typeface="Helvetica Neue Light"/>
                <a:cs typeface="Helvetica Neue Light"/>
                <a:sym typeface="Helvetica Neue Light"/>
              </a:defRPr>
            </a:lvl4pPr>
            <a:lvl5pPr marL="1928743" indent="-642913" defTabSz="821501">
              <a:lnSpc>
                <a:spcPct val="100000"/>
              </a:lnSpc>
              <a:spcBef>
                <a:spcPts val="5800"/>
              </a:spcBef>
              <a:buSzPct val="75000"/>
              <a:buFont typeface="Helvetica Neue"/>
              <a:defRPr sz="5000">
                <a:solidFill>
                  <a:srgbClr val="747474"/>
                </a:solidFill>
                <a:latin typeface="Helvetica Neue Light"/>
                <a:ea typeface="Helvetica Neue Light"/>
                <a:cs typeface="Helvetica Neue Light"/>
                <a:sym typeface="Helvetica Neue Light"/>
              </a:defRPr>
            </a:lvl5pPr>
          </a:lstStyle>
          <a:p>
            <a:pPr/>
            <a:r>
              <a:t>Body Level One</a:t>
            </a:r>
          </a:p>
          <a:p>
            <a:pPr lvl="1"/>
            <a:r>
              <a:t>Body Level Two</a:t>
            </a:r>
          </a:p>
          <a:p>
            <a:pPr lvl="2"/>
            <a:r>
              <a:t>Body Level Three</a:t>
            </a:r>
          </a:p>
          <a:p>
            <a:pPr lvl="3"/>
            <a:r>
              <a:t>Body Level Four</a:t>
            </a:r>
          </a:p>
          <a:p>
            <a:pPr lvl="4"/>
            <a:r>
              <a:t>Body Level Five</a:t>
            </a:r>
          </a:p>
        </p:txBody>
      </p:sp>
      <p:sp>
        <p:nvSpPr>
          <p:cNvPr id="176" name="Slide Number"/>
          <p:cNvSpPr txBox="1"/>
          <p:nvPr>
            <p:ph type="sldNum" sz="quarter" idx="2"/>
          </p:nvPr>
        </p:nvSpPr>
        <p:spPr>
          <a:xfrm>
            <a:off x="23117798" y="12882613"/>
            <a:ext cx="470104" cy="476200"/>
          </a:xfrm>
          <a:prstGeom prst="rect">
            <a:avLst/>
          </a:prstGeom>
        </p:spPr>
        <p:txBody>
          <a:bodyPr lIns="101600" tIns="101600" rIns="101600" bIns="101600" anchor="b"/>
          <a:lstStyle>
            <a:lvl1pPr>
              <a:defRPr sz="1800">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183" name="Line"/>
          <p:cNvSpPr/>
          <p:nvPr/>
        </p:nvSpPr>
        <p:spPr>
          <a:xfrm flipH="1">
            <a:off x="16978308" y="714375"/>
            <a:ext cx="240" cy="11215734"/>
          </a:xfrm>
          <a:prstGeom prst="line">
            <a:avLst/>
          </a:prstGeom>
          <a:ln w="25400">
            <a:solidFill>
              <a:srgbClr val="9A9A9A"/>
            </a:solidFill>
            <a:miter lim="400000"/>
          </a:ln>
        </p:spPr>
        <p:txBody>
          <a:bodyPr tIns="91439" bIns="91439"/>
          <a:lstStyle/>
          <a:p>
            <a:pPr/>
          </a:p>
        </p:txBody>
      </p:sp>
      <p:sp>
        <p:nvSpPr>
          <p:cNvPr id="184" name="Line"/>
          <p:cNvSpPr/>
          <p:nvPr/>
        </p:nvSpPr>
        <p:spPr>
          <a:xfrm>
            <a:off x="16978306" y="6277571"/>
            <a:ext cx="6465945" cy="84"/>
          </a:xfrm>
          <a:prstGeom prst="line">
            <a:avLst/>
          </a:prstGeom>
          <a:ln w="25400">
            <a:solidFill>
              <a:srgbClr val="9A9A9A"/>
            </a:solidFill>
            <a:miter lim="400000"/>
          </a:ln>
        </p:spPr>
        <p:txBody>
          <a:bodyPr tIns="91439" bIns="91439"/>
          <a:lstStyle/>
          <a:p>
            <a:pPr/>
          </a:p>
        </p:txBody>
      </p:sp>
      <p:sp>
        <p:nvSpPr>
          <p:cNvPr id="185" name="Image"/>
          <p:cNvSpPr/>
          <p:nvPr>
            <p:ph type="pic" sz="half" idx="21"/>
          </p:nvPr>
        </p:nvSpPr>
        <p:spPr>
          <a:xfrm>
            <a:off x="17190022" y="6447358"/>
            <a:ext cx="12199996" cy="6107909"/>
          </a:xfrm>
          <a:prstGeom prst="rect">
            <a:avLst/>
          </a:prstGeom>
          <a:ln w="12700"/>
        </p:spPr>
        <p:txBody>
          <a:bodyPr tIns="45719" bIns="45719">
            <a:noAutofit/>
          </a:bodyPr>
          <a:lstStyle/>
          <a:p>
            <a:pPr/>
          </a:p>
        </p:txBody>
      </p:sp>
      <p:sp>
        <p:nvSpPr>
          <p:cNvPr id="186" name="Image"/>
          <p:cNvSpPr/>
          <p:nvPr>
            <p:ph type="pic" sz="quarter" idx="22"/>
          </p:nvPr>
        </p:nvSpPr>
        <p:spPr>
          <a:xfrm>
            <a:off x="17216437" y="-142877"/>
            <a:ext cx="6310313" cy="7036595"/>
          </a:xfrm>
          <a:prstGeom prst="rect">
            <a:avLst/>
          </a:prstGeom>
          <a:ln w="12700"/>
        </p:spPr>
        <p:txBody>
          <a:bodyPr tIns="45719" bIns="45719">
            <a:noAutofit/>
          </a:bodyPr>
          <a:lstStyle/>
          <a:p>
            <a:pPr/>
          </a:p>
        </p:txBody>
      </p:sp>
      <p:sp>
        <p:nvSpPr>
          <p:cNvPr id="187" name="Image"/>
          <p:cNvSpPr/>
          <p:nvPr>
            <p:ph type="pic" idx="23"/>
          </p:nvPr>
        </p:nvSpPr>
        <p:spPr>
          <a:xfrm>
            <a:off x="-1500188" y="660797"/>
            <a:ext cx="20716877" cy="11325930"/>
          </a:xfrm>
          <a:prstGeom prst="rect">
            <a:avLst/>
          </a:prstGeom>
          <a:ln w="12700"/>
        </p:spPr>
        <p:txBody>
          <a:bodyPr tIns="45719" bIns="45719">
            <a:noAutofit/>
          </a:bodyPr>
          <a:lstStyle/>
          <a:p>
            <a:pPr/>
          </a:p>
        </p:txBody>
      </p:sp>
      <p:sp>
        <p:nvSpPr>
          <p:cNvPr id="188" name="Body Level One…"/>
          <p:cNvSpPr txBox="1"/>
          <p:nvPr>
            <p:ph type="body" sz="quarter" idx="1"/>
          </p:nvPr>
        </p:nvSpPr>
        <p:spPr>
          <a:xfrm>
            <a:off x="976312" y="12180093"/>
            <a:ext cx="15692438" cy="1321595"/>
          </a:xfrm>
          <a:prstGeom prst="rect">
            <a:avLst/>
          </a:prstGeom>
        </p:spPr>
        <p:txBody>
          <a:bodyPr lIns="101600" tIns="101600" rIns="101600" bIns="101600"/>
          <a:lstStyle>
            <a:lvl1pPr marL="0" indent="0" defTabSz="821501">
              <a:lnSpc>
                <a:spcPct val="100000"/>
              </a:lnSpc>
              <a:spcBef>
                <a:spcPts val="0"/>
              </a:spcBef>
              <a:buSzTx/>
              <a:buFontTx/>
              <a:buNone/>
              <a:defRPr sz="3600">
                <a:solidFill>
                  <a:srgbClr val="747474"/>
                </a:solidFill>
                <a:latin typeface="Helvetica Neue"/>
                <a:ea typeface="Helvetica Neue"/>
                <a:cs typeface="Helvetica Neue"/>
                <a:sym typeface="Helvetica Neue"/>
              </a:defRPr>
            </a:lvl1pPr>
            <a:lvl2pPr marL="0" indent="0" defTabSz="821501">
              <a:lnSpc>
                <a:spcPct val="100000"/>
              </a:lnSpc>
              <a:spcBef>
                <a:spcPts val="0"/>
              </a:spcBef>
              <a:buSzTx/>
              <a:buFontTx/>
              <a:buNone/>
              <a:defRPr sz="3600">
                <a:solidFill>
                  <a:srgbClr val="747474"/>
                </a:solidFill>
                <a:latin typeface="Helvetica Neue"/>
                <a:ea typeface="Helvetica Neue"/>
                <a:cs typeface="Helvetica Neue"/>
                <a:sym typeface="Helvetica Neue"/>
              </a:defRPr>
            </a:lvl2pPr>
            <a:lvl3pPr marL="0" indent="0" defTabSz="821501">
              <a:lnSpc>
                <a:spcPct val="100000"/>
              </a:lnSpc>
              <a:spcBef>
                <a:spcPts val="0"/>
              </a:spcBef>
              <a:buSzTx/>
              <a:buFontTx/>
              <a:buNone/>
              <a:defRPr sz="3600">
                <a:solidFill>
                  <a:srgbClr val="747474"/>
                </a:solidFill>
                <a:latin typeface="Helvetica Neue"/>
                <a:ea typeface="Helvetica Neue"/>
                <a:cs typeface="Helvetica Neue"/>
                <a:sym typeface="Helvetica Neue"/>
              </a:defRPr>
            </a:lvl3pPr>
            <a:lvl4pPr marL="0" indent="0" defTabSz="821501">
              <a:lnSpc>
                <a:spcPct val="100000"/>
              </a:lnSpc>
              <a:spcBef>
                <a:spcPts val="0"/>
              </a:spcBef>
              <a:buSzTx/>
              <a:buFontTx/>
              <a:buNone/>
              <a:defRPr sz="3600">
                <a:solidFill>
                  <a:srgbClr val="747474"/>
                </a:solidFill>
                <a:latin typeface="Helvetica Neue"/>
                <a:ea typeface="Helvetica Neue"/>
                <a:cs typeface="Helvetica Neue"/>
                <a:sym typeface="Helvetica Neue"/>
              </a:defRPr>
            </a:lvl4pPr>
            <a:lvl5pPr marL="0" indent="0" defTabSz="821501">
              <a:lnSpc>
                <a:spcPct val="100000"/>
              </a:lnSpc>
              <a:spcBef>
                <a:spcPts val="0"/>
              </a:spcBef>
              <a:buSzTx/>
              <a:buFontTx/>
              <a:buNone/>
              <a:defRPr sz="3600">
                <a:solidFill>
                  <a:srgbClr val="747474"/>
                </a:solidFill>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189" name="Slide Number"/>
          <p:cNvSpPr txBox="1"/>
          <p:nvPr>
            <p:ph type="sldNum" sz="quarter" idx="2"/>
          </p:nvPr>
        </p:nvSpPr>
        <p:spPr>
          <a:xfrm>
            <a:off x="23117798" y="12882613"/>
            <a:ext cx="470104" cy="476200"/>
          </a:xfrm>
          <a:prstGeom prst="rect">
            <a:avLst/>
          </a:prstGeom>
        </p:spPr>
        <p:txBody>
          <a:bodyPr lIns="101600" tIns="101600" rIns="101600" bIns="101600" anchor="b"/>
          <a:lstStyle>
            <a:lvl1pPr>
              <a:defRPr sz="1800">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sp>
        <p:nvSpPr>
          <p:cNvPr id="22" name="Title Text"/>
          <p:cNvSpPr txBox="1"/>
          <p:nvPr>
            <p:ph type="title"/>
          </p:nvPr>
        </p:nvSpPr>
        <p:spPr>
          <a:xfrm>
            <a:off x="1676400" y="36509"/>
            <a:ext cx="21031200" cy="2651127"/>
          </a:xfrm>
          <a:prstGeom prst="rect">
            <a:avLst/>
          </a:prstGeom>
        </p:spPr>
        <p:txBody>
          <a:bodyPr/>
          <a:lstStyle>
            <a:lvl1pPr>
              <a:defRPr sz="7200"/>
            </a:lvl1pPr>
          </a:lstStyle>
          <a:p>
            <a:pPr/>
            <a:r>
              <a:t>Title Text</a:t>
            </a:r>
          </a:p>
        </p:txBody>
      </p:sp>
      <p:sp>
        <p:nvSpPr>
          <p:cNvPr id="23" name="Body Level One…"/>
          <p:cNvSpPr txBox="1"/>
          <p:nvPr>
            <p:ph type="body" idx="1"/>
          </p:nvPr>
        </p:nvSpPr>
        <p:spPr>
          <a:xfrm>
            <a:off x="1676400" y="3000319"/>
            <a:ext cx="15774692" cy="8702677"/>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
        <p:nvSpPr>
          <p:cNvPr id="25" name="Straight Connector 7"/>
          <p:cNvSpPr/>
          <p:nvPr/>
        </p:nvSpPr>
        <p:spPr>
          <a:xfrm>
            <a:off x="1676400" y="2858116"/>
            <a:ext cx="21031200" cy="1"/>
          </a:xfrm>
          <a:prstGeom prst="line">
            <a:avLst/>
          </a:prstGeom>
          <a:ln w="12700">
            <a:solidFill>
              <a:schemeClr val="accent1"/>
            </a:solidFill>
            <a:miter/>
          </a:ln>
        </p:spPr>
        <p:txBody>
          <a:bodyPr tIns="91439" bIns="91439"/>
          <a:lstStyle/>
          <a:p>
            <a:pPr/>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96" name="Body Level One…"/>
          <p:cNvSpPr txBox="1"/>
          <p:nvPr>
            <p:ph type="body" sz="quarter" idx="1"/>
          </p:nvPr>
        </p:nvSpPr>
        <p:spPr>
          <a:xfrm>
            <a:off x="2381250" y="8947546"/>
            <a:ext cx="19621500" cy="767777"/>
          </a:xfrm>
          <a:prstGeom prst="rect">
            <a:avLst/>
          </a:prstGeom>
        </p:spPr>
        <p:txBody>
          <a:bodyPr lIns="101600" tIns="101600" rIns="101600" bIns="101600"/>
          <a:lstStyle>
            <a:lvl1pPr marL="0" indent="0" algn="ctr" defTabSz="642914">
              <a:lnSpc>
                <a:spcPct val="100000"/>
              </a:lnSpc>
              <a:spcBef>
                <a:spcPts val="0"/>
              </a:spcBef>
              <a:buSzTx/>
              <a:buFontTx/>
              <a:buNone/>
              <a:defRPr sz="3600">
                <a:latin typeface="Helvetica Neue Medium"/>
                <a:ea typeface="Helvetica Neue Medium"/>
                <a:cs typeface="Helvetica Neue Medium"/>
                <a:sym typeface="Helvetica Neue Medium"/>
              </a:defRPr>
            </a:lvl1pPr>
            <a:lvl2pPr marL="784356" indent="-462898" algn="ctr" defTabSz="642914">
              <a:lnSpc>
                <a:spcPct val="100000"/>
              </a:lnSpc>
              <a:spcBef>
                <a:spcPts val="0"/>
              </a:spcBef>
              <a:buSzPct val="75000"/>
              <a:buFontTx/>
              <a:defRPr sz="3600">
                <a:latin typeface="Helvetica Neue Medium"/>
                <a:ea typeface="Helvetica Neue Medium"/>
                <a:cs typeface="Helvetica Neue Medium"/>
                <a:sym typeface="Helvetica Neue Medium"/>
              </a:defRPr>
            </a:lvl2pPr>
            <a:lvl3pPr marL="1105813" indent="-462898" algn="ctr" defTabSz="642914">
              <a:lnSpc>
                <a:spcPct val="100000"/>
              </a:lnSpc>
              <a:spcBef>
                <a:spcPts val="0"/>
              </a:spcBef>
              <a:buSzPct val="75000"/>
              <a:buFontTx/>
              <a:defRPr sz="3600">
                <a:latin typeface="Helvetica Neue Medium"/>
                <a:ea typeface="Helvetica Neue Medium"/>
                <a:cs typeface="Helvetica Neue Medium"/>
                <a:sym typeface="Helvetica Neue Medium"/>
              </a:defRPr>
            </a:lvl3pPr>
            <a:lvl4pPr marL="1427270" indent="-462898" algn="ctr" defTabSz="642914">
              <a:lnSpc>
                <a:spcPct val="100000"/>
              </a:lnSpc>
              <a:spcBef>
                <a:spcPts val="0"/>
              </a:spcBef>
              <a:buSzPct val="75000"/>
              <a:buFontTx/>
              <a:defRPr sz="3600">
                <a:latin typeface="Helvetica Neue Medium"/>
                <a:ea typeface="Helvetica Neue Medium"/>
                <a:cs typeface="Helvetica Neue Medium"/>
                <a:sym typeface="Helvetica Neue Medium"/>
              </a:defRPr>
            </a:lvl4pPr>
            <a:lvl5pPr marL="1748728" indent="-462898" algn="ctr" defTabSz="642914">
              <a:lnSpc>
                <a:spcPct val="100000"/>
              </a:lnSpc>
              <a:spcBef>
                <a:spcPts val="0"/>
              </a:spcBef>
              <a:buSzPct val="75000"/>
              <a:buFontTx/>
              <a:defRPr sz="3600">
                <a:latin typeface="Helvetica Neue Medium"/>
                <a:ea typeface="Helvetica Neue Medium"/>
                <a:cs typeface="Helvetica Neue Medium"/>
                <a:sym typeface="Helvetica Neue Medium"/>
              </a:defRPr>
            </a:lvl5pPr>
          </a:lstStyle>
          <a:p>
            <a:pPr/>
            <a:r>
              <a:t>Body Level One</a:t>
            </a:r>
          </a:p>
          <a:p>
            <a:pPr lvl="1"/>
            <a:r>
              <a:t>Body Level Two</a:t>
            </a:r>
          </a:p>
          <a:p>
            <a:pPr lvl="2"/>
            <a:r>
              <a:t>Body Level Three</a:t>
            </a:r>
          </a:p>
          <a:p>
            <a:pPr lvl="3"/>
            <a:r>
              <a:t>Body Level Four</a:t>
            </a:r>
          </a:p>
          <a:p>
            <a:pPr lvl="4"/>
            <a:r>
              <a:t>Body Level Five</a:t>
            </a:r>
          </a:p>
        </p:txBody>
      </p:sp>
      <p:sp>
        <p:nvSpPr>
          <p:cNvPr id="197" name="“Type a quote here.”"/>
          <p:cNvSpPr txBox="1"/>
          <p:nvPr>
            <p:ph type="body" sz="quarter" idx="21"/>
          </p:nvPr>
        </p:nvSpPr>
        <p:spPr>
          <a:xfrm>
            <a:off x="2381250" y="6001191"/>
            <a:ext cx="19621500" cy="1070679"/>
          </a:xfrm>
          <a:prstGeom prst="rect">
            <a:avLst/>
          </a:prstGeom>
        </p:spPr>
        <p:txBody>
          <a:bodyPr lIns="101600" tIns="101600" rIns="101600" bIns="101600" anchor="ctr"/>
          <a:lstStyle/>
          <a:p>
            <a:pPr marL="0" indent="0" algn="ctr" defTabSz="642914">
              <a:lnSpc>
                <a:spcPct val="100000"/>
              </a:lnSpc>
              <a:spcBef>
                <a:spcPts val="3200"/>
              </a:spcBef>
              <a:buSzTx/>
              <a:buFontTx/>
              <a:buNone/>
              <a:defRPr>
                <a:solidFill>
                  <a:srgbClr val="747474"/>
                </a:solidFill>
                <a:latin typeface="Helvetica Neue Light"/>
                <a:ea typeface="Helvetica Neue Light"/>
                <a:cs typeface="Helvetica Neue Light"/>
                <a:sym typeface="Helvetica Neue Light"/>
              </a:defRPr>
            </a:pPr>
          </a:p>
        </p:txBody>
      </p:sp>
      <p:sp>
        <p:nvSpPr>
          <p:cNvPr id="198" name="Slide Number"/>
          <p:cNvSpPr txBox="1"/>
          <p:nvPr>
            <p:ph type="sldNum" sz="quarter" idx="2"/>
          </p:nvPr>
        </p:nvSpPr>
        <p:spPr>
          <a:xfrm>
            <a:off x="23117798" y="12882613"/>
            <a:ext cx="470104" cy="476200"/>
          </a:xfrm>
          <a:prstGeom prst="rect">
            <a:avLst/>
          </a:prstGeom>
        </p:spPr>
        <p:txBody>
          <a:bodyPr lIns="101600" tIns="101600" rIns="101600" bIns="101600" anchor="b"/>
          <a:lstStyle>
            <a:lvl1pPr>
              <a:defRPr sz="1800">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205" name="Image"/>
          <p:cNvSpPr/>
          <p:nvPr>
            <p:ph type="pic" idx="21"/>
          </p:nvPr>
        </p:nvSpPr>
        <p:spPr>
          <a:xfrm>
            <a:off x="-333375" y="0"/>
            <a:ext cx="25074564" cy="13716000"/>
          </a:xfrm>
          <a:prstGeom prst="rect">
            <a:avLst/>
          </a:prstGeom>
          <a:ln w="12700"/>
        </p:spPr>
        <p:txBody>
          <a:bodyPr tIns="45719" bIns="45719">
            <a:noAutofit/>
          </a:bodyPr>
          <a:lstStyle/>
          <a:p>
            <a:pPr/>
          </a:p>
        </p:txBody>
      </p:sp>
      <p:sp>
        <p:nvSpPr>
          <p:cNvPr id="206" name="Slide Number"/>
          <p:cNvSpPr txBox="1"/>
          <p:nvPr>
            <p:ph type="sldNum" sz="quarter" idx="2"/>
          </p:nvPr>
        </p:nvSpPr>
        <p:spPr>
          <a:xfrm>
            <a:off x="23117798" y="12882613"/>
            <a:ext cx="470104" cy="476200"/>
          </a:xfrm>
          <a:prstGeom prst="rect">
            <a:avLst/>
          </a:prstGeom>
        </p:spPr>
        <p:txBody>
          <a:bodyPr lIns="101600" tIns="101600" rIns="101600" bIns="101600" anchor="b"/>
          <a:lstStyle>
            <a:lvl1pPr>
              <a:defRPr sz="1800">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213" name="Slide Number"/>
          <p:cNvSpPr txBox="1"/>
          <p:nvPr>
            <p:ph type="sldNum" sz="quarter" idx="2"/>
          </p:nvPr>
        </p:nvSpPr>
        <p:spPr>
          <a:xfrm>
            <a:off x="23117798" y="12882613"/>
            <a:ext cx="470104" cy="476200"/>
          </a:xfrm>
          <a:prstGeom prst="rect">
            <a:avLst/>
          </a:prstGeom>
        </p:spPr>
        <p:txBody>
          <a:bodyPr lIns="101600" tIns="101600" rIns="101600" bIns="101600" anchor="b"/>
          <a:lstStyle>
            <a:lvl1pPr>
              <a:defRPr sz="1800">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amp; Bullets">
    <p:spTree>
      <p:nvGrpSpPr>
        <p:cNvPr id="1" name=""/>
        <p:cNvGrpSpPr/>
        <p:nvPr/>
      </p:nvGrpSpPr>
      <p:grpSpPr>
        <a:xfrm>
          <a:off x="0" y="0"/>
          <a:ext cx="0" cy="0"/>
          <a:chOff x="0" y="0"/>
          <a:chExt cx="0" cy="0"/>
        </a:xfrm>
      </p:grpSpPr>
      <p:sp>
        <p:nvSpPr>
          <p:cNvPr id="220" name="Title Text"/>
          <p:cNvSpPr txBox="1"/>
          <p:nvPr>
            <p:ph type="title"/>
          </p:nvPr>
        </p:nvSpPr>
        <p:spPr>
          <a:xfrm>
            <a:off x="2381250" y="357188"/>
            <a:ext cx="19621500" cy="3429001"/>
          </a:xfrm>
          <a:prstGeom prst="rect">
            <a:avLst/>
          </a:prstGeom>
        </p:spPr>
        <p:txBody>
          <a:bodyPr lIns="101600" tIns="101600" rIns="101600" bIns="101600" anchor="ctr"/>
          <a:lstStyle>
            <a:lvl1pPr algn="ctr" defTabSz="821501">
              <a:lnSpc>
                <a:spcPct val="100000"/>
              </a:lnSpc>
              <a:defRPr sz="11800">
                <a:solidFill>
                  <a:srgbClr val="000000"/>
                </a:solidFill>
                <a:latin typeface="Gill Sans"/>
                <a:ea typeface="Gill Sans"/>
                <a:cs typeface="Gill Sans"/>
                <a:sym typeface="Gill Sans"/>
              </a:defRPr>
            </a:lvl1pPr>
          </a:lstStyle>
          <a:p>
            <a:pPr/>
            <a:r>
              <a:t>Title Text</a:t>
            </a:r>
          </a:p>
        </p:txBody>
      </p:sp>
      <p:sp>
        <p:nvSpPr>
          <p:cNvPr id="221" name="Body Level One…"/>
          <p:cNvSpPr txBox="1"/>
          <p:nvPr>
            <p:ph type="body" idx="1"/>
          </p:nvPr>
        </p:nvSpPr>
        <p:spPr>
          <a:xfrm>
            <a:off x="2381250" y="3893344"/>
            <a:ext cx="19621500" cy="8036719"/>
          </a:xfrm>
          <a:prstGeom prst="rect">
            <a:avLst/>
          </a:prstGeom>
        </p:spPr>
        <p:txBody>
          <a:bodyPr lIns="101600" tIns="101600" rIns="101600" bIns="101600" anchor="ctr"/>
          <a:lstStyle>
            <a:lvl1pPr marL="1026878" indent="-803644" defTabSz="821501">
              <a:lnSpc>
                <a:spcPct val="100000"/>
              </a:lnSpc>
              <a:spcBef>
                <a:spcPts val="3200"/>
              </a:spcBef>
              <a:buSzPct val="171000"/>
              <a:buFontTx/>
              <a:defRPr sz="5800">
                <a:latin typeface="Gill Sans"/>
                <a:ea typeface="Gill Sans"/>
                <a:cs typeface="Gill Sans"/>
                <a:sym typeface="Gill Sans"/>
              </a:defRPr>
            </a:lvl1pPr>
            <a:lvl2pPr marL="1339406" indent="-803644" defTabSz="821501">
              <a:lnSpc>
                <a:spcPct val="100000"/>
              </a:lnSpc>
              <a:spcBef>
                <a:spcPts val="3200"/>
              </a:spcBef>
              <a:buSzPct val="171000"/>
              <a:buFontTx/>
              <a:defRPr sz="5800">
                <a:latin typeface="Gill Sans"/>
                <a:ea typeface="Gill Sans"/>
                <a:cs typeface="Gill Sans"/>
                <a:sym typeface="Gill Sans"/>
              </a:defRPr>
            </a:lvl2pPr>
            <a:lvl3pPr marL="1651934" indent="-803644" defTabSz="821501">
              <a:lnSpc>
                <a:spcPct val="100000"/>
              </a:lnSpc>
              <a:spcBef>
                <a:spcPts val="3200"/>
              </a:spcBef>
              <a:buSzPct val="171000"/>
              <a:buFontTx/>
              <a:defRPr sz="5800">
                <a:latin typeface="Gill Sans"/>
                <a:ea typeface="Gill Sans"/>
                <a:cs typeface="Gill Sans"/>
                <a:sym typeface="Gill Sans"/>
              </a:defRPr>
            </a:lvl3pPr>
            <a:lvl4pPr marL="1964462" indent="-803644" defTabSz="821501">
              <a:lnSpc>
                <a:spcPct val="100000"/>
              </a:lnSpc>
              <a:spcBef>
                <a:spcPts val="3200"/>
              </a:spcBef>
              <a:buSzPct val="171000"/>
              <a:buFontTx/>
              <a:defRPr sz="5800">
                <a:latin typeface="Gill Sans"/>
                <a:ea typeface="Gill Sans"/>
                <a:cs typeface="Gill Sans"/>
                <a:sym typeface="Gill Sans"/>
              </a:defRPr>
            </a:lvl4pPr>
            <a:lvl5pPr marL="2276989" indent="-803643" defTabSz="821501">
              <a:lnSpc>
                <a:spcPct val="100000"/>
              </a:lnSpc>
              <a:spcBef>
                <a:spcPts val="3200"/>
              </a:spcBef>
              <a:buSzPct val="171000"/>
              <a:buFontTx/>
              <a:defRPr sz="5800">
                <a:latin typeface="Gill Sans"/>
                <a:ea typeface="Gill Sans"/>
                <a:cs typeface="Gill Sans"/>
                <a:sym typeface="Gill Sans"/>
              </a:defRPr>
            </a:lvl5pPr>
          </a:lstStyle>
          <a:p>
            <a:pPr/>
            <a:r>
              <a:t>Body Level One</a:t>
            </a:r>
          </a:p>
          <a:p>
            <a:pPr lvl="1"/>
            <a:r>
              <a:t>Body Level Two</a:t>
            </a:r>
          </a:p>
          <a:p>
            <a:pPr lvl="2"/>
            <a:r>
              <a:t>Body Level Three</a:t>
            </a:r>
          </a:p>
          <a:p>
            <a:pPr lvl="3"/>
            <a:r>
              <a:t>Body Level Four</a:t>
            </a:r>
          </a:p>
          <a:p>
            <a:pPr lvl="4"/>
            <a:r>
              <a:t>Body Level Five</a:t>
            </a:r>
          </a:p>
        </p:txBody>
      </p:sp>
      <p:sp>
        <p:nvSpPr>
          <p:cNvPr id="222" name="Slide Number"/>
          <p:cNvSpPr txBox="1"/>
          <p:nvPr>
            <p:ph type="sldNum" sz="quarter" idx="2"/>
          </p:nvPr>
        </p:nvSpPr>
        <p:spPr>
          <a:xfrm>
            <a:off x="11919742" y="13019484"/>
            <a:ext cx="520701" cy="558801"/>
          </a:xfrm>
          <a:prstGeom prst="rect">
            <a:avLst/>
          </a:prstGeom>
        </p:spPr>
        <p:txBody>
          <a:bodyPr lIns="101600" tIns="101600" rIns="101600" bIns="101600" anchor="t"/>
          <a:lstStyle>
            <a:lvl1pPr algn="ctr">
              <a:defRPr>
                <a:solidFill>
                  <a:srgbClr val="000000"/>
                </a:solidFill>
                <a:latin typeface="Gill Sans"/>
                <a:ea typeface="Gill Sans"/>
                <a:cs typeface="Gill Sans"/>
                <a:sym typeface="Gill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 Top">
    <p:spTree>
      <p:nvGrpSpPr>
        <p:cNvPr id="1" name=""/>
        <p:cNvGrpSpPr/>
        <p:nvPr/>
      </p:nvGrpSpPr>
      <p:grpSpPr>
        <a:xfrm>
          <a:off x="0" y="0"/>
          <a:ext cx="0" cy="0"/>
          <a:chOff x="0" y="0"/>
          <a:chExt cx="0" cy="0"/>
        </a:xfrm>
      </p:grpSpPr>
      <p:sp>
        <p:nvSpPr>
          <p:cNvPr id="229" name="Title Text"/>
          <p:cNvSpPr txBox="1"/>
          <p:nvPr>
            <p:ph type="title"/>
          </p:nvPr>
        </p:nvSpPr>
        <p:spPr>
          <a:xfrm>
            <a:off x="2381250" y="357188"/>
            <a:ext cx="19621500" cy="3429001"/>
          </a:xfrm>
          <a:prstGeom prst="rect">
            <a:avLst/>
          </a:prstGeom>
        </p:spPr>
        <p:txBody>
          <a:bodyPr lIns="101600" tIns="101600" rIns="101600" bIns="101600" anchor="ctr"/>
          <a:lstStyle>
            <a:lvl1pPr algn="ctr" defTabSz="821501">
              <a:lnSpc>
                <a:spcPct val="100000"/>
              </a:lnSpc>
              <a:defRPr sz="11800">
                <a:solidFill>
                  <a:srgbClr val="000000"/>
                </a:solidFill>
                <a:latin typeface="Gill Sans"/>
                <a:ea typeface="Gill Sans"/>
                <a:cs typeface="Gill Sans"/>
                <a:sym typeface="Gill Sans"/>
              </a:defRPr>
            </a:lvl1pPr>
          </a:lstStyle>
          <a:p>
            <a:pPr/>
            <a:r>
              <a:t>Title Text</a:t>
            </a:r>
          </a:p>
        </p:txBody>
      </p:sp>
      <p:sp>
        <p:nvSpPr>
          <p:cNvPr id="230" name="Slide Number"/>
          <p:cNvSpPr txBox="1"/>
          <p:nvPr>
            <p:ph type="sldNum" sz="quarter" idx="2"/>
          </p:nvPr>
        </p:nvSpPr>
        <p:spPr>
          <a:xfrm>
            <a:off x="11919742" y="13019484"/>
            <a:ext cx="520701" cy="558801"/>
          </a:xfrm>
          <a:prstGeom prst="rect">
            <a:avLst/>
          </a:prstGeom>
        </p:spPr>
        <p:txBody>
          <a:bodyPr lIns="101600" tIns="101600" rIns="101600" bIns="101600" anchor="t"/>
          <a:lstStyle>
            <a:lvl1pPr algn="ctr">
              <a:defRPr>
                <a:solidFill>
                  <a:srgbClr val="000000"/>
                </a:solidFill>
                <a:latin typeface="Gill Sans"/>
                <a:ea typeface="Gill Sans"/>
                <a:cs typeface="Gill Sans"/>
                <a:sym typeface="Gill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Blank">
    <p:spTree>
      <p:nvGrpSpPr>
        <p:cNvPr id="1" name=""/>
        <p:cNvGrpSpPr/>
        <p:nvPr/>
      </p:nvGrpSpPr>
      <p:grpSpPr>
        <a:xfrm>
          <a:off x="0" y="0"/>
          <a:ext cx="0" cy="0"/>
          <a:chOff x="0" y="0"/>
          <a:chExt cx="0" cy="0"/>
        </a:xfrm>
      </p:grpSpPr>
      <p:sp>
        <p:nvSpPr>
          <p:cNvPr id="237" name="Shape 2"/>
          <p:cNvSpPr/>
          <p:nvPr/>
        </p:nvSpPr>
        <p:spPr>
          <a:xfrm>
            <a:off x="1219197" y="2975343"/>
            <a:ext cx="21945608" cy="1"/>
          </a:xfrm>
          <a:prstGeom prst="line">
            <a:avLst/>
          </a:prstGeom>
          <a:ln w="50800">
            <a:solidFill>
              <a:srgbClr val="E2E1DE"/>
            </a:solidFill>
          </a:ln>
        </p:spPr>
        <p:txBody>
          <a:bodyPr tIns="91439" bIns="91439"/>
          <a:lstStyle/>
          <a:p>
            <a:pPr/>
          </a:p>
        </p:txBody>
      </p:sp>
      <p:sp>
        <p:nvSpPr>
          <p:cNvPr id="238" name="Slide Number"/>
          <p:cNvSpPr txBox="1"/>
          <p:nvPr>
            <p:ph type="sldNum" sz="quarter" idx="2"/>
          </p:nvPr>
        </p:nvSpPr>
        <p:spPr>
          <a:xfrm>
            <a:off x="22954332" y="13030603"/>
            <a:ext cx="210469" cy="215901"/>
          </a:xfrm>
          <a:prstGeom prst="rect">
            <a:avLst/>
          </a:prstGeom>
          <a:ln w="12700"/>
        </p:spPr>
        <p:txBody>
          <a:bodyPr lIns="0" tIns="0" rIns="0" bIns="0"/>
          <a:lstStyle>
            <a:lvl1pPr defTabSz="642914">
              <a:defRPr b="1" sz="1400">
                <a:solidFill>
                  <a:srgbClr val="CC0000"/>
                </a:solidFill>
                <a:latin typeface="+mn-lt"/>
                <a:ea typeface="+mn-ea"/>
                <a:cs typeface="+mn-cs"/>
                <a:sym typeface="Helvetic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Title - Top">
    <p:spTree>
      <p:nvGrpSpPr>
        <p:cNvPr id="1" name=""/>
        <p:cNvGrpSpPr/>
        <p:nvPr/>
      </p:nvGrpSpPr>
      <p:grpSpPr>
        <a:xfrm>
          <a:off x="0" y="0"/>
          <a:ext cx="0" cy="0"/>
          <a:chOff x="0" y="0"/>
          <a:chExt cx="0" cy="0"/>
        </a:xfrm>
      </p:grpSpPr>
      <p:sp>
        <p:nvSpPr>
          <p:cNvPr id="245" name="Shape 2"/>
          <p:cNvSpPr/>
          <p:nvPr/>
        </p:nvSpPr>
        <p:spPr>
          <a:xfrm>
            <a:off x="1219197" y="2975343"/>
            <a:ext cx="21945608" cy="1"/>
          </a:xfrm>
          <a:prstGeom prst="line">
            <a:avLst/>
          </a:prstGeom>
          <a:ln w="50800">
            <a:solidFill>
              <a:srgbClr val="E2E1DE"/>
            </a:solidFill>
          </a:ln>
        </p:spPr>
        <p:txBody>
          <a:bodyPr tIns="91439" bIns="91439"/>
          <a:lstStyle/>
          <a:p>
            <a:pPr/>
          </a:p>
        </p:txBody>
      </p:sp>
      <p:sp>
        <p:nvSpPr>
          <p:cNvPr id="246" name="Title Text"/>
          <p:cNvSpPr txBox="1"/>
          <p:nvPr>
            <p:ph type="title"/>
          </p:nvPr>
        </p:nvSpPr>
        <p:spPr>
          <a:xfrm>
            <a:off x="1219200" y="991143"/>
            <a:ext cx="21945600" cy="1737361"/>
          </a:xfrm>
          <a:prstGeom prst="rect">
            <a:avLst/>
          </a:prstGeom>
          <a:ln w="12700"/>
        </p:spPr>
        <p:txBody>
          <a:bodyPr lIns="0" tIns="0" rIns="0" bIns="0"/>
          <a:lstStyle>
            <a:lvl1pPr defTabSz="685795">
              <a:lnSpc>
                <a:spcPct val="100000"/>
              </a:lnSpc>
              <a:defRPr b="1" cap="all" sz="5000">
                <a:solidFill>
                  <a:srgbClr val="CC0000"/>
                </a:solidFill>
                <a:latin typeface="+mn-lt"/>
                <a:ea typeface="+mn-ea"/>
                <a:cs typeface="+mn-cs"/>
                <a:sym typeface="Helvetica"/>
              </a:defRPr>
            </a:lvl1pPr>
          </a:lstStyle>
          <a:p>
            <a:pPr/>
            <a:r>
              <a:t>Title Text</a:t>
            </a:r>
          </a:p>
        </p:txBody>
      </p:sp>
      <p:sp>
        <p:nvSpPr>
          <p:cNvPr id="247" name="Slide Number"/>
          <p:cNvSpPr txBox="1"/>
          <p:nvPr>
            <p:ph type="sldNum" sz="quarter" idx="2"/>
          </p:nvPr>
        </p:nvSpPr>
        <p:spPr>
          <a:xfrm>
            <a:off x="22954332" y="13030603"/>
            <a:ext cx="210469" cy="215901"/>
          </a:xfrm>
          <a:prstGeom prst="rect">
            <a:avLst/>
          </a:prstGeom>
          <a:ln w="12700"/>
        </p:spPr>
        <p:txBody>
          <a:bodyPr lIns="0" tIns="0" rIns="0" bIns="0"/>
          <a:lstStyle>
            <a:lvl1pPr defTabSz="642914">
              <a:defRPr b="1" sz="1400">
                <a:solidFill>
                  <a:srgbClr val="CC0000"/>
                </a:solidFill>
                <a:latin typeface="+mn-lt"/>
                <a:ea typeface="+mn-ea"/>
                <a:cs typeface="+mn-cs"/>
                <a:sym typeface="Helvetic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Blan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54" name="Slide Number"/>
          <p:cNvSpPr txBox="1"/>
          <p:nvPr>
            <p:ph type="sldNum" sz="quarter" idx="2"/>
          </p:nvPr>
        </p:nvSpPr>
        <p:spPr>
          <a:xfrm>
            <a:off x="11919742" y="13019484"/>
            <a:ext cx="520701" cy="558801"/>
          </a:xfrm>
          <a:prstGeom prst="rect">
            <a:avLst/>
          </a:prstGeom>
        </p:spPr>
        <p:txBody>
          <a:bodyPr lIns="101600" tIns="101600" rIns="101600" bIns="101600" anchor="t"/>
          <a:lstStyle>
            <a:lvl1pPr algn="ctr">
              <a:defRPr>
                <a:solidFill>
                  <a:srgbClr val="FFFFFF"/>
                </a:solidFill>
                <a:latin typeface="Gill Sans"/>
                <a:ea typeface="Gill Sans"/>
                <a:cs typeface="Gill Sans"/>
                <a:sym typeface="Gill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32" name="Title Text"/>
          <p:cNvSpPr txBox="1"/>
          <p:nvPr>
            <p:ph type="title"/>
          </p:nvPr>
        </p:nvSpPr>
        <p:spPr>
          <a:xfrm>
            <a:off x="1663700" y="3419476"/>
            <a:ext cx="21031200" cy="5705474"/>
          </a:xfrm>
          <a:prstGeom prst="rect">
            <a:avLst/>
          </a:prstGeom>
        </p:spPr>
        <p:txBody>
          <a:bodyPr/>
          <a:lstStyle/>
          <a:p>
            <a:pPr/>
            <a:r>
              <a:t>Title Text</a:t>
            </a:r>
          </a:p>
        </p:txBody>
      </p:sp>
      <p:sp>
        <p:nvSpPr>
          <p:cNvPr id="33" name="Body Level One…"/>
          <p:cNvSpPr txBox="1"/>
          <p:nvPr>
            <p:ph type="body" sz="quarter" idx="1"/>
          </p:nvPr>
        </p:nvSpPr>
        <p:spPr>
          <a:xfrm>
            <a:off x="1663700" y="9178925"/>
            <a:ext cx="21031200" cy="3000375"/>
          </a:xfrm>
          <a:prstGeom prst="rect">
            <a:avLst/>
          </a:prstGeom>
        </p:spPr>
        <p:txBody>
          <a:bodyPr/>
          <a:lstStyle>
            <a:lvl1pPr marL="0" indent="0">
              <a:buSzTx/>
              <a:buFontTx/>
              <a:buNone/>
              <a:defRPr sz="4800">
                <a:solidFill>
                  <a:srgbClr val="888888"/>
                </a:solidFill>
              </a:defRPr>
            </a:lvl1pPr>
            <a:lvl2pPr marL="0" indent="457200">
              <a:buSzTx/>
              <a:buFontTx/>
              <a:buNone/>
              <a:defRPr sz="4800">
                <a:solidFill>
                  <a:srgbClr val="888888"/>
                </a:solidFill>
              </a:defRPr>
            </a:lvl2pPr>
            <a:lvl3pPr marL="0" indent="914400">
              <a:buSzTx/>
              <a:buFontTx/>
              <a:buNone/>
              <a:defRPr sz="4800">
                <a:solidFill>
                  <a:srgbClr val="888888"/>
                </a:solidFill>
              </a:defRPr>
            </a:lvl3pPr>
            <a:lvl4pPr marL="0" indent="1371600">
              <a:buSzTx/>
              <a:buFontTx/>
              <a:buNone/>
              <a:defRPr sz="4800">
                <a:solidFill>
                  <a:srgbClr val="888888"/>
                </a:solidFill>
              </a:defRPr>
            </a:lvl4pPr>
            <a:lvl5pPr marL="0" indent="1828800">
              <a:buSzTx/>
              <a:buFontTx/>
              <a:buNone/>
              <a:defRPr sz="48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
        <p:nvSpPr>
          <p:cNvPr id="35" name="Straight Connector 7"/>
          <p:cNvSpPr/>
          <p:nvPr/>
        </p:nvSpPr>
        <p:spPr>
          <a:xfrm>
            <a:off x="1663700" y="9124950"/>
            <a:ext cx="21043900" cy="0"/>
          </a:xfrm>
          <a:prstGeom prst="line">
            <a:avLst/>
          </a:prstGeom>
          <a:ln w="12700">
            <a:solidFill>
              <a:schemeClr val="accent1"/>
            </a:solidFill>
            <a:miter/>
          </a:ln>
        </p:spPr>
        <p:txBody>
          <a:bodyPr tIns="91439" bIns="91439"/>
          <a:lstStyle/>
          <a:p>
            <a:pP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42" name="Title Text"/>
          <p:cNvSpPr txBox="1"/>
          <p:nvPr>
            <p:ph type="title"/>
          </p:nvPr>
        </p:nvSpPr>
        <p:spPr>
          <a:xfrm>
            <a:off x="1676400" y="730250"/>
            <a:ext cx="21031200" cy="2651126"/>
          </a:xfrm>
          <a:prstGeom prst="rect">
            <a:avLst/>
          </a:prstGeom>
        </p:spPr>
        <p:txBody>
          <a:bodyPr/>
          <a:lstStyle/>
          <a:p>
            <a:pPr/>
            <a:r>
              <a:t>Title Text</a:t>
            </a:r>
          </a:p>
        </p:txBody>
      </p:sp>
      <p:sp>
        <p:nvSpPr>
          <p:cNvPr id="43" name="Body Level One…"/>
          <p:cNvSpPr txBox="1"/>
          <p:nvPr>
            <p:ph type="body" sz="half" idx="1"/>
          </p:nvPr>
        </p:nvSpPr>
        <p:spPr>
          <a:xfrm>
            <a:off x="1676400" y="3651250"/>
            <a:ext cx="10363200" cy="870267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prstGeom prst="rect">
            <a:avLst/>
          </a:prstGeom>
        </p:spPr>
        <p:txBody>
          <a:bodyPr/>
          <a:lstStyle/>
          <a:p>
            <a:pPr/>
            <a:fld id="{86CB4B4D-7CA3-9044-876B-883B54F8677D}" type="slidenum"/>
          </a:p>
        </p:txBody>
      </p:sp>
      <p:sp>
        <p:nvSpPr>
          <p:cNvPr id="45" name="Straight Connector 8"/>
          <p:cNvSpPr/>
          <p:nvPr/>
        </p:nvSpPr>
        <p:spPr>
          <a:xfrm>
            <a:off x="1676400" y="3381376"/>
            <a:ext cx="21031200" cy="1"/>
          </a:xfrm>
          <a:prstGeom prst="line">
            <a:avLst/>
          </a:prstGeom>
          <a:ln w="12700">
            <a:solidFill>
              <a:schemeClr val="accent1"/>
            </a:solidFill>
            <a:miter/>
          </a:ln>
        </p:spPr>
        <p:txBody>
          <a:bodyPr tIns="91439" bIns="91439"/>
          <a:lstStyle/>
          <a:p>
            <a:pP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52" name="Title Text"/>
          <p:cNvSpPr txBox="1"/>
          <p:nvPr>
            <p:ph type="title"/>
          </p:nvPr>
        </p:nvSpPr>
        <p:spPr>
          <a:xfrm>
            <a:off x="1679575" y="730250"/>
            <a:ext cx="21031201" cy="2651126"/>
          </a:xfrm>
          <a:prstGeom prst="rect">
            <a:avLst/>
          </a:prstGeom>
        </p:spPr>
        <p:txBody>
          <a:bodyPr/>
          <a:lstStyle/>
          <a:p>
            <a:pPr/>
            <a:r>
              <a:t>Title Text</a:t>
            </a:r>
          </a:p>
        </p:txBody>
      </p:sp>
      <p:sp>
        <p:nvSpPr>
          <p:cNvPr id="53" name="Body Level One…"/>
          <p:cNvSpPr txBox="1"/>
          <p:nvPr>
            <p:ph type="body" sz="quarter" idx="1"/>
          </p:nvPr>
        </p:nvSpPr>
        <p:spPr>
          <a:xfrm>
            <a:off x="1679575" y="3362326"/>
            <a:ext cx="10315576" cy="1647825"/>
          </a:xfrm>
          <a:prstGeom prst="rect">
            <a:avLst/>
          </a:prstGeom>
        </p:spPr>
        <p:txBody>
          <a:bodyPr anchor="b"/>
          <a:lstStyle>
            <a:lvl1pPr marL="0" indent="0">
              <a:buSzTx/>
              <a:buFontTx/>
              <a:buNone/>
              <a:defRPr b="1" sz="4800"/>
            </a:lvl1pPr>
            <a:lvl2pPr marL="0" indent="457200">
              <a:buSzTx/>
              <a:buFontTx/>
              <a:buNone/>
              <a:defRPr b="1" sz="4800"/>
            </a:lvl2pPr>
            <a:lvl3pPr marL="0" indent="914400">
              <a:buSzTx/>
              <a:buFontTx/>
              <a:buNone/>
              <a:defRPr b="1" sz="4800"/>
            </a:lvl3pPr>
            <a:lvl4pPr marL="0" indent="1371600">
              <a:buSzTx/>
              <a:buFontTx/>
              <a:buNone/>
              <a:defRPr b="1" sz="4800"/>
            </a:lvl4pPr>
            <a:lvl5pPr marL="0" indent="1828800">
              <a:buSzTx/>
              <a:buFontTx/>
              <a:buNone/>
              <a:defRPr b="1" sz="4800"/>
            </a:lvl5pPr>
          </a:lstStyle>
          <a:p>
            <a:pPr/>
            <a:r>
              <a:t>Body Level One</a:t>
            </a:r>
          </a:p>
          <a:p>
            <a:pPr lvl="1"/>
            <a:r>
              <a:t>Body Level Two</a:t>
            </a:r>
          </a:p>
          <a:p>
            <a:pPr lvl="2"/>
            <a:r>
              <a:t>Body Level Three</a:t>
            </a:r>
          </a:p>
          <a:p>
            <a:pPr lvl="3"/>
            <a:r>
              <a:t>Body Level Four</a:t>
            </a:r>
          </a:p>
          <a:p>
            <a:pPr lvl="4"/>
            <a:r>
              <a:t>Body Level Five</a:t>
            </a:r>
          </a:p>
        </p:txBody>
      </p:sp>
      <p:sp>
        <p:nvSpPr>
          <p:cNvPr id="54" name="Text Placeholder 4"/>
          <p:cNvSpPr/>
          <p:nvPr>
            <p:ph type="body" sz="quarter" idx="21"/>
          </p:nvPr>
        </p:nvSpPr>
        <p:spPr>
          <a:xfrm>
            <a:off x="12344400" y="3362326"/>
            <a:ext cx="10366376" cy="1647825"/>
          </a:xfrm>
          <a:prstGeom prst="rect">
            <a:avLst/>
          </a:prstGeom>
          <a:ln w="12700"/>
        </p:spPr>
        <p:txBody>
          <a:bodyPr anchor="b"/>
          <a:lstStyle/>
          <a:p>
            <a:pPr marL="0" indent="0">
              <a:buSzTx/>
              <a:buFontTx/>
              <a:buNone/>
              <a:defRPr b="1" sz="4800"/>
            </a:pP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2" name="Title Text"/>
          <p:cNvSpPr txBox="1"/>
          <p:nvPr>
            <p:ph type="title"/>
          </p:nvPr>
        </p:nvSpPr>
        <p:spPr>
          <a:prstGeom prst="rect">
            <a:avLst/>
          </a:prstGeom>
        </p:spPr>
        <p:txBody>
          <a:bodyPr/>
          <a:lstStyle/>
          <a:p>
            <a:pPr/>
            <a:r>
              <a:t>Title Text</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77" name="Title Text"/>
          <p:cNvSpPr txBox="1"/>
          <p:nvPr>
            <p:ph type="title"/>
          </p:nvPr>
        </p:nvSpPr>
        <p:spPr>
          <a:xfrm>
            <a:off x="1679575" y="914400"/>
            <a:ext cx="7864476" cy="3200400"/>
          </a:xfrm>
          <a:prstGeom prst="rect">
            <a:avLst/>
          </a:prstGeom>
        </p:spPr>
        <p:txBody>
          <a:bodyPr/>
          <a:lstStyle>
            <a:lvl1pPr>
              <a:defRPr sz="6400"/>
            </a:lvl1pPr>
          </a:lstStyle>
          <a:p>
            <a:pPr/>
            <a:r>
              <a:t>Title Text</a:t>
            </a:r>
          </a:p>
        </p:txBody>
      </p:sp>
      <p:sp>
        <p:nvSpPr>
          <p:cNvPr id="78" name="Body Level One…"/>
          <p:cNvSpPr txBox="1"/>
          <p:nvPr>
            <p:ph type="body" sz="half" idx="1"/>
          </p:nvPr>
        </p:nvSpPr>
        <p:spPr>
          <a:xfrm>
            <a:off x="10366375" y="1974850"/>
            <a:ext cx="12344401" cy="9747250"/>
          </a:xfrm>
          <a:prstGeom prst="rect">
            <a:avLst/>
          </a:prstGeom>
        </p:spPr>
        <p:txBody>
          <a:bodyPr/>
          <a:lstStyle>
            <a:lvl1pPr>
              <a:defRPr sz="6400"/>
            </a:lvl1pPr>
            <a:lvl2pPr marL="979714" indent="-522514">
              <a:defRPr sz="6400"/>
            </a:lvl2pPr>
            <a:lvl3pPr marL="1524000" indent="-609600">
              <a:defRPr sz="6400"/>
            </a:lvl3pPr>
            <a:lvl4pPr marL="2103120" indent="-731520">
              <a:defRPr sz="6400"/>
            </a:lvl4pPr>
            <a:lvl5pPr marL="2560320" indent="-731520">
              <a:defRPr sz="6400"/>
            </a:lvl5pPr>
          </a:lstStyle>
          <a:p>
            <a:pPr/>
            <a:r>
              <a:t>Body Level One</a:t>
            </a:r>
          </a:p>
          <a:p>
            <a:pPr lvl="1"/>
            <a:r>
              <a:t>Body Level Two</a:t>
            </a:r>
          </a:p>
          <a:p>
            <a:pPr lvl="2"/>
            <a:r>
              <a:t>Body Level Three</a:t>
            </a:r>
          </a:p>
          <a:p>
            <a:pPr lvl="3"/>
            <a:r>
              <a:t>Body Level Four</a:t>
            </a:r>
          </a:p>
          <a:p>
            <a:pPr lvl="4"/>
            <a:r>
              <a:t>Body Level Five</a:t>
            </a:r>
          </a:p>
        </p:txBody>
      </p:sp>
      <p:sp>
        <p:nvSpPr>
          <p:cNvPr id="79" name="Text Placeholder 3"/>
          <p:cNvSpPr/>
          <p:nvPr>
            <p:ph type="body" sz="quarter" idx="21"/>
          </p:nvPr>
        </p:nvSpPr>
        <p:spPr>
          <a:xfrm>
            <a:off x="1679575" y="4114800"/>
            <a:ext cx="7864475" cy="7623176"/>
          </a:xfrm>
          <a:prstGeom prst="rect">
            <a:avLst/>
          </a:prstGeom>
          <a:ln w="12700"/>
        </p:spPr>
        <p:txBody>
          <a:bodyPr/>
          <a:lstStyle/>
          <a:p>
            <a:pPr marL="0" indent="0">
              <a:buSzTx/>
              <a:buFontTx/>
              <a:buNone/>
              <a:defRPr sz="3200"/>
            </a:pP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87" name="Title Text"/>
          <p:cNvSpPr txBox="1"/>
          <p:nvPr>
            <p:ph type="title"/>
          </p:nvPr>
        </p:nvSpPr>
        <p:spPr>
          <a:xfrm>
            <a:off x="1679575" y="914400"/>
            <a:ext cx="7864476" cy="3200400"/>
          </a:xfrm>
          <a:prstGeom prst="rect">
            <a:avLst/>
          </a:prstGeom>
        </p:spPr>
        <p:txBody>
          <a:bodyPr/>
          <a:lstStyle>
            <a:lvl1pPr>
              <a:defRPr sz="6400"/>
            </a:lvl1pPr>
          </a:lstStyle>
          <a:p>
            <a:pPr/>
            <a:r>
              <a:t>Title Text</a:t>
            </a:r>
          </a:p>
        </p:txBody>
      </p:sp>
      <p:sp>
        <p:nvSpPr>
          <p:cNvPr id="88" name="Picture Placeholder 2"/>
          <p:cNvSpPr/>
          <p:nvPr>
            <p:ph type="pic" sz="half" idx="21"/>
          </p:nvPr>
        </p:nvSpPr>
        <p:spPr>
          <a:xfrm>
            <a:off x="10366375" y="1974850"/>
            <a:ext cx="12344401" cy="9747250"/>
          </a:xfrm>
          <a:prstGeom prst="rect">
            <a:avLst/>
          </a:prstGeom>
          <a:ln w="12700"/>
        </p:spPr>
        <p:txBody>
          <a:bodyPr tIns="45719" bIns="45719">
            <a:noAutofit/>
          </a:bodyPr>
          <a:lstStyle/>
          <a:p>
            <a:pPr/>
          </a:p>
        </p:txBody>
      </p:sp>
      <p:sp>
        <p:nvSpPr>
          <p:cNvPr id="89" name="Body Level One…"/>
          <p:cNvSpPr txBox="1"/>
          <p:nvPr>
            <p:ph type="body" sz="quarter" idx="1"/>
          </p:nvPr>
        </p:nvSpPr>
        <p:spPr>
          <a:xfrm>
            <a:off x="1679575" y="4114800"/>
            <a:ext cx="7864476" cy="7623176"/>
          </a:xfrm>
          <a:prstGeom prst="rect">
            <a:avLst/>
          </a:prstGeom>
        </p:spPr>
        <p:txBody>
          <a:bodyPr/>
          <a:lstStyle>
            <a:lvl1pPr marL="0" indent="0">
              <a:buSzTx/>
              <a:buFontTx/>
              <a:buNone/>
              <a:defRPr sz="3200"/>
            </a:lvl1pPr>
            <a:lvl2pPr marL="0" indent="457200">
              <a:buSzTx/>
              <a:buFontTx/>
              <a:buNone/>
              <a:defRPr sz="3200"/>
            </a:lvl2pPr>
            <a:lvl3pPr marL="0" indent="914400">
              <a:buSzTx/>
              <a:buFontTx/>
              <a:buNone/>
              <a:defRPr sz="3200"/>
            </a:lvl3pPr>
            <a:lvl4pPr marL="0" indent="1371600">
              <a:buSzTx/>
              <a:buFontTx/>
              <a:buNone/>
              <a:defRPr sz="3200"/>
            </a:lvl4pPr>
            <a:lvl5pPr marL="0" indent="1828800">
              <a:buSzTx/>
              <a:buFont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676400" y="0"/>
            <a:ext cx="21031200" cy="2651126"/>
          </a:xfrm>
          <a:prstGeom prst="rect">
            <a:avLst/>
          </a:prstGeom>
          <a:ln w="25400">
            <a:miter lim="400000"/>
          </a:ln>
          <a:extLst>
            <a:ext uri="{C572A759-6A51-4108-AA02-DFA0A04FC94B}">
              <ma14:wrappingTextBoxFlag xmlns:ma14="http://schemas.microsoft.com/office/mac/drawingml/2011/main" val="1"/>
            </a:ext>
          </a:extLst>
        </p:spPr>
        <p:txBody>
          <a:bodyPr tIns="91439" bIns="91439" anchor="b">
            <a:normAutofit fontScale="100000" lnSpcReduction="0"/>
          </a:bodyPr>
          <a:lstStyle/>
          <a:p>
            <a:pPr/>
            <a:r>
              <a:t>Title Text</a:t>
            </a:r>
          </a:p>
        </p:txBody>
      </p:sp>
      <p:sp>
        <p:nvSpPr>
          <p:cNvPr id="3" name="Slide Number"/>
          <p:cNvSpPr txBox="1"/>
          <p:nvPr>
            <p:ph type="sldNum" sz="quarter" idx="2"/>
          </p:nvPr>
        </p:nvSpPr>
        <p:spPr>
          <a:xfrm>
            <a:off x="22203052" y="12835870"/>
            <a:ext cx="504548" cy="483910"/>
          </a:xfrm>
          <a:prstGeom prst="rect">
            <a:avLst/>
          </a:prstGeom>
          <a:ln w="25400">
            <a:miter lim="400000"/>
          </a:ln>
        </p:spPr>
        <p:txBody>
          <a:bodyPr wrap="none" tIns="91439" bIns="91439" anchor="ctr">
            <a:spAutoFit/>
          </a:bodyPr>
          <a:lstStyle>
            <a:lvl1pPr algn="r">
              <a:defRPr sz="2400">
                <a:solidFill>
                  <a:srgbClr val="888888"/>
                </a:solidFill>
              </a:defRPr>
            </a:lvl1pPr>
          </a:lstStyle>
          <a:p>
            <a:pPr/>
            <a:fld id="{86CB4B4D-7CA3-9044-876B-883B54F8677D}" type="slidenum"/>
          </a:p>
        </p:txBody>
      </p:sp>
      <p:sp>
        <p:nvSpPr>
          <p:cNvPr id="4" name="Straight Connector 6"/>
          <p:cNvSpPr/>
          <p:nvPr/>
        </p:nvSpPr>
        <p:spPr>
          <a:xfrm>
            <a:off x="1676400" y="2651125"/>
            <a:ext cx="21031200" cy="1"/>
          </a:xfrm>
          <a:prstGeom prst="line">
            <a:avLst/>
          </a:prstGeom>
          <a:ln w="12700">
            <a:solidFill>
              <a:schemeClr val="accent1"/>
            </a:solidFill>
            <a:miter/>
          </a:ln>
        </p:spPr>
        <p:txBody>
          <a:bodyPr tIns="91439" bIns="91439"/>
          <a:lstStyle/>
          <a:p>
            <a:pPr/>
          </a:p>
        </p:txBody>
      </p:sp>
      <p:sp>
        <p:nvSpPr>
          <p:cNvPr id="5" name="Body Level One…"/>
          <p:cNvSpPr txBox="1"/>
          <p:nvPr>
            <p:ph type="body" idx="1"/>
          </p:nvPr>
        </p:nvSpPr>
        <p:spPr>
          <a:xfrm>
            <a:off x="1219200" y="3200400"/>
            <a:ext cx="21945600" cy="10515600"/>
          </a:xfrm>
          <a:prstGeom prst="rect">
            <a:avLst/>
          </a:prstGeom>
          <a:ln w="25400">
            <a:miter lim="400000"/>
          </a:ln>
          <a:extLst>
            <a:ext uri="{C572A759-6A51-4108-AA02-DFA0A04FC94B}">
              <ma14:wrappingTextBoxFlag xmlns:ma14="http://schemas.microsoft.com/office/mac/drawingml/2011/main" val="1"/>
            </a:ext>
          </a:extLst>
        </p:spPr>
        <p:txBody>
          <a:bodyPr tIns="91439" bIns="9143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transition xmlns:p14="http://schemas.microsoft.com/office/powerpoint/2010/main" spd="med" advClick="1"/>
  <p:txStyles>
    <p:titleStyle>
      <a:lvl1pPr marL="0" marR="0" indent="0" algn="l" defTabSz="1828800" rtl="0" latinLnBrk="0">
        <a:lnSpc>
          <a:spcPct val="90000"/>
        </a:lnSpc>
        <a:spcBef>
          <a:spcPts val="0"/>
        </a:spcBef>
        <a:spcAft>
          <a:spcPts val="0"/>
        </a:spcAft>
        <a:buClrTx/>
        <a:buSzTx/>
        <a:buFontTx/>
        <a:buNone/>
        <a:tabLst/>
        <a:defRPr b="0" baseline="0" cap="none" i="0" spc="0" strike="noStrike" sz="8800" u="none">
          <a:solidFill>
            <a:srgbClr val="0070C0"/>
          </a:solidFill>
          <a:uFillTx/>
          <a:latin typeface="Verdana"/>
          <a:ea typeface="Verdana"/>
          <a:cs typeface="Verdana"/>
          <a:sym typeface="Verdana"/>
        </a:defRPr>
      </a:lvl1pPr>
      <a:lvl2pPr marL="0" marR="0" indent="0" algn="l" defTabSz="1828800" rtl="0" latinLnBrk="0">
        <a:lnSpc>
          <a:spcPct val="90000"/>
        </a:lnSpc>
        <a:spcBef>
          <a:spcPts val="0"/>
        </a:spcBef>
        <a:spcAft>
          <a:spcPts val="0"/>
        </a:spcAft>
        <a:buClrTx/>
        <a:buSzTx/>
        <a:buFontTx/>
        <a:buNone/>
        <a:tabLst/>
        <a:defRPr b="0" baseline="0" cap="none" i="0" spc="0" strike="noStrike" sz="8800" u="none">
          <a:solidFill>
            <a:srgbClr val="0070C0"/>
          </a:solidFill>
          <a:uFillTx/>
          <a:latin typeface="Verdana"/>
          <a:ea typeface="Verdana"/>
          <a:cs typeface="Verdana"/>
          <a:sym typeface="Verdana"/>
        </a:defRPr>
      </a:lvl2pPr>
      <a:lvl3pPr marL="0" marR="0" indent="0" algn="l" defTabSz="1828800" rtl="0" latinLnBrk="0">
        <a:lnSpc>
          <a:spcPct val="90000"/>
        </a:lnSpc>
        <a:spcBef>
          <a:spcPts val="0"/>
        </a:spcBef>
        <a:spcAft>
          <a:spcPts val="0"/>
        </a:spcAft>
        <a:buClrTx/>
        <a:buSzTx/>
        <a:buFontTx/>
        <a:buNone/>
        <a:tabLst/>
        <a:defRPr b="0" baseline="0" cap="none" i="0" spc="0" strike="noStrike" sz="8800" u="none">
          <a:solidFill>
            <a:srgbClr val="0070C0"/>
          </a:solidFill>
          <a:uFillTx/>
          <a:latin typeface="Verdana"/>
          <a:ea typeface="Verdana"/>
          <a:cs typeface="Verdana"/>
          <a:sym typeface="Verdana"/>
        </a:defRPr>
      </a:lvl3pPr>
      <a:lvl4pPr marL="0" marR="0" indent="0" algn="l" defTabSz="1828800" rtl="0" latinLnBrk="0">
        <a:lnSpc>
          <a:spcPct val="90000"/>
        </a:lnSpc>
        <a:spcBef>
          <a:spcPts val="0"/>
        </a:spcBef>
        <a:spcAft>
          <a:spcPts val="0"/>
        </a:spcAft>
        <a:buClrTx/>
        <a:buSzTx/>
        <a:buFontTx/>
        <a:buNone/>
        <a:tabLst/>
        <a:defRPr b="0" baseline="0" cap="none" i="0" spc="0" strike="noStrike" sz="8800" u="none">
          <a:solidFill>
            <a:srgbClr val="0070C0"/>
          </a:solidFill>
          <a:uFillTx/>
          <a:latin typeface="Verdana"/>
          <a:ea typeface="Verdana"/>
          <a:cs typeface="Verdana"/>
          <a:sym typeface="Verdana"/>
        </a:defRPr>
      </a:lvl4pPr>
      <a:lvl5pPr marL="0" marR="0" indent="0" algn="l" defTabSz="1828800" rtl="0" latinLnBrk="0">
        <a:lnSpc>
          <a:spcPct val="90000"/>
        </a:lnSpc>
        <a:spcBef>
          <a:spcPts val="0"/>
        </a:spcBef>
        <a:spcAft>
          <a:spcPts val="0"/>
        </a:spcAft>
        <a:buClrTx/>
        <a:buSzTx/>
        <a:buFontTx/>
        <a:buNone/>
        <a:tabLst/>
        <a:defRPr b="0" baseline="0" cap="none" i="0" spc="0" strike="noStrike" sz="8800" u="none">
          <a:solidFill>
            <a:srgbClr val="0070C0"/>
          </a:solidFill>
          <a:uFillTx/>
          <a:latin typeface="Verdana"/>
          <a:ea typeface="Verdana"/>
          <a:cs typeface="Verdana"/>
          <a:sym typeface="Verdana"/>
        </a:defRPr>
      </a:lvl5pPr>
      <a:lvl6pPr marL="0" marR="0" indent="0" algn="l" defTabSz="1828800" rtl="0" latinLnBrk="0">
        <a:lnSpc>
          <a:spcPct val="90000"/>
        </a:lnSpc>
        <a:spcBef>
          <a:spcPts val="0"/>
        </a:spcBef>
        <a:spcAft>
          <a:spcPts val="0"/>
        </a:spcAft>
        <a:buClrTx/>
        <a:buSzTx/>
        <a:buFontTx/>
        <a:buNone/>
        <a:tabLst/>
        <a:defRPr b="0" baseline="0" cap="none" i="0" spc="0" strike="noStrike" sz="8800" u="none">
          <a:solidFill>
            <a:srgbClr val="0070C0"/>
          </a:solidFill>
          <a:uFillTx/>
          <a:latin typeface="Verdana"/>
          <a:ea typeface="Verdana"/>
          <a:cs typeface="Verdana"/>
          <a:sym typeface="Verdana"/>
        </a:defRPr>
      </a:lvl6pPr>
      <a:lvl7pPr marL="0" marR="0" indent="0" algn="l" defTabSz="1828800" rtl="0" latinLnBrk="0">
        <a:lnSpc>
          <a:spcPct val="90000"/>
        </a:lnSpc>
        <a:spcBef>
          <a:spcPts val="0"/>
        </a:spcBef>
        <a:spcAft>
          <a:spcPts val="0"/>
        </a:spcAft>
        <a:buClrTx/>
        <a:buSzTx/>
        <a:buFontTx/>
        <a:buNone/>
        <a:tabLst/>
        <a:defRPr b="0" baseline="0" cap="none" i="0" spc="0" strike="noStrike" sz="8800" u="none">
          <a:solidFill>
            <a:srgbClr val="0070C0"/>
          </a:solidFill>
          <a:uFillTx/>
          <a:latin typeface="Verdana"/>
          <a:ea typeface="Verdana"/>
          <a:cs typeface="Verdana"/>
          <a:sym typeface="Verdana"/>
        </a:defRPr>
      </a:lvl7pPr>
      <a:lvl8pPr marL="0" marR="0" indent="0" algn="l" defTabSz="1828800" rtl="0" latinLnBrk="0">
        <a:lnSpc>
          <a:spcPct val="90000"/>
        </a:lnSpc>
        <a:spcBef>
          <a:spcPts val="0"/>
        </a:spcBef>
        <a:spcAft>
          <a:spcPts val="0"/>
        </a:spcAft>
        <a:buClrTx/>
        <a:buSzTx/>
        <a:buFontTx/>
        <a:buNone/>
        <a:tabLst/>
        <a:defRPr b="0" baseline="0" cap="none" i="0" spc="0" strike="noStrike" sz="8800" u="none">
          <a:solidFill>
            <a:srgbClr val="0070C0"/>
          </a:solidFill>
          <a:uFillTx/>
          <a:latin typeface="Verdana"/>
          <a:ea typeface="Verdana"/>
          <a:cs typeface="Verdana"/>
          <a:sym typeface="Verdana"/>
        </a:defRPr>
      </a:lvl8pPr>
      <a:lvl9pPr marL="0" marR="0" indent="0" algn="l" defTabSz="1828800" rtl="0" latinLnBrk="0">
        <a:lnSpc>
          <a:spcPct val="90000"/>
        </a:lnSpc>
        <a:spcBef>
          <a:spcPts val="0"/>
        </a:spcBef>
        <a:spcAft>
          <a:spcPts val="0"/>
        </a:spcAft>
        <a:buClrTx/>
        <a:buSzTx/>
        <a:buFontTx/>
        <a:buNone/>
        <a:tabLst/>
        <a:defRPr b="0" baseline="0" cap="none" i="0" spc="0" strike="noStrike" sz="8800" u="none">
          <a:solidFill>
            <a:srgbClr val="0070C0"/>
          </a:solidFill>
          <a:uFillTx/>
          <a:latin typeface="Verdana"/>
          <a:ea typeface="Verdana"/>
          <a:cs typeface="Verdana"/>
          <a:sym typeface="Verdana"/>
        </a:defRPr>
      </a:lvl9pPr>
    </p:titleStyle>
    <p:bodyStyle>
      <a:lvl1pPr marL="457200" marR="0" indent="-457200" algn="l" defTabSz="1828800" rtl="0" latinLnBrk="0">
        <a:lnSpc>
          <a:spcPct val="90000"/>
        </a:lnSpc>
        <a:spcBef>
          <a:spcPts val="2000"/>
        </a:spcBef>
        <a:spcAft>
          <a:spcPts val="0"/>
        </a:spcAft>
        <a:buClrTx/>
        <a:buSzPct val="100000"/>
        <a:buFont typeface="Arial"/>
        <a:buChar char="•"/>
        <a:tabLst/>
        <a:defRPr b="0" baseline="0" cap="none" i="0" spc="0" strike="noStrike" sz="5600" u="none">
          <a:solidFill>
            <a:srgbClr val="000000"/>
          </a:solidFill>
          <a:uFillTx/>
          <a:latin typeface="+mj-lt"/>
          <a:ea typeface="+mj-ea"/>
          <a:cs typeface="+mj-cs"/>
          <a:sym typeface="Calibri"/>
        </a:defRPr>
      </a:lvl1pPr>
      <a:lvl2pPr marL="990600" marR="0" indent="-533400" algn="l" defTabSz="1828800" rtl="0" latinLnBrk="0">
        <a:lnSpc>
          <a:spcPct val="90000"/>
        </a:lnSpc>
        <a:spcBef>
          <a:spcPts val="2000"/>
        </a:spcBef>
        <a:spcAft>
          <a:spcPts val="0"/>
        </a:spcAft>
        <a:buClrTx/>
        <a:buSzPct val="100000"/>
        <a:buFont typeface="Arial"/>
        <a:buChar char="•"/>
        <a:tabLst/>
        <a:defRPr b="0" baseline="0" cap="none" i="0" spc="0" strike="noStrike" sz="5600" u="none">
          <a:solidFill>
            <a:srgbClr val="000000"/>
          </a:solidFill>
          <a:uFillTx/>
          <a:latin typeface="+mj-lt"/>
          <a:ea typeface="+mj-ea"/>
          <a:cs typeface="+mj-cs"/>
          <a:sym typeface="Calibri"/>
        </a:defRPr>
      </a:lvl2pPr>
      <a:lvl3pPr marL="1554479" marR="0" indent="-640079" algn="l" defTabSz="1828800" rtl="0" latinLnBrk="0">
        <a:lnSpc>
          <a:spcPct val="90000"/>
        </a:lnSpc>
        <a:spcBef>
          <a:spcPts val="2000"/>
        </a:spcBef>
        <a:spcAft>
          <a:spcPts val="0"/>
        </a:spcAft>
        <a:buClrTx/>
        <a:buSzPct val="100000"/>
        <a:buFont typeface="Arial"/>
        <a:buChar char="•"/>
        <a:tabLst/>
        <a:defRPr b="0" baseline="0" cap="none" i="0" spc="0" strike="noStrike" sz="5600" u="none">
          <a:solidFill>
            <a:srgbClr val="000000"/>
          </a:solidFill>
          <a:uFillTx/>
          <a:latin typeface="+mj-lt"/>
          <a:ea typeface="+mj-ea"/>
          <a:cs typeface="+mj-cs"/>
          <a:sym typeface="Calibri"/>
        </a:defRPr>
      </a:lvl3pPr>
      <a:lvl4pPr marL="2082800" marR="0" indent="-711200" algn="l" defTabSz="1828800" rtl="0" latinLnBrk="0">
        <a:lnSpc>
          <a:spcPct val="90000"/>
        </a:lnSpc>
        <a:spcBef>
          <a:spcPts val="2000"/>
        </a:spcBef>
        <a:spcAft>
          <a:spcPts val="0"/>
        </a:spcAft>
        <a:buClrTx/>
        <a:buSzPct val="100000"/>
        <a:buFont typeface="Arial"/>
        <a:buChar char="•"/>
        <a:tabLst/>
        <a:defRPr b="0" baseline="0" cap="none" i="0" spc="0" strike="noStrike" sz="5600" u="none">
          <a:solidFill>
            <a:srgbClr val="000000"/>
          </a:solidFill>
          <a:uFillTx/>
          <a:latin typeface="+mj-lt"/>
          <a:ea typeface="+mj-ea"/>
          <a:cs typeface="+mj-cs"/>
          <a:sym typeface="Calibri"/>
        </a:defRPr>
      </a:lvl4pPr>
      <a:lvl5pPr marL="2540000" marR="0" indent="-711200" algn="l" defTabSz="1828800" rtl="0" latinLnBrk="0">
        <a:lnSpc>
          <a:spcPct val="90000"/>
        </a:lnSpc>
        <a:spcBef>
          <a:spcPts val="2000"/>
        </a:spcBef>
        <a:spcAft>
          <a:spcPts val="0"/>
        </a:spcAft>
        <a:buClrTx/>
        <a:buSzPct val="100000"/>
        <a:buFont typeface="Arial"/>
        <a:buChar char="•"/>
        <a:tabLst/>
        <a:defRPr b="0" baseline="0" cap="none" i="0" spc="0" strike="noStrike" sz="5600" u="none">
          <a:solidFill>
            <a:srgbClr val="000000"/>
          </a:solidFill>
          <a:uFillTx/>
          <a:latin typeface="+mj-lt"/>
          <a:ea typeface="+mj-ea"/>
          <a:cs typeface="+mj-cs"/>
          <a:sym typeface="Calibri"/>
        </a:defRPr>
      </a:lvl5pPr>
      <a:lvl6pPr marL="2997200" marR="0" indent="-711200" algn="l" defTabSz="1828800" rtl="0" latinLnBrk="0">
        <a:lnSpc>
          <a:spcPct val="90000"/>
        </a:lnSpc>
        <a:spcBef>
          <a:spcPts val="2000"/>
        </a:spcBef>
        <a:spcAft>
          <a:spcPts val="0"/>
        </a:spcAft>
        <a:buClrTx/>
        <a:buSzPct val="100000"/>
        <a:buFont typeface="Arial"/>
        <a:buChar char="•"/>
        <a:tabLst/>
        <a:defRPr b="0" baseline="0" cap="none" i="0" spc="0" strike="noStrike" sz="5600" u="none">
          <a:solidFill>
            <a:srgbClr val="000000"/>
          </a:solidFill>
          <a:uFillTx/>
          <a:latin typeface="+mj-lt"/>
          <a:ea typeface="+mj-ea"/>
          <a:cs typeface="+mj-cs"/>
          <a:sym typeface="Calibri"/>
        </a:defRPr>
      </a:lvl6pPr>
      <a:lvl7pPr marL="3454400" marR="0" indent="-711200" algn="l" defTabSz="1828800" rtl="0" latinLnBrk="0">
        <a:lnSpc>
          <a:spcPct val="90000"/>
        </a:lnSpc>
        <a:spcBef>
          <a:spcPts val="2000"/>
        </a:spcBef>
        <a:spcAft>
          <a:spcPts val="0"/>
        </a:spcAft>
        <a:buClrTx/>
        <a:buSzPct val="100000"/>
        <a:buFont typeface="Arial"/>
        <a:buChar char="•"/>
        <a:tabLst/>
        <a:defRPr b="0" baseline="0" cap="none" i="0" spc="0" strike="noStrike" sz="5600" u="none">
          <a:solidFill>
            <a:srgbClr val="000000"/>
          </a:solidFill>
          <a:uFillTx/>
          <a:latin typeface="+mj-lt"/>
          <a:ea typeface="+mj-ea"/>
          <a:cs typeface="+mj-cs"/>
          <a:sym typeface="Calibri"/>
        </a:defRPr>
      </a:lvl7pPr>
      <a:lvl8pPr marL="3911600" marR="0" indent="-711200" algn="l" defTabSz="1828800" rtl="0" latinLnBrk="0">
        <a:lnSpc>
          <a:spcPct val="90000"/>
        </a:lnSpc>
        <a:spcBef>
          <a:spcPts val="2000"/>
        </a:spcBef>
        <a:spcAft>
          <a:spcPts val="0"/>
        </a:spcAft>
        <a:buClrTx/>
        <a:buSzPct val="100000"/>
        <a:buFont typeface="Arial"/>
        <a:buChar char="•"/>
        <a:tabLst/>
        <a:defRPr b="0" baseline="0" cap="none" i="0" spc="0" strike="noStrike" sz="5600" u="none">
          <a:solidFill>
            <a:srgbClr val="000000"/>
          </a:solidFill>
          <a:uFillTx/>
          <a:latin typeface="+mj-lt"/>
          <a:ea typeface="+mj-ea"/>
          <a:cs typeface="+mj-cs"/>
          <a:sym typeface="Calibri"/>
        </a:defRPr>
      </a:lvl8pPr>
      <a:lvl9pPr marL="4368800" marR="0" indent="-711200" algn="l" defTabSz="1828800" rtl="0" latinLnBrk="0">
        <a:lnSpc>
          <a:spcPct val="90000"/>
        </a:lnSpc>
        <a:spcBef>
          <a:spcPts val="2000"/>
        </a:spcBef>
        <a:spcAft>
          <a:spcPts val="0"/>
        </a:spcAft>
        <a:buClrTx/>
        <a:buSzPct val="100000"/>
        <a:buFont typeface="Arial"/>
        <a:buChar char="•"/>
        <a:tabLst/>
        <a:defRPr b="0" baseline="0" cap="none" i="0" spc="0" strike="noStrike" sz="5600" u="none">
          <a:solidFill>
            <a:srgbClr val="000000"/>
          </a:solidFill>
          <a:uFillTx/>
          <a:latin typeface="+mj-lt"/>
          <a:ea typeface="+mj-ea"/>
          <a:cs typeface="+mj-cs"/>
          <a:sym typeface="Calibri"/>
        </a:defRPr>
      </a:lvl9pPr>
    </p:bodyStyle>
    <p:otherStyle>
      <a:lvl1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1pPr>
      <a:lvl2pPr marL="0" marR="0" indent="45720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2pPr>
      <a:lvl3pPr marL="0" marR="0" indent="91440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3pPr>
      <a:lvl4pPr marL="0" marR="0" indent="137160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4pPr>
      <a:lvl5pPr marL="0" marR="0" indent="182880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5pPr>
      <a:lvl6pPr marL="0" marR="0" indent="228600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6pPr>
      <a:lvl7pPr marL="0" marR="0" indent="274320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7pPr>
      <a:lvl8pPr marL="0" marR="0" indent="320040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8pPr>
      <a:lvl9pPr marL="0" marR="0" indent="365760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creativecommons.org/licenses/by-sa/4.0/"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arstechnica.com/uncategorized/2004/12/4490-2/" TargetMode="External"/><Relationship Id="rId4" Type="http://schemas.openxmlformats.org/officeDocument/2006/relationships/image" Target="../media/image2.jpe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3.jpeg"/><Relationship Id="rId5" Type="http://schemas.openxmlformats.org/officeDocument/2006/relationships/chart" Target="../charts/char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3.jpeg"/><Relationship Id="rId5" Type="http://schemas.openxmlformats.org/officeDocument/2006/relationships/chart" Target="../charts/chart3.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3.jpeg"/><Relationship Id="rId5" Type="http://schemas.openxmlformats.org/officeDocument/2006/relationships/chart" Target="../charts/chart4.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3.jpeg"/><Relationship Id="rId5" Type="http://schemas.openxmlformats.org/officeDocument/2006/relationships/chart" Target="../charts/chart5.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tif"/><Relationship Id="rId4" Type="http://schemas.openxmlformats.org/officeDocument/2006/relationships/image" Target="../media/image4.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Title 1"/>
          <p:cNvSpPr txBox="1"/>
          <p:nvPr>
            <p:ph type="ctrTitle"/>
          </p:nvPr>
        </p:nvSpPr>
        <p:spPr>
          <a:xfrm>
            <a:off x="1078519" y="1330326"/>
            <a:ext cx="21629080" cy="3311522"/>
          </a:xfrm>
          <a:prstGeom prst="rect">
            <a:avLst/>
          </a:prstGeom>
        </p:spPr>
        <p:txBody>
          <a:bodyPr/>
          <a:lstStyle/>
          <a:p>
            <a:pPr/>
            <a:r>
              <a:t>CS 4530: Fundamentals of Software Engineering</a:t>
            </a:r>
            <a:br/>
            <a:br/>
            <a:r>
              <a:t>Module 11: What makes a good test suite?</a:t>
            </a:r>
          </a:p>
        </p:txBody>
      </p:sp>
      <p:sp>
        <p:nvSpPr>
          <p:cNvPr id="264" name="Subtitle 7"/>
          <p:cNvSpPr txBox="1"/>
          <p:nvPr>
            <p:ph type="subTitle" sz="half" idx="1"/>
          </p:nvPr>
        </p:nvSpPr>
        <p:spPr>
          <a:xfrm>
            <a:off x="1078517" y="6475655"/>
            <a:ext cx="21880336" cy="3311523"/>
          </a:xfrm>
          <a:prstGeom prst="rect">
            <a:avLst/>
          </a:prstGeom>
        </p:spPr>
        <p:txBody>
          <a:bodyPr/>
          <a:lstStyle/>
          <a:p>
            <a:pPr>
              <a:lnSpc>
                <a:spcPct val="100000"/>
              </a:lnSpc>
              <a:defRPr sz="4800"/>
            </a:pPr>
            <a:r>
              <a:t>Jonathan Bell, Adeel Bhutta, Mitch Wand</a:t>
            </a:r>
          </a:p>
          <a:p>
            <a:pPr>
              <a:lnSpc>
                <a:spcPct val="100000"/>
              </a:lnSpc>
              <a:defRPr sz="4800"/>
            </a:pPr>
            <a:r>
              <a:t>Khoury College of Computer Sciences</a:t>
            </a:r>
          </a:p>
        </p:txBody>
      </p:sp>
      <p:sp>
        <p:nvSpPr>
          <p:cNvPr id="265" name="Slide Number Placeholder 3"/>
          <p:cNvSpPr txBox="1"/>
          <p:nvPr>
            <p:ph type="sldNum" sz="quarter" idx="2"/>
          </p:nvPr>
        </p:nvSpPr>
        <p:spPr>
          <a:xfrm>
            <a:off x="22357536" y="12835870"/>
            <a:ext cx="350064" cy="48391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6" name="Rectangle 4"/>
          <p:cNvSpPr txBox="1"/>
          <p:nvPr/>
        </p:nvSpPr>
        <p:spPr>
          <a:xfrm>
            <a:off x="1502899" y="11739342"/>
            <a:ext cx="12009121" cy="640775"/>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p>
            <a:pPr defTabSz="1950779">
              <a:defRPr>
                <a:solidFill>
                  <a:srgbClr val="5C5962"/>
                </a:solidFill>
              </a:defRPr>
            </a:pPr>
            <a:r>
              <a:t>© 2022 Released under the </a:t>
            </a:r>
            <a:r>
              <a:rPr u="sng">
                <a:solidFill>
                  <a:srgbClr val="0563C1"/>
                </a:solidFill>
                <a:uFill>
                  <a:solidFill>
                    <a:srgbClr val="0563C1"/>
                  </a:solidFill>
                </a:uFill>
                <a:hlinkClick r:id="rId2" invalidUrl="" action="" tgtFrame="" tooltip="" history="1" highlightClick="0" endSnd="0"/>
              </a:rPr>
              <a:t>CC BY-SA</a:t>
            </a:r>
            <a:r>
              <a:t> license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7" name="Course Mechanics"/>
          <p:cNvSpPr txBox="1"/>
          <p:nvPr>
            <p:ph type="title"/>
          </p:nvPr>
        </p:nvSpPr>
        <p:spPr>
          <a:xfrm>
            <a:off x="1676400" y="36510"/>
            <a:ext cx="21031200" cy="2651126"/>
          </a:xfrm>
          <a:prstGeom prst="rect">
            <a:avLst/>
          </a:prstGeom>
        </p:spPr>
        <p:txBody>
          <a:bodyPr/>
          <a:lstStyle/>
          <a:p>
            <a:pPr/>
            <a:r>
              <a:t>Does the SUT satisfy its specification?</a:t>
            </a:r>
          </a:p>
        </p:txBody>
      </p:sp>
      <p:sp>
        <p:nvSpPr>
          <p:cNvPr id="328" name="See syllabus for all of the usual stuff…"/>
          <p:cNvSpPr txBox="1"/>
          <p:nvPr>
            <p:ph type="body" idx="1"/>
          </p:nvPr>
        </p:nvSpPr>
        <p:spPr>
          <a:xfrm>
            <a:off x="2016266" y="3002232"/>
            <a:ext cx="15774690" cy="8702677"/>
          </a:xfrm>
          <a:prstGeom prst="rect">
            <a:avLst/>
          </a:prstGeom>
        </p:spPr>
        <p:txBody>
          <a:bodyPr/>
          <a:lstStyle/>
          <a:p>
            <a:pPr>
              <a:lnSpc>
                <a:spcPct val="72000"/>
              </a:lnSpc>
              <a:defRPr sz="5000"/>
            </a:pPr>
            <a:r>
              <a:t>Test behavior without regard to the implementation (“black-box testing” or “functional testing”).</a:t>
            </a:r>
          </a:p>
          <a:p>
            <a:pPr>
              <a:lnSpc>
                <a:spcPct val="72000"/>
              </a:lnSpc>
              <a:defRPr sz="5000"/>
            </a:pPr>
            <a:r>
              <a:t>What’s a specification?:</a:t>
            </a:r>
          </a:p>
          <a:p>
            <a:pPr lvl="1" marL="914400" indent="-457200">
              <a:lnSpc>
                <a:spcPct val="72000"/>
              </a:lnSpc>
              <a:spcBef>
                <a:spcPts val="1000"/>
              </a:spcBef>
              <a:defRPr sz="4400"/>
            </a:pPr>
            <a:r>
              <a:t>A precise definition of all acceptable behaviors of a SUT (outputs, state mutation, other effects) in </a:t>
            </a:r>
            <a:r>
              <a:rPr>
                <a:solidFill>
                  <a:srgbClr val="FF0000"/>
                </a:solidFill>
              </a:rPr>
              <a:t>all</a:t>
            </a:r>
            <a:r>
              <a:t> situations (state and inputs)</a:t>
            </a:r>
          </a:p>
          <a:p>
            <a:pPr lvl="1" marL="914400" indent="-457200">
              <a:lnSpc>
                <a:spcPct val="72000"/>
              </a:lnSpc>
              <a:spcBef>
                <a:spcPts val="1000"/>
              </a:spcBef>
              <a:defRPr sz="4400"/>
            </a:pPr>
            <a:r>
              <a:t>A specification may be formal (mathematical), informal (natural language) or implicit (“I know it when I see it”).</a:t>
            </a:r>
          </a:p>
          <a:p>
            <a:pPr>
              <a:lnSpc>
                <a:spcPct val="72000"/>
              </a:lnSpc>
              <a:defRPr sz="5000"/>
            </a:pPr>
            <a:r>
              <a:t>A test suite is an approximation to an unwritten specification</a:t>
            </a:r>
          </a:p>
          <a:p>
            <a:pPr lvl="1" marL="914400" indent="-457200">
              <a:lnSpc>
                <a:spcPct val="72000"/>
              </a:lnSpc>
              <a:spcBef>
                <a:spcPts val="1000"/>
              </a:spcBef>
              <a:defRPr sz="4400"/>
            </a:pPr>
            <a:r>
              <a:t>That’s the “T” in TDD</a:t>
            </a:r>
          </a:p>
          <a:p>
            <a:pPr lvl="1" marL="914400" indent="-457200">
              <a:lnSpc>
                <a:spcPct val="72000"/>
              </a:lnSpc>
              <a:spcBef>
                <a:spcPts val="1000"/>
              </a:spcBef>
              <a:defRPr sz="4400"/>
            </a:pPr>
            <a:r>
              <a:t>Adequacy of test suite is likelihood that an implementation passing all the tests actually fulfills the (unwritten) specification.</a:t>
            </a:r>
          </a:p>
        </p:txBody>
      </p:sp>
      <p:sp>
        <p:nvSpPr>
          <p:cNvPr id="329" name="Slide Number Placeholder 1"/>
          <p:cNvSpPr txBox="1"/>
          <p:nvPr>
            <p:ph type="sldNum" sz="quarter" idx="2"/>
          </p:nvPr>
        </p:nvSpPr>
        <p:spPr>
          <a:xfrm>
            <a:off x="22203052" y="12835870"/>
            <a:ext cx="504548" cy="483910"/>
          </a:xfrm>
          <a:prstGeom prst="rect">
            <a:avLst/>
          </a:prstGeom>
          <a:extLst>
            <a:ext uri="{C572A759-6A51-4108-AA02-DFA0A04FC94B}">
              <ma14:wrappingTextBoxFlag xmlns:ma14="http://schemas.microsoft.com/office/mac/drawingml/2011/main" val="1"/>
            </a:ext>
          </a:extLst>
        </p:spPr>
        <p:txBody>
          <a:bodyPr/>
          <a:lstStyle>
            <a:lvl1pPr defTabSz="1095390"/>
          </a:lstStyle>
          <a:p>
            <a:pPr/>
            <a:fld id="{86CB4B4D-7CA3-9044-876B-883B54F8677D}" type="slidenum"/>
          </a:p>
        </p:txBody>
      </p:sp>
      <p:sp>
        <p:nvSpPr>
          <p:cNvPr id="330" name="TextBox 6"/>
          <p:cNvSpPr txBox="1"/>
          <p:nvPr/>
        </p:nvSpPr>
        <p:spPr>
          <a:xfrm>
            <a:off x="17742160" y="4637594"/>
            <a:ext cx="5213249" cy="767081"/>
          </a:xfrm>
          <a:prstGeom prst="rect">
            <a:avLst/>
          </a:prstGeom>
          <a:solidFill>
            <a:srgbClr val="FBE5D6"/>
          </a:solidFill>
          <a:ln w="12700">
            <a:solidFill>
              <a:srgbClr val="000000"/>
            </a:solidFill>
          </a:ln>
          <a:extLst>
            <a:ext uri="{C572A759-6A51-4108-AA02-DFA0A04FC94B}">
              <ma14:wrappingTextBoxFlag xmlns:ma14="http://schemas.microsoft.com/office/mac/drawingml/2011/main" val="1"/>
            </a:ext>
          </a:extLst>
        </p:spPr>
        <p:txBody>
          <a:bodyPr wrap="none" tIns="91439" bIns="91439">
            <a:spAutoFit/>
          </a:bodyPr>
          <a:lstStyle>
            <a:lvl1pPr algn="ctr">
              <a:defRPr>
                <a:latin typeface="Ink Free"/>
                <a:ea typeface="Ink Free"/>
                <a:cs typeface="Ink Free"/>
                <a:sym typeface="Ink Free"/>
              </a:defRPr>
            </a:lvl1pPr>
          </a:lstStyle>
          <a:p>
            <a:pPr/>
            <a:r>
              <a:t>Not often seen in the wild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3" grpId="1" fill="hold">
                                  <p:stCondLst>
                                    <p:cond delay="0"/>
                                  </p:stCondLst>
                                  <p:iterate type="el" backwards="0">
                                    <p:tmAbs val="0"/>
                                  </p:iterate>
                                  <p:childTnLst>
                                    <p:set>
                                      <p:cBhvr>
                                        <p:cTn id="6" fill="hold"/>
                                        <p:tgtEl>
                                          <p:spTgt spid="330"/>
                                        </p:tgtEl>
                                        <p:attrNameLst>
                                          <p:attrName>style.visibility</p:attrName>
                                        </p:attrNameLst>
                                      </p:cBhvr>
                                      <p:to>
                                        <p:strVal val="visible"/>
                                      </p:to>
                                    </p:set>
                                    <p:animEffect filter="blinds(horizontal)" transition="in">
                                      <p:cBhvr>
                                        <p:cTn id="7" dur="500"/>
                                        <p:tgtEl>
                                          <p:spTgt spid="3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0"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4" name="Building Test Suites From Specifications (TDD)"/>
          <p:cNvSpPr txBox="1"/>
          <p:nvPr>
            <p:ph type="title"/>
          </p:nvPr>
        </p:nvSpPr>
        <p:spPr>
          <a:xfrm>
            <a:off x="1676400" y="36509"/>
            <a:ext cx="22077349" cy="2651127"/>
          </a:xfrm>
          <a:prstGeom prst="rect">
            <a:avLst/>
          </a:prstGeom>
        </p:spPr>
        <p:txBody>
          <a:bodyPr/>
          <a:lstStyle/>
          <a:p>
            <a:pPr/>
            <a:r>
              <a:t>Building Test Suites From Specifications (TDD)</a:t>
            </a:r>
          </a:p>
        </p:txBody>
      </p:sp>
      <p:sp>
        <p:nvSpPr>
          <p:cNvPr id="335" name="Enumerate equivalence classes of inputs to the SUT, and the expected behavior of that class…"/>
          <p:cNvSpPr txBox="1"/>
          <p:nvPr>
            <p:ph type="body" sz="half" idx="1"/>
          </p:nvPr>
        </p:nvSpPr>
        <p:spPr>
          <a:xfrm>
            <a:off x="1676400" y="3000319"/>
            <a:ext cx="13787289" cy="8702677"/>
          </a:xfrm>
          <a:prstGeom prst="rect">
            <a:avLst/>
          </a:prstGeom>
        </p:spPr>
        <p:txBody>
          <a:bodyPr/>
          <a:lstStyle/>
          <a:p>
            <a:pPr/>
            <a:r>
              <a:t>Enumerate </a:t>
            </a:r>
            <a:r>
              <a:rPr i="1"/>
              <a:t>equivalence</a:t>
            </a:r>
            <a:r>
              <a:t> classes of inputs to the SUT, and the expected behavior of that class</a:t>
            </a:r>
          </a:p>
          <a:p>
            <a:pPr/>
            <a:r>
              <a:t>Identify </a:t>
            </a:r>
            <a:r>
              <a:rPr i="1"/>
              <a:t>boundary cases</a:t>
            </a:r>
            <a:r>
              <a:t> (near misses between input classes)</a:t>
            </a:r>
          </a:p>
          <a:p>
            <a:pPr/>
            <a:r>
              <a:t>Evaluate the adequacy of the test suite by comparing the tested behaviors with the specified behaviors</a:t>
            </a:r>
          </a:p>
          <a:p>
            <a:pPr/>
            <a:r>
              <a:t>Sometimes referred to as “black box” testing</a:t>
            </a:r>
          </a:p>
        </p:txBody>
      </p:sp>
      <p:sp>
        <p:nvSpPr>
          <p:cNvPr id="33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346" name="Group 20"/>
          <p:cNvGrpSpPr/>
          <p:nvPr/>
        </p:nvGrpSpPr>
        <p:grpSpPr>
          <a:xfrm>
            <a:off x="15512793" y="6307221"/>
            <a:ext cx="7858576" cy="5211582"/>
            <a:chOff x="0" y="0"/>
            <a:chExt cx="7858575" cy="5211580"/>
          </a:xfrm>
        </p:grpSpPr>
        <p:sp>
          <p:nvSpPr>
            <p:cNvPr id="337" name="Rectangle 7"/>
            <p:cNvSpPr/>
            <p:nvPr/>
          </p:nvSpPr>
          <p:spPr>
            <a:xfrm>
              <a:off x="-1" y="-1"/>
              <a:ext cx="7858576" cy="5211581"/>
            </a:xfrm>
            <a:prstGeom prst="rect">
              <a:avLst/>
            </a:prstGeom>
            <a:solidFill>
              <a:srgbClr val="FFFFFF"/>
            </a:solidFill>
            <a:ln w="12700" cap="flat">
              <a:solidFill>
                <a:srgbClr val="000000"/>
              </a:solidFill>
              <a:prstDash val="solid"/>
              <a:miter lim="800000"/>
            </a:ln>
            <a:effectLst/>
          </p:spPr>
          <p:txBody>
            <a:bodyPr wrap="square" lIns="45719" tIns="45719" rIns="45719" bIns="45719" numCol="1" anchor="ctr">
              <a:noAutofit/>
            </a:bodyPr>
            <a:lstStyle/>
            <a:p>
              <a:pPr algn="ctr" defTabSz="914400">
                <a:defRPr sz="1800"/>
              </a:pPr>
            </a:p>
          </p:txBody>
        </p:sp>
        <p:sp>
          <p:nvSpPr>
            <p:cNvPr id="338" name="Straight Connector 8"/>
            <p:cNvSpPr/>
            <p:nvPr/>
          </p:nvSpPr>
          <p:spPr>
            <a:xfrm>
              <a:off x="2571660" y="-1"/>
              <a:ext cx="2323629" cy="5211581"/>
            </a:xfrm>
            <a:prstGeom prst="line">
              <a:avLst/>
            </a:prstGeom>
            <a:noFill/>
            <a:ln w="12700" cap="flat">
              <a:solidFill>
                <a:schemeClr val="accent1"/>
              </a:solidFill>
              <a:prstDash val="solid"/>
              <a:miter lim="800000"/>
            </a:ln>
            <a:effectLst/>
          </p:spPr>
          <p:txBody>
            <a:bodyPr wrap="square" lIns="45719" tIns="45719" rIns="45719" bIns="45719" numCol="1" anchor="t">
              <a:noAutofit/>
            </a:bodyPr>
            <a:lstStyle/>
            <a:p>
              <a:pPr defTabSz="914400">
                <a:defRPr sz="1800"/>
              </a:pPr>
            </a:p>
          </p:txBody>
        </p:sp>
        <p:sp>
          <p:nvSpPr>
            <p:cNvPr id="339" name="Straight Connector 9"/>
            <p:cNvSpPr/>
            <p:nvPr/>
          </p:nvSpPr>
          <p:spPr>
            <a:xfrm flipH="1">
              <a:off x="-1" y="0"/>
              <a:ext cx="6540110" cy="4422670"/>
            </a:xfrm>
            <a:prstGeom prst="line">
              <a:avLst/>
            </a:prstGeom>
            <a:noFill/>
            <a:ln w="12700" cap="flat">
              <a:solidFill>
                <a:schemeClr val="accent1"/>
              </a:solidFill>
              <a:prstDash val="solid"/>
              <a:miter lim="800000"/>
            </a:ln>
            <a:effectLst/>
          </p:spPr>
          <p:txBody>
            <a:bodyPr wrap="square" lIns="45719" tIns="45719" rIns="45719" bIns="45719" numCol="1" anchor="t">
              <a:noAutofit/>
            </a:bodyPr>
            <a:lstStyle/>
            <a:p>
              <a:pPr defTabSz="914400">
                <a:defRPr sz="1800"/>
              </a:pPr>
            </a:p>
          </p:txBody>
        </p:sp>
        <p:sp>
          <p:nvSpPr>
            <p:cNvPr id="340" name="Straight Connector 10"/>
            <p:cNvSpPr/>
            <p:nvPr/>
          </p:nvSpPr>
          <p:spPr>
            <a:xfrm>
              <a:off x="5417455" y="765001"/>
              <a:ext cx="2441119" cy="4446578"/>
            </a:xfrm>
            <a:prstGeom prst="line">
              <a:avLst/>
            </a:prstGeom>
            <a:noFill/>
            <a:ln w="12700" cap="flat">
              <a:solidFill>
                <a:schemeClr val="accent1"/>
              </a:solidFill>
              <a:prstDash val="solid"/>
              <a:miter lim="800000"/>
            </a:ln>
            <a:effectLst/>
          </p:spPr>
          <p:txBody>
            <a:bodyPr wrap="square" lIns="45719" tIns="45719" rIns="45719" bIns="45719" numCol="1" anchor="t">
              <a:noAutofit/>
            </a:bodyPr>
            <a:lstStyle/>
            <a:p>
              <a:pPr defTabSz="914400">
                <a:defRPr sz="1800"/>
              </a:pPr>
            </a:p>
          </p:txBody>
        </p:sp>
        <p:sp>
          <p:nvSpPr>
            <p:cNvPr id="341" name="Straight Connector 11"/>
            <p:cNvSpPr/>
            <p:nvPr/>
          </p:nvSpPr>
          <p:spPr>
            <a:xfrm flipV="1">
              <a:off x="-1" y="1601723"/>
              <a:ext cx="7858576" cy="71721"/>
            </a:xfrm>
            <a:prstGeom prst="line">
              <a:avLst/>
            </a:prstGeom>
            <a:noFill/>
            <a:ln w="12700" cap="flat">
              <a:solidFill>
                <a:schemeClr val="accent1"/>
              </a:solidFill>
              <a:prstDash val="solid"/>
              <a:miter lim="800000"/>
            </a:ln>
            <a:effectLst/>
          </p:spPr>
          <p:txBody>
            <a:bodyPr wrap="square" lIns="45719" tIns="45719" rIns="45719" bIns="45719" numCol="1" anchor="t">
              <a:noAutofit/>
            </a:bodyPr>
            <a:lstStyle/>
            <a:p>
              <a:pPr defTabSz="914400">
                <a:defRPr sz="1800"/>
              </a:pPr>
            </a:p>
          </p:txBody>
        </p:sp>
        <p:sp>
          <p:nvSpPr>
            <p:cNvPr id="342" name="Oval 12"/>
            <p:cNvSpPr/>
            <p:nvPr/>
          </p:nvSpPr>
          <p:spPr>
            <a:xfrm>
              <a:off x="306772" y="1063831"/>
              <a:ext cx="411204" cy="394457"/>
            </a:xfrm>
            <a:prstGeom prst="ellipse">
              <a:avLst/>
            </a:prstGeom>
            <a:solidFill>
              <a:srgbClr val="000000"/>
            </a:solidFill>
            <a:ln w="6350" cap="flat">
              <a:solidFill>
                <a:schemeClr val="accent1"/>
              </a:solidFill>
              <a:prstDash val="solid"/>
              <a:miter lim="800000"/>
            </a:ln>
            <a:effectLst/>
          </p:spPr>
          <p:txBody>
            <a:bodyPr wrap="square" lIns="45719" tIns="45719" rIns="45719" bIns="45719" numCol="1" anchor="ctr">
              <a:noAutofit/>
            </a:bodyPr>
            <a:lstStyle/>
            <a:p>
              <a:pPr algn="ctr" defTabSz="914400">
                <a:defRPr sz="1800">
                  <a:solidFill>
                    <a:srgbClr val="FFFFFF"/>
                  </a:solidFill>
                </a:defRPr>
              </a:pPr>
            </a:p>
          </p:txBody>
        </p:sp>
        <p:sp>
          <p:nvSpPr>
            <p:cNvPr id="343" name="Oval 13"/>
            <p:cNvSpPr/>
            <p:nvPr/>
          </p:nvSpPr>
          <p:spPr>
            <a:xfrm>
              <a:off x="1821047" y="215157"/>
              <a:ext cx="411204" cy="394457"/>
            </a:xfrm>
            <a:prstGeom prst="ellipse">
              <a:avLst/>
            </a:prstGeom>
            <a:solidFill>
              <a:srgbClr val="000000"/>
            </a:solidFill>
            <a:ln w="6350" cap="flat">
              <a:solidFill>
                <a:schemeClr val="accent1"/>
              </a:solidFill>
              <a:prstDash val="solid"/>
              <a:miter lim="800000"/>
            </a:ln>
            <a:effectLst/>
          </p:spPr>
          <p:txBody>
            <a:bodyPr wrap="square" lIns="45719" tIns="45719" rIns="45719" bIns="45719" numCol="1" anchor="ctr">
              <a:noAutofit/>
            </a:bodyPr>
            <a:lstStyle/>
            <a:p>
              <a:pPr algn="ctr" defTabSz="914400">
                <a:defRPr sz="1800">
                  <a:solidFill>
                    <a:srgbClr val="FFFFFF"/>
                  </a:solidFill>
                </a:defRPr>
              </a:pPr>
            </a:p>
          </p:txBody>
        </p:sp>
        <p:sp>
          <p:nvSpPr>
            <p:cNvPr id="344" name="TextBox 14"/>
            <p:cNvSpPr txBox="1"/>
            <p:nvPr/>
          </p:nvSpPr>
          <p:spPr>
            <a:xfrm>
              <a:off x="791079" y="621567"/>
              <a:ext cx="316442" cy="532584"/>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defTabSz="914400">
                <a:defRPr sz="1800"/>
              </a:lvl1pPr>
            </a:lstStyle>
            <a:p>
              <a:pPr/>
              <a:r>
                <a:t>A</a:t>
              </a:r>
            </a:p>
          </p:txBody>
        </p:sp>
        <p:sp>
          <p:nvSpPr>
            <p:cNvPr id="345" name="TextBox 15"/>
            <p:cNvSpPr txBox="1"/>
            <p:nvPr/>
          </p:nvSpPr>
          <p:spPr>
            <a:xfrm>
              <a:off x="2305354" y="657426"/>
              <a:ext cx="304770" cy="532584"/>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defTabSz="914400">
                <a:defRPr sz="1800"/>
              </a:lvl1pPr>
            </a:lstStyle>
            <a:p>
              <a:pPr/>
              <a:r>
                <a:t>B</a:t>
              </a:r>
            </a:p>
          </p:txBody>
        </p:sp>
      </p:grpSp>
      <p:sp>
        <p:nvSpPr>
          <p:cNvPr id="347" name="TextBox 16"/>
          <p:cNvSpPr txBox="1"/>
          <p:nvPr/>
        </p:nvSpPr>
        <p:spPr>
          <a:xfrm>
            <a:off x="15376289" y="11842024"/>
            <a:ext cx="8131583" cy="398821"/>
          </a:xfrm>
          <a:prstGeom prst="rect">
            <a:avLst/>
          </a:prstGeom>
          <a:gradFill>
            <a:gsLst>
              <a:gs pos="0">
                <a:schemeClr val="accent1">
                  <a:hueOff val="276587"/>
                  <a:satOff val="-4887"/>
                  <a:lumOff val="24576"/>
                </a:schemeClr>
              </a:gs>
              <a:gs pos="50000">
                <a:srgbClr val="98AAD9"/>
              </a:gs>
              <a:gs pos="100000">
                <a:schemeClr val="accent1">
                  <a:hueOff val="258141"/>
                  <a:satOff val="-1314"/>
                  <a:lumOff val="16637"/>
                </a:schemeClr>
              </a:gs>
            </a:gsLst>
            <a:lin ang="5400000"/>
          </a:gradFill>
          <a:ln w="6350">
            <a:solidFill>
              <a:schemeClr val="accent1"/>
            </a:solidFill>
            <a:miter/>
          </a:ln>
          <a:extLst>
            <a:ext uri="{C572A759-6A51-4108-AA02-DFA0A04FC94B}">
              <ma14:wrappingTextBoxFlag xmlns:ma14="http://schemas.microsoft.com/office/mac/drawingml/2011/main" val="1"/>
            </a:ext>
          </a:extLst>
        </p:spPr>
        <p:txBody>
          <a:bodyPr wrap="none" lIns="45719" rIns="45719">
            <a:spAutoFit/>
          </a:bodyPr>
          <a:lstStyle>
            <a:lvl1pPr defTabSz="914400">
              <a:defRPr sz="2400"/>
            </a:lvl1pPr>
          </a:lstStyle>
          <a:p>
            <a:pPr/>
            <a:r>
              <a:t>If the program works for input A, it will probably work for input B</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9" name="Building Test Suites From Specifications: Zip Code Lookup"/>
          <p:cNvSpPr txBox="1"/>
          <p:nvPr>
            <p:ph type="title"/>
          </p:nvPr>
        </p:nvSpPr>
        <p:spPr>
          <a:xfrm>
            <a:off x="1676400" y="36509"/>
            <a:ext cx="22077349" cy="2651127"/>
          </a:xfrm>
          <a:prstGeom prst="rect">
            <a:avLst/>
          </a:prstGeom>
        </p:spPr>
        <p:txBody>
          <a:bodyPr/>
          <a:lstStyle/>
          <a:p>
            <a:pPr/>
            <a:r>
              <a:t>Building Test Suites From Specifications: Zip Code Lookup</a:t>
            </a:r>
          </a:p>
        </p:txBody>
      </p:sp>
      <p:sp>
        <p:nvSpPr>
          <p:cNvPr id="350" name="USPS ZIP code lookup tool accepts a zip code as input, and outputs:…"/>
          <p:cNvSpPr txBox="1"/>
          <p:nvPr>
            <p:ph type="body" sz="half" idx="1"/>
          </p:nvPr>
        </p:nvSpPr>
        <p:spPr>
          <a:xfrm>
            <a:off x="1676400" y="3000319"/>
            <a:ext cx="13787289" cy="8702677"/>
          </a:xfrm>
          <a:prstGeom prst="rect">
            <a:avLst/>
          </a:prstGeom>
        </p:spPr>
        <p:txBody>
          <a:bodyPr/>
          <a:lstStyle/>
          <a:p>
            <a:pPr/>
            <a:r>
              <a:t>USPS ZIP code lookup tool accepts a zip code as input, and outputs:</a:t>
            </a:r>
          </a:p>
          <a:p>
            <a:pPr lvl="1" marL="914400" indent="-457200"/>
            <a:r>
              <a:t>The “place names” that correspond to that ZIP code, or </a:t>
            </a:r>
          </a:p>
          <a:p>
            <a:pPr lvl="1" marL="914400" indent="-457200"/>
            <a:r>
              <a:t>“Invalid zip code”</a:t>
            </a:r>
          </a:p>
          <a:p>
            <a:pPr/>
            <a:r>
              <a:t>Strategy:</a:t>
            </a:r>
          </a:p>
          <a:p>
            <a:pPr lvl="1" marL="914400" indent="-457200"/>
            <a:r>
              <a:t>Determine the input equivalence classes, boundary conditions</a:t>
            </a:r>
          </a:p>
          <a:p>
            <a:pPr lvl="1" marL="914400" indent="-457200"/>
            <a:r>
              <a:t>Write tests for those inputs</a:t>
            </a:r>
          </a:p>
        </p:txBody>
      </p:sp>
      <p:sp>
        <p:nvSpPr>
          <p:cNvPr id="35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354" name="Picture 2.png"/>
          <p:cNvGrpSpPr/>
          <p:nvPr/>
        </p:nvGrpSpPr>
        <p:grpSpPr>
          <a:xfrm>
            <a:off x="15662195" y="3028596"/>
            <a:ext cx="8226823" cy="9084073"/>
            <a:chOff x="0" y="0"/>
            <a:chExt cx="8226821" cy="9084071"/>
          </a:xfrm>
        </p:grpSpPr>
        <p:pic>
          <p:nvPicPr>
            <p:cNvPr id="353" name="Picture 2.png" descr="Picture 2.png"/>
            <p:cNvPicPr>
              <a:picLocks noChangeAspect="1"/>
            </p:cNvPicPr>
            <p:nvPr/>
          </p:nvPicPr>
          <p:blipFill>
            <a:blip r:embed="rId2">
              <a:extLst/>
            </a:blip>
            <a:srcRect l="3406" t="13309" r="71951" b="44353"/>
            <a:stretch>
              <a:fillRect/>
            </a:stretch>
          </p:blipFill>
          <p:spPr>
            <a:xfrm>
              <a:off x="139700" y="139700"/>
              <a:ext cx="7947422" cy="8804672"/>
            </a:xfrm>
            <a:prstGeom prst="rect">
              <a:avLst/>
            </a:prstGeom>
            <a:ln>
              <a:noFill/>
            </a:ln>
            <a:effectLst/>
          </p:spPr>
        </p:pic>
        <p:pic>
          <p:nvPicPr>
            <p:cNvPr id="352" name="Picture 2.png" descr="Picture 2.png"/>
            <p:cNvPicPr>
              <a:picLocks noChangeAspect="0"/>
            </p:cNvPicPr>
            <p:nvPr/>
          </p:nvPicPr>
          <p:blipFill>
            <a:blip r:embed="rId3">
              <a:extLst/>
            </a:blip>
            <a:stretch>
              <a:fillRect/>
            </a:stretch>
          </p:blipFill>
          <p:spPr>
            <a:xfrm>
              <a:off x="0" y="0"/>
              <a:ext cx="8226822" cy="9084072"/>
            </a:xfrm>
            <a:prstGeom prst="rect">
              <a:avLst/>
            </a:prstGeom>
            <a:effectLst/>
          </p:spPr>
        </p:pic>
      </p:gr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6" name="Building Test Suites From Specifications: Zip Code Lookup"/>
          <p:cNvSpPr txBox="1"/>
          <p:nvPr>
            <p:ph type="title"/>
          </p:nvPr>
        </p:nvSpPr>
        <p:spPr>
          <a:xfrm>
            <a:off x="1676400" y="36509"/>
            <a:ext cx="22077349" cy="2651127"/>
          </a:xfrm>
          <a:prstGeom prst="rect">
            <a:avLst/>
          </a:prstGeom>
        </p:spPr>
        <p:txBody>
          <a:bodyPr/>
          <a:lstStyle/>
          <a:p>
            <a:pPr/>
            <a:r>
              <a:t>Building Test Suites From Specifications: Zip Code Lookup</a:t>
            </a:r>
          </a:p>
        </p:txBody>
      </p:sp>
      <p:sp>
        <p:nvSpPr>
          <p:cNvPr id="357" name="USPS ZIP code lookup tool accepts a zip code as input, and outputs:…"/>
          <p:cNvSpPr txBox="1"/>
          <p:nvPr>
            <p:ph type="body" sz="quarter" idx="1"/>
          </p:nvPr>
        </p:nvSpPr>
        <p:spPr>
          <a:xfrm>
            <a:off x="1676400" y="3000319"/>
            <a:ext cx="13787289" cy="4685881"/>
          </a:xfrm>
          <a:prstGeom prst="rect">
            <a:avLst/>
          </a:prstGeom>
        </p:spPr>
        <p:txBody>
          <a:bodyPr/>
          <a:lstStyle/>
          <a:p>
            <a:pPr/>
            <a:r>
              <a:t>USPS ZIP code lookup tool accepts a zip code as input, and outputs:</a:t>
            </a:r>
          </a:p>
          <a:p>
            <a:pPr lvl="1" marL="914400" indent="-457200"/>
            <a:r>
              <a:t>The “place names” that correspond to that ZIP code, or </a:t>
            </a:r>
          </a:p>
          <a:p>
            <a:pPr lvl="1" marL="914400" indent="-457200"/>
            <a:r>
              <a:t>“Invalid zip code”</a:t>
            </a:r>
          </a:p>
        </p:txBody>
      </p:sp>
      <p:sp>
        <p:nvSpPr>
          <p:cNvPr id="35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361" name="Picture 2.png"/>
          <p:cNvGrpSpPr/>
          <p:nvPr/>
        </p:nvGrpSpPr>
        <p:grpSpPr>
          <a:xfrm>
            <a:off x="15662195" y="3028596"/>
            <a:ext cx="8226822" cy="9084072"/>
            <a:chOff x="0" y="0"/>
            <a:chExt cx="8226821" cy="9084071"/>
          </a:xfrm>
        </p:grpSpPr>
        <p:pic>
          <p:nvPicPr>
            <p:cNvPr id="360" name="Picture 2.png" descr="Picture 2.png"/>
            <p:cNvPicPr>
              <a:picLocks noChangeAspect="1"/>
            </p:cNvPicPr>
            <p:nvPr/>
          </p:nvPicPr>
          <p:blipFill>
            <a:blip r:embed="rId3">
              <a:extLst/>
            </a:blip>
            <a:srcRect l="3406" t="13309" r="71951" b="44353"/>
            <a:stretch>
              <a:fillRect/>
            </a:stretch>
          </p:blipFill>
          <p:spPr>
            <a:xfrm>
              <a:off x="139700" y="139700"/>
              <a:ext cx="7947422" cy="8804672"/>
            </a:xfrm>
            <a:prstGeom prst="rect">
              <a:avLst/>
            </a:prstGeom>
            <a:ln>
              <a:noFill/>
            </a:ln>
            <a:effectLst/>
          </p:spPr>
        </p:pic>
        <p:pic>
          <p:nvPicPr>
            <p:cNvPr id="359" name="Picture 2.png" descr="Picture 2.png"/>
            <p:cNvPicPr>
              <a:picLocks noChangeAspect="0"/>
            </p:cNvPicPr>
            <p:nvPr/>
          </p:nvPicPr>
          <p:blipFill>
            <a:blip r:embed="rId4">
              <a:extLst/>
            </a:blip>
            <a:stretch>
              <a:fillRect/>
            </a:stretch>
          </p:blipFill>
          <p:spPr>
            <a:xfrm>
              <a:off x="0" y="0"/>
              <a:ext cx="8226822" cy="9084072"/>
            </a:xfrm>
            <a:prstGeom prst="rect">
              <a:avLst/>
            </a:prstGeom>
            <a:effectLst/>
          </p:spPr>
        </p:pic>
      </p:grpSp>
      <p:sp>
        <p:nvSpPr>
          <p:cNvPr id="362" name="Oval"/>
          <p:cNvSpPr/>
          <p:nvPr/>
        </p:nvSpPr>
        <p:spPr>
          <a:xfrm>
            <a:off x="6820702" y="6204561"/>
            <a:ext cx="8226823" cy="7306151"/>
          </a:xfrm>
          <a:prstGeom prst="ellipse">
            <a:avLst/>
          </a:prstGeom>
          <a:solidFill>
            <a:srgbClr val="DEA983"/>
          </a:solidFill>
          <a:ln w="12700">
            <a:miter lim="400000"/>
          </a:ln>
        </p:spPr>
        <p:txBody>
          <a:bodyPr tIns="91439" bIns="91439" anchor="ctr"/>
          <a:lstStyle/>
          <a:p>
            <a:pPr/>
          </a:p>
        </p:txBody>
      </p:sp>
      <p:sp>
        <p:nvSpPr>
          <p:cNvPr id="363" name="All possible inputs"/>
          <p:cNvSpPr txBox="1"/>
          <p:nvPr/>
        </p:nvSpPr>
        <p:spPr>
          <a:xfrm>
            <a:off x="9124939" y="6707165"/>
            <a:ext cx="3550687" cy="640776"/>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p>
            <a:pPr/>
            <a:r>
              <a:t>All possible inputs</a:t>
            </a:r>
          </a:p>
        </p:txBody>
      </p:sp>
      <p:sp>
        <p:nvSpPr>
          <p:cNvPr id="364" name="Oval"/>
          <p:cNvSpPr/>
          <p:nvPr/>
        </p:nvSpPr>
        <p:spPr>
          <a:xfrm>
            <a:off x="7332951" y="7547315"/>
            <a:ext cx="5986905" cy="5358063"/>
          </a:xfrm>
          <a:prstGeom prst="ellipse">
            <a:avLst/>
          </a:prstGeom>
          <a:solidFill>
            <a:srgbClr val="0A52B1"/>
          </a:solidFill>
          <a:ln w="12700">
            <a:miter lim="400000"/>
          </a:ln>
        </p:spPr>
        <p:txBody>
          <a:bodyPr tIns="91439" bIns="91439" anchor="ctr"/>
          <a:lstStyle/>
          <a:p>
            <a:pPr/>
          </a:p>
        </p:txBody>
      </p:sp>
      <p:sp>
        <p:nvSpPr>
          <p:cNvPr id="365" name="All 5 digit numbers"/>
          <p:cNvSpPr txBox="1"/>
          <p:nvPr/>
        </p:nvSpPr>
        <p:spPr>
          <a:xfrm>
            <a:off x="8489445" y="8057897"/>
            <a:ext cx="3673917" cy="640776"/>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lvl1pPr>
              <a:defRPr>
                <a:solidFill>
                  <a:srgbClr val="FFFFFF"/>
                </a:solidFill>
              </a:defRPr>
            </a:lvl1pPr>
          </a:lstStyle>
          <a:p>
            <a:pPr/>
            <a:r>
              <a:t>All 5 digit numbers</a:t>
            </a:r>
          </a:p>
        </p:txBody>
      </p:sp>
      <p:sp>
        <p:nvSpPr>
          <p:cNvPr id="366" name="Oval"/>
          <p:cNvSpPr/>
          <p:nvPr/>
        </p:nvSpPr>
        <p:spPr>
          <a:xfrm>
            <a:off x="8078359" y="8626107"/>
            <a:ext cx="4496089" cy="4212703"/>
          </a:xfrm>
          <a:prstGeom prst="ellipse">
            <a:avLst/>
          </a:prstGeom>
          <a:solidFill>
            <a:srgbClr val="83D3D4"/>
          </a:solidFill>
          <a:ln w="12700">
            <a:miter lim="400000"/>
          </a:ln>
        </p:spPr>
        <p:txBody>
          <a:bodyPr tIns="91439" bIns="91439" anchor="ctr"/>
          <a:lstStyle/>
          <a:p>
            <a:pPr/>
          </a:p>
        </p:txBody>
      </p:sp>
      <p:sp>
        <p:nvSpPr>
          <p:cNvPr id="367" name="Valid ZIP codes"/>
          <p:cNvSpPr txBox="1"/>
          <p:nvPr/>
        </p:nvSpPr>
        <p:spPr>
          <a:xfrm>
            <a:off x="8852437" y="8962415"/>
            <a:ext cx="2947934" cy="640776"/>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p>
            <a:pPr/>
            <a:r>
              <a:t>Valid ZIP codes</a:t>
            </a:r>
          </a:p>
        </p:txBody>
      </p:sp>
      <p:sp>
        <p:nvSpPr>
          <p:cNvPr id="368" name="ZIP codes with multiple place names"/>
          <p:cNvSpPr/>
          <p:nvPr/>
        </p:nvSpPr>
        <p:spPr>
          <a:xfrm>
            <a:off x="9089166" y="9636913"/>
            <a:ext cx="2947934" cy="2966359"/>
          </a:xfrm>
          <a:prstGeom prst="ellipse">
            <a:avLst/>
          </a:prstGeom>
          <a:solidFill>
            <a:srgbClr val="34A5DA"/>
          </a:solidFill>
          <a:ln w="12700">
            <a:miter lim="400000"/>
          </a:ln>
          <a:extLst>
            <a:ext uri="{C572A759-6A51-4108-AA02-DFA0A04FC94B}">
              <ma14:wrappingTextBoxFlag xmlns:ma14="http://schemas.microsoft.com/office/mac/drawingml/2011/main" val="1"/>
            </a:ext>
          </a:extLst>
        </p:spPr>
        <p:txBody>
          <a:bodyPr tIns="91439" bIns="91439" anchor="ctr"/>
          <a:lstStyle/>
          <a:p>
            <a:pPr/>
            <a:r>
              <a:t>ZIP codes with multiple place names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2" name="Building Test Suites From Specifications: Zip Code Lookup"/>
          <p:cNvSpPr txBox="1"/>
          <p:nvPr>
            <p:ph type="title"/>
          </p:nvPr>
        </p:nvSpPr>
        <p:spPr>
          <a:xfrm>
            <a:off x="1676400" y="36509"/>
            <a:ext cx="22077349" cy="2651127"/>
          </a:xfrm>
          <a:prstGeom prst="rect">
            <a:avLst/>
          </a:prstGeom>
        </p:spPr>
        <p:txBody>
          <a:bodyPr/>
          <a:lstStyle/>
          <a:p>
            <a:pPr/>
            <a:r>
              <a:t>Building Test Suites From Specifications: Zip Code Lookup</a:t>
            </a:r>
          </a:p>
        </p:txBody>
      </p:sp>
      <p:sp>
        <p:nvSpPr>
          <p:cNvPr id="373" name="Equivalence classes:…"/>
          <p:cNvSpPr txBox="1"/>
          <p:nvPr>
            <p:ph type="body" sz="half" idx="1"/>
          </p:nvPr>
        </p:nvSpPr>
        <p:spPr>
          <a:xfrm>
            <a:off x="1676400" y="3000319"/>
            <a:ext cx="13787289" cy="9308885"/>
          </a:xfrm>
          <a:prstGeom prst="rect">
            <a:avLst/>
          </a:prstGeom>
        </p:spPr>
        <p:txBody>
          <a:bodyPr/>
          <a:lstStyle/>
          <a:p>
            <a:pPr marL="374904" indent="-374904" defTabSz="1499616">
              <a:spcBef>
                <a:spcPts val="1600"/>
              </a:spcBef>
              <a:defRPr sz="4592"/>
            </a:pPr>
            <a:r>
              <a:t>Equivalence classes:</a:t>
            </a:r>
          </a:p>
          <a:p>
            <a:pPr lvl="1" marL="749808" indent="-374904" defTabSz="1499616">
              <a:spcBef>
                <a:spcPts val="1600"/>
              </a:spcBef>
              <a:defRPr sz="4592"/>
            </a:pPr>
            <a:r>
              <a:t>Not a 5 digit number</a:t>
            </a:r>
          </a:p>
          <a:p>
            <a:pPr lvl="1" marL="749808" indent="-374904" defTabSz="1499616">
              <a:spcBef>
                <a:spcPts val="1600"/>
              </a:spcBef>
              <a:defRPr sz="4592"/>
            </a:pPr>
            <a:r>
              <a:t>A 5 digit numbers</a:t>
            </a:r>
          </a:p>
          <a:p>
            <a:pPr lvl="2" marL="1124711" indent="-374904" defTabSz="1499616">
              <a:spcBef>
                <a:spcPts val="1600"/>
              </a:spcBef>
              <a:defRPr sz="4592"/>
            </a:pPr>
            <a:r>
              <a:t>A valid ZIP code</a:t>
            </a:r>
          </a:p>
          <a:p>
            <a:pPr lvl="3" marL="1499616" indent="-374904" defTabSz="1499616">
              <a:spcBef>
                <a:spcPts val="1600"/>
              </a:spcBef>
              <a:defRPr sz="4592"/>
            </a:pPr>
            <a:r>
              <a:t>With one place name</a:t>
            </a:r>
          </a:p>
          <a:p>
            <a:pPr lvl="3" marL="1499616" indent="-374904" defTabSz="1499616">
              <a:spcBef>
                <a:spcPts val="1600"/>
              </a:spcBef>
              <a:defRPr sz="4592"/>
            </a:pPr>
            <a:r>
              <a:t>With multiple place names</a:t>
            </a:r>
          </a:p>
          <a:p>
            <a:pPr lvl="2" marL="1124711" indent="-374904" defTabSz="1499616">
              <a:spcBef>
                <a:spcPts val="1600"/>
              </a:spcBef>
              <a:defRPr sz="4592"/>
            </a:pPr>
            <a:r>
              <a:t>Not a valid ZIP code</a:t>
            </a:r>
          </a:p>
          <a:p>
            <a:pPr marL="374904" indent="-374904" defTabSz="1499616">
              <a:spcBef>
                <a:spcPts val="1600"/>
              </a:spcBef>
              <a:defRPr sz="4592"/>
            </a:pPr>
            <a:r>
              <a:t>Generate at least one input from each class, plus boundaries (e.g. 4 digit numbers, 6 digit numbers, no numbers)</a:t>
            </a:r>
          </a:p>
          <a:p>
            <a:pPr marL="374904" indent="-374904" defTabSz="1499616">
              <a:spcBef>
                <a:spcPts val="1600"/>
              </a:spcBef>
              <a:defRPr sz="4592"/>
            </a:pPr>
            <a:r>
              <a:t>Encode the expected output of the system for each test</a:t>
            </a:r>
          </a:p>
        </p:txBody>
      </p:sp>
      <p:sp>
        <p:nvSpPr>
          <p:cNvPr id="37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5" name="Oval"/>
          <p:cNvSpPr/>
          <p:nvPr/>
        </p:nvSpPr>
        <p:spPr>
          <a:xfrm>
            <a:off x="16112003" y="3204925"/>
            <a:ext cx="8226823" cy="7306151"/>
          </a:xfrm>
          <a:prstGeom prst="ellipse">
            <a:avLst/>
          </a:prstGeom>
          <a:solidFill>
            <a:srgbClr val="DEA983"/>
          </a:solidFill>
          <a:ln w="12700">
            <a:miter lim="400000"/>
          </a:ln>
        </p:spPr>
        <p:txBody>
          <a:bodyPr tIns="91439" bIns="91439" anchor="ctr"/>
          <a:lstStyle/>
          <a:p>
            <a:pPr/>
          </a:p>
        </p:txBody>
      </p:sp>
      <p:sp>
        <p:nvSpPr>
          <p:cNvPr id="376" name="All possible inputs"/>
          <p:cNvSpPr txBox="1"/>
          <p:nvPr/>
        </p:nvSpPr>
        <p:spPr>
          <a:xfrm>
            <a:off x="18416240" y="3707529"/>
            <a:ext cx="3550688" cy="640775"/>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p>
            <a:pPr/>
            <a:r>
              <a:t>All possible inputs</a:t>
            </a:r>
          </a:p>
        </p:txBody>
      </p:sp>
      <p:sp>
        <p:nvSpPr>
          <p:cNvPr id="377" name="Oval"/>
          <p:cNvSpPr/>
          <p:nvPr/>
        </p:nvSpPr>
        <p:spPr>
          <a:xfrm>
            <a:off x="16624252" y="4547679"/>
            <a:ext cx="5986905" cy="5358062"/>
          </a:xfrm>
          <a:prstGeom prst="ellipse">
            <a:avLst/>
          </a:prstGeom>
          <a:solidFill>
            <a:srgbClr val="0A52B1"/>
          </a:solidFill>
          <a:ln w="12700">
            <a:miter lim="400000"/>
          </a:ln>
        </p:spPr>
        <p:txBody>
          <a:bodyPr tIns="91439" bIns="91439" anchor="ctr"/>
          <a:lstStyle/>
          <a:p>
            <a:pPr/>
          </a:p>
        </p:txBody>
      </p:sp>
      <p:sp>
        <p:nvSpPr>
          <p:cNvPr id="378" name="All 5 digit numbers"/>
          <p:cNvSpPr txBox="1"/>
          <p:nvPr/>
        </p:nvSpPr>
        <p:spPr>
          <a:xfrm>
            <a:off x="17780746" y="5058261"/>
            <a:ext cx="3673918" cy="640776"/>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lvl1pPr>
              <a:defRPr>
                <a:solidFill>
                  <a:srgbClr val="FFFFFF"/>
                </a:solidFill>
              </a:defRPr>
            </a:lvl1pPr>
          </a:lstStyle>
          <a:p>
            <a:pPr/>
            <a:r>
              <a:t>All 5 digit numbers</a:t>
            </a:r>
          </a:p>
        </p:txBody>
      </p:sp>
      <p:sp>
        <p:nvSpPr>
          <p:cNvPr id="379" name="Oval"/>
          <p:cNvSpPr/>
          <p:nvPr/>
        </p:nvSpPr>
        <p:spPr>
          <a:xfrm>
            <a:off x="17369660" y="5626471"/>
            <a:ext cx="4496090" cy="4212702"/>
          </a:xfrm>
          <a:prstGeom prst="ellipse">
            <a:avLst/>
          </a:prstGeom>
          <a:solidFill>
            <a:srgbClr val="83D3D4"/>
          </a:solidFill>
          <a:ln w="12700">
            <a:miter lim="400000"/>
          </a:ln>
        </p:spPr>
        <p:txBody>
          <a:bodyPr tIns="91439" bIns="91439" anchor="ctr"/>
          <a:lstStyle/>
          <a:p>
            <a:pPr/>
          </a:p>
        </p:txBody>
      </p:sp>
      <p:sp>
        <p:nvSpPr>
          <p:cNvPr id="380" name="Valid ZIP codes"/>
          <p:cNvSpPr txBox="1"/>
          <p:nvPr/>
        </p:nvSpPr>
        <p:spPr>
          <a:xfrm>
            <a:off x="18143738" y="5962779"/>
            <a:ext cx="2947934" cy="640775"/>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p>
            <a:pPr/>
            <a:r>
              <a:t>Valid ZIP codes</a:t>
            </a:r>
          </a:p>
        </p:txBody>
      </p:sp>
      <p:sp>
        <p:nvSpPr>
          <p:cNvPr id="381" name="ZIP codes with multiple place names"/>
          <p:cNvSpPr/>
          <p:nvPr/>
        </p:nvSpPr>
        <p:spPr>
          <a:xfrm>
            <a:off x="18380467" y="6637277"/>
            <a:ext cx="2947934" cy="2966359"/>
          </a:xfrm>
          <a:prstGeom prst="ellipse">
            <a:avLst/>
          </a:prstGeom>
          <a:solidFill>
            <a:srgbClr val="34A5DA"/>
          </a:solidFill>
          <a:ln w="12700">
            <a:miter lim="400000"/>
          </a:ln>
          <a:extLst>
            <a:ext uri="{C572A759-6A51-4108-AA02-DFA0A04FC94B}">
              <ma14:wrappingTextBoxFlag xmlns:ma14="http://schemas.microsoft.com/office/mac/drawingml/2011/main" val="1"/>
            </a:ext>
          </a:extLst>
        </p:spPr>
        <p:txBody>
          <a:bodyPr tIns="91439" bIns="91439" anchor="ctr"/>
          <a:lstStyle/>
          <a:p>
            <a:pPr/>
            <a:r>
              <a:t>ZIP codes with multiple place names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3" name="Title 1"/>
          <p:cNvSpPr txBox="1"/>
          <p:nvPr>
            <p:ph type="title"/>
          </p:nvPr>
        </p:nvSpPr>
        <p:spPr>
          <a:prstGeom prst="rect">
            <a:avLst/>
          </a:prstGeom>
        </p:spPr>
        <p:txBody>
          <a:bodyPr/>
          <a:lstStyle>
            <a:lvl1pPr>
              <a:defRPr sz="7200"/>
            </a:lvl1pPr>
          </a:lstStyle>
          <a:p>
            <a:pPr/>
            <a:r>
              <a:t>Make sure the regions have the right boundaries.</a:t>
            </a:r>
          </a:p>
        </p:txBody>
      </p:sp>
      <p:sp>
        <p:nvSpPr>
          <p:cNvPr id="384" name="Content Placeholder 2"/>
          <p:cNvSpPr txBox="1"/>
          <p:nvPr>
            <p:ph type="body" sz="half" idx="1"/>
          </p:nvPr>
        </p:nvSpPr>
        <p:spPr>
          <a:prstGeom prst="rect">
            <a:avLst/>
          </a:prstGeom>
        </p:spPr>
        <p:txBody>
          <a:bodyPr/>
          <a:lstStyle/>
          <a:p>
            <a:pPr>
              <a:lnSpc>
                <a:spcPct val="81000"/>
              </a:lnSpc>
              <a:defRPr sz="5200"/>
            </a:pPr>
            <a:r>
              <a:t>Select “special” values of a range</a:t>
            </a:r>
          </a:p>
          <a:p>
            <a:pPr lvl="1" marL="914400" indent="-457200">
              <a:lnSpc>
                <a:spcPct val="81000"/>
              </a:lnSpc>
              <a:spcBef>
                <a:spcPts val="1000"/>
              </a:spcBef>
              <a:defRPr sz="5200"/>
            </a:pPr>
            <a:r>
              <a:t>Boundary values;</a:t>
            </a:r>
            <a:endParaRPr sz="4800"/>
          </a:p>
          <a:p>
            <a:pPr lvl="1" marL="914400" indent="-457200">
              <a:lnSpc>
                <a:spcPct val="81000"/>
              </a:lnSpc>
              <a:spcBef>
                <a:spcPts val="1000"/>
              </a:spcBef>
              <a:defRPr sz="5200"/>
            </a:pPr>
            <a:r>
              <a:t>Barely legal, barely illegal inputs;</a:t>
            </a:r>
            <a:endParaRPr sz="4800"/>
          </a:p>
          <a:p>
            <a:pPr lvl="1" marL="0" indent="457200">
              <a:lnSpc>
                <a:spcPct val="81000"/>
              </a:lnSpc>
              <a:spcBef>
                <a:spcPts val="1000"/>
              </a:spcBef>
              <a:buSzTx/>
              <a:buNone/>
              <a:defRPr sz="5200"/>
            </a:pPr>
            <a:r>
              <a:t>=&gt; </a:t>
            </a:r>
            <a:r>
              <a:rPr b="1" i="1"/>
              <a:t>boundary testing</a:t>
            </a:r>
          </a:p>
          <a:p>
            <a:pPr>
              <a:lnSpc>
                <a:spcPct val="81000"/>
              </a:lnSpc>
              <a:defRPr sz="5200"/>
            </a:pPr>
            <a:r>
              <a:t>Integer overflow a serious problem: may be implicit</a:t>
            </a:r>
          </a:p>
          <a:p>
            <a:pPr lvl="1" marL="914400" indent="-457200">
              <a:lnSpc>
                <a:spcPct val="81000"/>
              </a:lnSpc>
              <a:spcBef>
                <a:spcPts val="1000"/>
              </a:spcBef>
              <a:defRPr sz="5200"/>
            </a:pPr>
            <a:r>
              <a:t>ComAir problem due to a list getting more than 32767 elems</a:t>
            </a:r>
          </a:p>
          <a:p>
            <a:pPr>
              <a:lnSpc>
                <a:spcPct val="81000"/>
              </a:lnSpc>
              <a:defRPr sz="5200"/>
            </a:pPr>
            <a:r>
              <a:rPr u="sng">
                <a:solidFill>
                  <a:srgbClr val="0563C1"/>
                </a:solidFill>
                <a:uFill>
                  <a:solidFill>
                    <a:srgbClr val="0563C1"/>
                  </a:solidFill>
                </a:uFill>
                <a:hlinkClick r:id="rId3" invalidUrl="" action="" tgtFrame="" tooltip="" history="1" highlightClick="0" endSnd="0"/>
              </a:rPr>
              <a:t>https://arstechnica.com/uncategorized/2004/12/4490-2/</a:t>
            </a:r>
          </a:p>
        </p:txBody>
      </p:sp>
      <p:grpSp>
        <p:nvGrpSpPr>
          <p:cNvPr id="387" name="Picture 2"/>
          <p:cNvGrpSpPr/>
          <p:nvPr/>
        </p:nvGrpSpPr>
        <p:grpSpPr>
          <a:xfrm>
            <a:off x="12344399" y="3651250"/>
            <a:ext cx="10363201" cy="8702676"/>
            <a:chOff x="0" y="0"/>
            <a:chExt cx="10363200" cy="8702675"/>
          </a:xfrm>
        </p:grpSpPr>
        <p:sp>
          <p:nvSpPr>
            <p:cNvPr id="385" name="Rectangle"/>
            <p:cNvSpPr/>
            <p:nvPr/>
          </p:nvSpPr>
          <p:spPr>
            <a:xfrm>
              <a:off x="0" y="0"/>
              <a:ext cx="10363200" cy="8702676"/>
            </a:xfrm>
            <a:prstGeom prst="rect">
              <a:avLst/>
            </a:prstGeom>
            <a:solidFill>
              <a:srgbClr val="FFFFFF"/>
            </a:solidFill>
            <a:ln w="12700" cap="flat">
              <a:noFill/>
              <a:miter lim="400000"/>
            </a:ln>
            <a:effectLst/>
          </p:spPr>
          <p:txBody>
            <a:bodyPr wrap="square" lIns="91439" tIns="91439" rIns="91439" bIns="91439" numCol="1" anchor="ctr">
              <a:noAutofit/>
            </a:bodyPr>
            <a:lstStyle/>
            <a:p>
              <a:pPr/>
            </a:p>
          </p:txBody>
        </p:sp>
        <p:pic>
          <p:nvPicPr>
            <p:cNvPr id="386" name="image4.jpeg" descr="image4.jpeg"/>
            <p:cNvPicPr>
              <a:picLocks noChangeAspect="1"/>
            </p:cNvPicPr>
            <p:nvPr/>
          </p:nvPicPr>
          <p:blipFill>
            <a:blip r:embed="rId4">
              <a:extLst/>
            </a:blip>
            <a:srcRect l="0" t="0" r="10687" b="0"/>
            <a:stretch>
              <a:fillRect/>
            </a:stretch>
          </p:blipFill>
          <p:spPr>
            <a:xfrm>
              <a:off x="-1" y="0"/>
              <a:ext cx="10363201" cy="8702415"/>
            </a:xfrm>
            <a:prstGeom prst="rect">
              <a:avLst/>
            </a:prstGeom>
            <a:ln w="12700" cap="flat">
              <a:noFill/>
              <a:miter lim="400000"/>
            </a:ln>
            <a:effectLst/>
          </p:spPr>
        </p:pic>
      </p:grpSp>
      <p:sp>
        <p:nvSpPr>
          <p:cNvPr id="388" name="Slide Number Placeholder 4"/>
          <p:cNvSpPr txBox="1"/>
          <p:nvPr>
            <p:ph type="sldNum" sz="quarter" idx="2"/>
          </p:nvPr>
        </p:nvSpPr>
        <p:spPr>
          <a:xfrm>
            <a:off x="22203052" y="12835870"/>
            <a:ext cx="504548" cy="483910"/>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a:spcBef>
                <a:spcPts val="1200"/>
              </a:spcBef>
            </a:lvl1p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2" name="Building Tests from Specifications (TDD)"/>
          <p:cNvSpPr txBox="1"/>
          <p:nvPr>
            <p:ph type="title"/>
          </p:nvPr>
        </p:nvSpPr>
        <p:spPr>
          <a:prstGeom prst="rect">
            <a:avLst/>
          </a:prstGeom>
        </p:spPr>
        <p:txBody>
          <a:bodyPr/>
          <a:lstStyle>
            <a:lvl1pPr defTabSz="1737360">
              <a:defRPr sz="8360"/>
            </a:lvl1pPr>
          </a:lstStyle>
          <a:p>
            <a:pPr/>
            <a:r>
              <a:t>Building Tests from Specifications (TDD)</a:t>
            </a:r>
          </a:p>
        </p:txBody>
      </p:sp>
      <p:sp>
        <p:nvSpPr>
          <p:cNvPr id="393" name="When delivering a feature, it is important to deliver tests to ensure that the feature keeps working this way in the future…"/>
          <p:cNvSpPr txBox="1"/>
          <p:nvPr>
            <p:ph type="body" sz="half" idx="1"/>
          </p:nvPr>
        </p:nvSpPr>
        <p:spPr>
          <a:xfrm>
            <a:off x="1676400" y="3651250"/>
            <a:ext cx="13858782" cy="8702676"/>
          </a:xfrm>
          <a:prstGeom prst="rect">
            <a:avLst/>
          </a:prstGeom>
        </p:spPr>
        <p:txBody>
          <a:bodyPr/>
          <a:lstStyle/>
          <a:p>
            <a:pPr marL="448055" indent="-448055" defTabSz="1792223">
              <a:spcBef>
                <a:spcPts val="1900"/>
              </a:spcBef>
              <a:defRPr sz="5488"/>
            </a:pPr>
            <a:r>
              <a:t>When delivering a feature, it is important to deliver tests to ensure that the feature keeps working this way in the future</a:t>
            </a:r>
          </a:p>
          <a:p>
            <a:pPr marL="448055" indent="-448055" defTabSz="1792223">
              <a:spcBef>
                <a:spcPts val="1900"/>
              </a:spcBef>
              <a:defRPr sz="5488"/>
            </a:pPr>
            <a:r>
              <a:t>You may have specific domain knowledge that future developers who touch the code do not</a:t>
            </a:r>
          </a:p>
          <a:p>
            <a:pPr marL="448055" indent="-448055" defTabSz="1792223">
              <a:spcBef>
                <a:spcPts val="1900"/>
              </a:spcBef>
              <a:defRPr sz="5488"/>
            </a:pPr>
            <a:r>
              <a:t>Specifications are hard to interpret and check, automated tests are easy (consider individual project…)</a:t>
            </a:r>
          </a:p>
          <a:p>
            <a:pPr marL="522731" indent="-522731" defTabSz="1792223">
              <a:spcBef>
                <a:spcPts val="1900"/>
              </a:spcBef>
              <a:defRPr sz="5488"/>
            </a:pPr>
            <a:r>
              <a:t>Beyoncé rule: “If you liked it you should have put a </a:t>
            </a:r>
            <a:r>
              <a:rPr strike="sngStrike"/>
              <a:t>ring</a:t>
            </a:r>
            <a:r>
              <a:t> </a:t>
            </a:r>
            <a:r>
              <a:rPr b="1"/>
              <a:t>test</a:t>
            </a:r>
            <a:r>
              <a:t> on it” (SoftEng @ Google)</a:t>
            </a:r>
          </a:p>
        </p:txBody>
      </p:sp>
      <p:sp>
        <p:nvSpPr>
          <p:cNvPr id="39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5" name="Oval"/>
          <p:cNvSpPr/>
          <p:nvPr/>
        </p:nvSpPr>
        <p:spPr>
          <a:xfrm>
            <a:off x="16112004" y="3204924"/>
            <a:ext cx="8226823" cy="7306152"/>
          </a:xfrm>
          <a:prstGeom prst="ellipse">
            <a:avLst/>
          </a:prstGeom>
          <a:solidFill>
            <a:srgbClr val="DEA983"/>
          </a:solidFill>
          <a:ln w="12700">
            <a:miter lim="400000"/>
          </a:ln>
        </p:spPr>
        <p:txBody>
          <a:bodyPr tIns="91439" bIns="91439" anchor="ctr"/>
          <a:lstStyle/>
          <a:p>
            <a:pPr/>
          </a:p>
        </p:txBody>
      </p:sp>
      <p:sp>
        <p:nvSpPr>
          <p:cNvPr id="396" name="All possible inputs"/>
          <p:cNvSpPr txBox="1"/>
          <p:nvPr/>
        </p:nvSpPr>
        <p:spPr>
          <a:xfrm>
            <a:off x="18416240" y="3707529"/>
            <a:ext cx="3550688" cy="640775"/>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p>
            <a:pPr/>
            <a:r>
              <a:t>All possible inputs</a:t>
            </a:r>
          </a:p>
        </p:txBody>
      </p:sp>
      <p:sp>
        <p:nvSpPr>
          <p:cNvPr id="397" name="Oval"/>
          <p:cNvSpPr/>
          <p:nvPr/>
        </p:nvSpPr>
        <p:spPr>
          <a:xfrm>
            <a:off x="16624253" y="4547679"/>
            <a:ext cx="5986905" cy="5358062"/>
          </a:xfrm>
          <a:prstGeom prst="ellipse">
            <a:avLst/>
          </a:prstGeom>
          <a:solidFill>
            <a:srgbClr val="0A52B1"/>
          </a:solidFill>
          <a:ln w="12700">
            <a:miter lim="400000"/>
          </a:ln>
        </p:spPr>
        <p:txBody>
          <a:bodyPr tIns="91439" bIns="91439" anchor="ctr"/>
          <a:lstStyle/>
          <a:p>
            <a:pPr/>
          </a:p>
        </p:txBody>
      </p:sp>
      <p:sp>
        <p:nvSpPr>
          <p:cNvPr id="398" name="All 5 digit numbers"/>
          <p:cNvSpPr txBox="1"/>
          <p:nvPr/>
        </p:nvSpPr>
        <p:spPr>
          <a:xfrm>
            <a:off x="17780747" y="5058261"/>
            <a:ext cx="3673917" cy="640775"/>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lvl1pPr>
              <a:defRPr>
                <a:solidFill>
                  <a:srgbClr val="FFFFFF"/>
                </a:solidFill>
              </a:defRPr>
            </a:lvl1pPr>
          </a:lstStyle>
          <a:p>
            <a:pPr/>
            <a:r>
              <a:t>All 5 digit numbers</a:t>
            </a:r>
          </a:p>
        </p:txBody>
      </p:sp>
      <p:sp>
        <p:nvSpPr>
          <p:cNvPr id="399" name="Oval"/>
          <p:cNvSpPr/>
          <p:nvPr/>
        </p:nvSpPr>
        <p:spPr>
          <a:xfrm>
            <a:off x="17369660" y="5626470"/>
            <a:ext cx="4496090" cy="4212703"/>
          </a:xfrm>
          <a:prstGeom prst="ellipse">
            <a:avLst/>
          </a:prstGeom>
          <a:solidFill>
            <a:srgbClr val="83D3D4"/>
          </a:solidFill>
          <a:ln w="12700">
            <a:miter lim="400000"/>
          </a:ln>
        </p:spPr>
        <p:txBody>
          <a:bodyPr tIns="91439" bIns="91439" anchor="ctr"/>
          <a:lstStyle/>
          <a:p>
            <a:pPr/>
          </a:p>
        </p:txBody>
      </p:sp>
      <p:sp>
        <p:nvSpPr>
          <p:cNvPr id="400" name="Valid ZIP codes"/>
          <p:cNvSpPr txBox="1"/>
          <p:nvPr/>
        </p:nvSpPr>
        <p:spPr>
          <a:xfrm>
            <a:off x="18143739" y="5962779"/>
            <a:ext cx="2947933" cy="640775"/>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p>
            <a:pPr/>
            <a:r>
              <a:t>Valid ZIP codes</a:t>
            </a:r>
          </a:p>
        </p:txBody>
      </p:sp>
      <p:sp>
        <p:nvSpPr>
          <p:cNvPr id="401" name="ZIP codes with multiple place names"/>
          <p:cNvSpPr/>
          <p:nvPr/>
        </p:nvSpPr>
        <p:spPr>
          <a:xfrm>
            <a:off x="18380467" y="6637277"/>
            <a:ext cx="2947934" cy="2966359"/>
          </a:xfrm>
          <a:prstGeom prst="ellipse">
            <a:avLst/>
          </a:prstGeom>
          <a:solidFill>
            <a:srgbClr val="34A5DA"/>
          </a:solidFill>
          <a:ln w="12700">
            <a:miter lim="400000"/>
          </a:ln>
          <a:extLst>
            <a:ext uri="{C572A759-6A51-4108-AA02-DFA0A04FC94B}">
              <ma14:wrappingTextBoxFlag xmlns:ma14="http://schemas.microsoft.com/office/mac/drawingml/2011/main" val="1"/>
            </a:ext>
          </a:extLst>
        </p:spPr>
        <p:txBody>
          <a:bodyPr tIns="91439" bIns="91439" anchor="ctr"/>
          <a:lstStyle/>
          <a:p>
            <a:pPr/>
            <a:r>
              <a:t>ZIP codes with multiple place names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5" name="Building Test Suites for Code (“Whitebox” Testing)"/>
          <p:cNvSpPr txBox="1"/>
          <p:nvPr>
            <p:ph type="title"/>
          </p:nvPr>
        </p:nvSpPr>
        <p:spPr>
          <a:prstGeom prst="rect">
            <a:avLst/>
          </a:prstGeom>
        </p:spPr>
        <p:txBody>
          <a:bodyPr/>
          <a:lstStyle/>
          <a:p>
            <a:pPr/>
            <a:r>
              <a:t>Building Test Suites for Code (“Whitebox” Testing)</a:t>
            </a:r>
          </a:p>
        </p:txBody>
      </p:sp>
      <p:sp>
        <p:nvSpPr>
          <p:cNvPr id="406" name="Examine the code of the system under test…"/>
          <p:cNvSpPr txBox="1"/>
          <p:nvPr>
            <p:ph type="body" sz="half" idx="1"/>
          </p:nvPr>
        </p:nvSpPr>
        <p:spPr>
          <a:xfrm>
            <a:off x="1676399" y="3000319"/>
            <a:ext cx="10637170" cy="8702677"/>
          </a:xfrm>
          <a:prstGeom prst="rect">
            <a:avLst/>
          </a:prstGeom>
        </p:spPr>
        <p:txBody>
          <a:bodyPr/>
          <a:lstStyle/>
          <a:p>
            <a:pPr marL="448055" indent="-448055" defTabSz="1792223">
              <a:spcBef>
                <a:spcPts val="1900"/>
              </a:spcBef>
              <a:defRPr sz="5488"/>
            </a:pPr>
            <a:r>
              <a:t>Examine the code of the system under test</a:t>
            </a:r>
          </a:p>
          <a:p>
            <a:pPr marL="448055" indent="-448055" defTabSz="1792223">
              <a:spcBef>
                <a:spcPts val="1900"/>
              </a:spcBef>
              <a:defRPr sz="5488"/>
            </a:pPr>
            <a:r>
              <a:t>Enumerate all public methods and observable behaviors</a:t>
            </a:r>
          </a:p>
          <a:p>
            <a:pPr marL="448055" indent="-448055" defTabSz="1792223">
              <a:spcBef>
                <a:spcPts val="1900"/>
              </a:spcBef>
              <a:defRPr sz="5488"/>
            </a:pPr>
            <a:r>
              <a:t>Write tests that execute those methods and check those behaviors</a:t>
            </a:r>
          </a:p>
          <a:p>
            <a:pPr marL="448055" indent="-448055" defTabSz="1792223">
              <a:spcBef>
                <a:spcPts val="1900"/>
              </a:spcBef>
              <a:defRPr sz="5488"/>
            </a:pPr>
            <a:r>
              <a:t>A “good” test suite executes and checks all of the possible behaviors of our code</a:t>
            </a:r>
          </a:p>
        </p:txBody>
      </p:sp>
      <p:sp>
        <p:nvSpPr>
          <p:cNvPr id="40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8" name="function getPlaceNames(input: string): string[] {…"/>
          <p:cNvSpPr txBox="1"/>
          <p:nvPr/>
        </p:nvSpPr>
        <p:spPr>
          <a:xfrm>
            <a:off x="12352216" y="3041296"/>
            <a:ext cx="11944320" cy="7447281"/>
          </a:xfrm>
          <a:prstGeom prst="rect">
            <a:avLst/>
          </a:prstGeom>
          <a:ln w="25400">
            <a:solidFill>
              <a:schemeClr val="accent1"/>
            </a:solidFill>
            <a:miter/>
          </a:ln>
          <a:extLst>
            <a:ext uri="{C572A759-6A51-4108-AA02-DFA0A04FC94B}">
              <ma14:wrappingTextBoxFlag xmlns:ma14="http://schemas.microsoft.com/office/mac/drawingml/2011/main" val="1"/>
            </a:ext>
          </a:extLst>
        </p:spPr>
        <p:txBody>
          <a:bodyPr tIns="91439" bIns="91439">
            <a:spAutoFit/>
          </a:bodyPr>
          <a:lstStyle/>
          <a:p>
            <a:pPr defTabSz="914400">
              <a:defRPr sz="2500">
                <a:latin typeface="Courier"/>
                <a:ea typeface="Courier"/>
                <a:cs typeface="Courier"/>
                <a:sym typeface="Courier"/>
              </a:defRPr>
            </a:pPr>
            <a:r>
              <a:rPr>
                <a:solidFill>
                  <a:srgbClr val="011480"/>
                </a:solidFill>
              </a:rPr>
              <a:t>function </a:t>
            </a:r>
            <a:r>
              <a:t>getPlaceNames</a:t>
            </a:r>
            <a:r>
              <a:rPr>
                <a:solidFill>
                  <a:srgbClr val="272727"/>
                </a:solidFill>
              </a:rPr>
              <a:t>(input: </a:t>
            </a:r>
            <a:r>
              <a:rPr>
                <a:solidFill>
                  <a:srgbClr val="011480"/>
                </a:solidFill>
              </a:rPr>
              <a:t>string</a:t>
            </a:r>
            <a:r>
              <a:rPr>
                <a:solidFill>
                  <a:srgbClr val="272727"/>
                </a:solidFill>
              </a:rPr>
              <a:t>): </a:t>
            </a:r>
            <a:r>
              <a:rPr>
                <a:solidFill>
                  <a:srgbClr val="011480"/>
                </a:solidFill>
              </a:rPr>
              <a:t>string</a:t>
            </a:r>
            <a:r>
              <a:rPr>
                <a:solidFill>
                  <a:srgbClr val="272727"/>
                </a:solidFill>
              </a:rPr>
              <a:t>[] {</a:t>
            </a:r>
            <a:endParaRPr>
              <a:solidFill>
                <a:srgbClr val="272727"/>
              </a:solidFill>
            </a:endParaRPr>
          </a:p>
          <a:p>
            <a:pPr defTabSz="914400">
              <a:defRPr sz="2500">
                <a:solidFill>
                  <a:srgbClr val="011480"/>
                </a:solidFill>
                <a:latin typeface="Courier"/>
                <a:ea typeface="Courier"/>
                <a:cs typeface="Courier"/>
                <a:sym typeface="Courier"/>
              </a:defRPr>
            </a:pPr>
            <a:r>
              <a:rPr>
                <a:solidFill>
                  <a:srgbClr val="272727"/>
                </a:solidFill>
              </a:rPr>
              <a:t>  </a:t>
            </a:r>
            <a:r>
              <a:t>try</a:t>
            </a:r>
            <a:r>
              <a:rPr>
                <a:solidFill>
                  <a:srgbClr val="272727"/>
                </a:solidFill>
              </a:rPr>
              <a:t>{</a:t>
            </a:r>
            <a:endParaRPr>
              <a:solidFill>
                <a:srgbClr val="272727"/>
              </a:solidFill>
            </a:endParaRPr>
          </a:p>
          <a:p>
            <a:pPr defTabSz="914400">
              <a:defRPr sz="2500">
                <a:solidFill>
                  <a:srgbClr val="272727"/>
                </a:solidFill>
                <a:latin typeface="Courier"/>
                <a:ea typeface="Courier"/>
                <a:cs typeface="Courier"/>
                <a:sym typeface="Courier"/>
              </a:defRPr>
            </a:pPr>
            <a:r>
              <a:t>    </a:t>
            </a:r>
            <a:r>
              <a:rPr>
                <a:solidFill>
                  <a:srgbClr val="011480"/>
                </a:solidFill>
              </a:rPr>
              <a:t>if</a:t>
            </a:r>
            <a:r>
              <a:t>(input.</a:t>
            </a:r>
            <a:r>
              <a:rPr>
                <a:solidFill>
                  <a:srgbClr val="66187A"/>
                </a:solidFill>
              </a:rPr>
              <a:t>length </a:t>
            </a:r>
            <a:r>
              <a:t>== </a:t>
            </a:r>
            <a:r>
              <a:rPr>
                <a:solidFill>
                  <a:srgbClr val="0073E6"/>
                </a:solidFill>
              </a:rPr>
              <a:t>5</a:t>
            </a:r>
            <a:r>
              <a:t>) {</a:t>
            </a:r>
          </a:p>
          <a:p>
            <a:pPr defTabSz="914400">
              <a:defRPr sz="2500">
                <a:solidFill>
                  <a:srgbClr val="272727"/>
                </a:solidFill>
                <a:latin typeface="Courier"/>
                <a:ea typeface="Courier"/>
                <a:cs typeface="Courier"/>
                <a:sym typeface="Courier"/>
              </a:defRPr>
            </a:pPr>
            <a:r>
              <a:t>      </a:t>
            </a:r>
            <a:r>
              <a:rPr>
                <a:solidFill>
                  <a:srgbClr val="011480"/>
                </a:solidFill>
              </a:rPr>
              <a:t>const </a:t>
            </a:r>
            <a:r>
              <a:rPr>
                <a:solidFill>
                  <a:srgbClr val="458383"/>
                </a:solidFill>
              </a:rPr>
              <a:t>parsed </a:t>
            </a:r>
            <a:r>
              <a:t>= </a:t>
            </a:r>
            <a:r>
              <a:rPr i="1"/>
              <a:t>parseInt</a:t>
            </a:r>
            <a:r>
              <a:t>(input);</a:t>
            </a:r>
          </a:p>
          <a:p>
            <a:pPr defTabSz="914400">
              <a:defRPr sz="2500">
                <a:solidFill>
                  <a:srgbClr val="272727"/>
                </a:solidFill>
                <a:latin typeface="Courier"/>
                <a:ea typeface="Courier"/>
                <a:cs typeface="Courier"/>
                <a:sym typeface="Courier"/>
              </a:defRPr>
            </a:pPr>
            <a:r>
              <a:t>      </a:t>
            </a:r>
            <a:r>
              <a:rPr>
                <a:solidFill>
                  <a:srgbClr val="011480"/>
                </a:solidFill>
              </a:rPr>
              <a:t>if </a:t>
            </a:r>
            <a:r>
              <a:t>(isValidZipcode(</a:t>
            </a:r>
            <a:r>
              <a:rPr>
                <a:solidFill>
                  <a:srgbClr val="458383"/>
                </a:solidFill>
              </a:rPr>
              <a:t>parsed</a:t>
            </a:r>
            <a:r>
              <a:t>)) {</a:t>
            </a:r>
          </a:p>
          <a:p>
            <a:pPr defTabSz="914400">
              <a:defRPr sz="2500">
                <a:solidFill>
                  <a:srgbClr val="272727"/>
                </a:solidFill>
                <a:latin typeface="Courier"/>
                <a:ea typeface="Courier"/>
                <a:cs typeface="Courier"/>
                <a:sym typeface="Courier"/>
              </a:defRPr>
            </a:pPr>
            <a:r>
              <a:t>        </a:t>
            </a:r>
            <a:r>
              <a:rPr>
                <a:solidFill>
                  <a:srgbClr val="011480"/>
                </a:solidFill>
              </a:rPr>
              <a:t>const </a:t>
            </a:r>
            <a:r>
              <a:t>primaryPlaceName = getPrimaryPlaceName(parsed);</a:t>
            </a:r>
          </a:p>
          <a:p>
            <a:pPr defTabSz="914400">
              <a:defRPr sz="2500">
                <a:solidFill>
                  <a:srgbClr val="272727"/>
                </a:solidFill>
                <a:latin typeface="Courier"/>
                <a:ea typeface="Courier"/>
                <a:cs typeface="Courier"/>
                <a:sym typeface="Courier"/>
              </a:defRPr>
            </a:pPr>
            <a:r>
              <a:t>        </a:t>
            </a:r>
            <a:r>
              <a:rPr>
                <a:solidFill>
                  <a:srgbClr val="011480"/>
                </a:solidFill>
              </a:rPr>
              <a:t>if</a:t>
            </a:r>
            <a:r>
              <a:t>(hasOtherPlaceNames(parsed)){</a:t>
            </a:r>
          </a:p>
          <a:p>
            <a:pPr defTabSz="914400">
              <a:defRPr sz="2500">
                <a:solidFill>
                  <a:srgbClr val="272727"/>
                </a:solidFill>
                <a:latin typeface="Courier"/>
                <a:ea typeface="Courier"/>
                <a:cs typeface="Courier"/>
                <a:sym typeface="Courier"/>
              </a:defRPr>
            </a:pPr>
            <a:r>
              <a:t>          </a:t>
            </a:r>
            <a:r>
              <a:rPr>
                <a:solidFill>
                  <a:srgbClr val="011480"/>
                </a:solidFill>
              </a:rPr>
              <a:t>return </a:t>
            </a:r>
            <a:r>
              <a:t>[primaryPlaceName].concat(otherPlaceNames(parsed))</a:t>
            </a:r>
          </a:p>
          <a:p>
            <a:pPr defTabSz="914400">
              <a:defRPr sz="2500">
                <a:solidFill>
                  <a:srgbClr val="272727"/>
                </a:solidFill>
                <a:latin typeface="Courier"/>
                <a:ea typeface="Courier"/>
                <a:cs typeface="Courier"/>
                <a:sym typeface="Courier"/>
              </a:defRPr>
            </a:pPr>
            <a:r>
              <a:t>        }</a:t>
            </a:r>
          </a:p>
          <a:p>
            <a:pPr defTabSz="914400">
              <a:defRPr sz="2500">
                <a:solidFill>
                  <a:srgbClr val="272727"/>
                </a:solidFill>
                <a:latin typeface="Courier"/>
                <a:ea typeface="Courier"/>
                <a:cs typeface="Courier"/>
                <a:sym typeface="Courier"/>
              </a:defRPr>
            </a:pPr>
            <a:r>
              <a:t>        </a:t>
            </a:r>
            <a:r>
              <a:rPr>
                <a:solidFill>
                  <a:srgbClr val="011480"/>
                </a:solidFill>
              </a:rPr>
              <a:t>return </a:t>
            </a:r>
            <a:r>
              <a:t>[primaryPlaceName];</a:t>
            </a:r>
          </a:p>
          <a:p>
            <a:pPr defTabSz="914400">
              <a:defRPr sz="2500">
                <a:solidFill>
                  <a:srgbClr val="272727"/>
                </a:solidFill>
                <a:latin typeface="Courier"/>
                <a:ea typeface="Courier"/>
                <a:cs typeface="Courier"/>
                <a:sym typeface="Courier"/>
              </a:defRPr>
            </a:pPr>
            <a:r>
              <a:t>      }</a:t>
            </a:r>
          </a:p>
          <a:p>
            <a:pPr defTabSz="914400">
              <a:defRPr sz="2500">
                <a:solidFill>
                  <a:srgbClr val="272727"/>
                </a:solidFill>
                <a:latin typeface="Courier"/>
                <a:ea typeface="Courier"/>
                <a:cs typeface="Courier"/>
                <a:sym typeface="Courier"/>
              </a:defRPr>
            </a:pPr>
            <a:r>
              <a:t>    }</a:t>
            </a:r>
          </a:p>
          <a:p>
            <a:pPr defTabSz="914400">
              <a:defRPr sz="2500">
                <a:solidFill>
                  <a:srgbClr val="00733B"/>
                </a:solidFill>
                <a:latin typeface="Courier"/>
                <a:ea typeface="Courier"/>
                <a:cs typeface="Courier"/>
                <a:sym typeface="Courier"/>
              </a:defRPr>
            </a:pPr>
            <a:r>
              <a:rPr>
                <a:solidFill>
                  <a:srgbClr val="272727"/>
                </a:solidFill>
              </a:rPr>
              <a:t>    </a:t>
            </a:r>
            <a:r>
              <a:rPr>
                <a:solidFill>
                  <a:srgbClr val="011480"/>
                </a:solidFill>
              </a:rPr>
              <a:t>throw new </a:t>
            </a:r>
            <a:r>
              <a:rPr i="1">
                <a:solidFill>
                  <a:srgbClr val="272727"/>
                </a:solidFill>
              </a:rPr>
              <a:t>Error</a:t>
            </a:r>
            <a:r>
              <a:rPr>
                <a:solidFill>
                  <a:srgbClr val="272727"/>
                </a:solidFill>
              </a:rPr>
              <a:t>(</a:t>
            </a:r>
            <a:r>
              <a:t>"Invalid zip code"</a:t>
            </a:r>
            <a:r>
              <a:rPr>
                <a:solidFill>
                  <a:srgbClr val="272727"/>
                </a:solidFill>
              </a:rPr>
              <a:t>)</a:t>
            </a:r>
            <a:endParaRPr>
              <a:solidFill>
                <a:srgbClr val="272727"/>
              </a:solidFill>
            </a:endParaRPr>
          </a:p>
          <a:p>
            <a:pPr defTabSz="914400">
              <a:defRPr sz="2500">
                <a:solidFill>
                  <a:srgbClr val="272727"/>
                </a:solidFill>
                <a:latin typeface="Courier"/>
                <a:ea typeface="Courier"/>
                <a:cs typeface="Courier"/>
                <a:sym typeface="Courier"/>
              </a:defRPr>
            </a:pPr>
            <a:r>
              <a:t>  }</a:t>
            </a:r>
            <a:r>
              <a:rPr>
                <a:solidFill>
                  <a:srgbClr val="011480"/>
                </a:solidFill>
              </a:rPr>
              <a:t>catch</a:t>
            </a:r>
            <a:r>
              <a:t>(err){</a:t>
            </a:r>
          </a:p>
          <a:p>
            <a:pPr defTabSz="914400">
              <a:defRPr sz="2500">
                <a:solidFill>
                  <a:srgbClr val="00733B"/>
                </a:solidFill>
                <a:latin typeface="Courier"/>
                <a:ea typeface="Courier"/>
                <a:cs typeface="Courier"/>
                <a:sym typeface="Courier"/>
              </a:defRPr>
            </a:pPr>
            <a:r>
              <a:rPr>
                <a:solidFill>
                  <a:srgbClr val="272727"/>
                </a:solidFill>
              </a:rPr>
              <a:t>    </a:t>
            </a:r>
            <a:r>
              <a:rPr>
                <a:solidFill>
                  <a:srgbClr val="011480"/>
                </a:solidFill>
              </a:rPr>
              <a:t>throw new </a:t>
            </a:r>
            <a:r>
              <a:rPr i="1">
                <a:solidFill>
                  <a:srgbClr val="272727"/>
                </a:solidFill>
              </a:rPr>
              <a:t>Error</a:t>
            </a:r>
            <a:r>
              <a:rPr>
                <a:solidFill>
                  <a:srgbClr val="272727"/>
                </a:solidFill>
              </a:rPr>
              <a:t>(</a:t>
            </a:r>
            <a:r>
              <a:t>"Invalid zip code"</a:t>
            </a:r>
            <a:r>
              <a:rPr>
                <a:solidFill>
                  <a:srgbClr val="272727"/>
                </a:solidFill>
              </a:rPr>
              <a:t>)</a:t>
            </a:r>
            <a:endParaRPr>
              <a:solidFill>
                <a:srgbClr val="272727"/>
              </a:solidFill>
            </a:endParaRPr>
          </a:p>
          <a:p>
            <a:pPr defTabSz="914400">
              <a:defRPr sz="2500">
                <a:solidFill>
                  <a:srgbClr val="272727"/>
                </a:solidFill>
                <a:latin typeface="Courier"/>
                <a:ea typeface="Courier"/>
                <a:cs typeface="Courier"/>
                <a:sym typeface="Courier"/>
              </a:defRPr>
            </a:pPr>
            <a:r>
              <a:t>  }</a:t>
            </a:r>
          </a:p>
          <a:p>
            <a:pPr defTabSz="914400">
              <a:defRPr sz="2500">
                <a:solidFill>
                  <a:srgbClr val="272727"/>
                </a:solidFill>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2" name="Do our tests execute all of the code?"/>
          <p:cNvSpPr txBox="1"/>
          <p:nvPr>
            <p:ph type="title"/>
          </p:nvPr>
        </p:nvSpPr>
        <p:spPr>
          <a:prstGeom prst="rect">
            <a:avLst/>
          </a:prstGeom>
        </p:spPr>
        <p:txBody>
          <a:bodyPr/>
          <a:lstStyle/>
          <a:p>
            <a:pPr/>
            <a:r>
              <a:t>Do our tests execute all of the code?</a:t>
            </a:r>
          </a:p>
        </p:txBody>
      </p:sp>
      <p:sp>
        <p:nvSpPr>
          <p:cNvPr id="413" name="Idea: Quantitative measure the portion of code executed by test suite. Write new test inputs to execute more code.…"/>
          <p:cNvSpPr txBox="1"/>
          <p:nvPr>
            <p:ph type="body" idx="1"/>
          </p:nvPr>
        </p:nvSpPr>
        <p:spPr>
          <a:prstGeom prst="rect">
            <a:avLst/>
          </a:prstGeom>
        </p:spPr>
        <p:txBody>
          <a:bodyPr/>
          <a:lstStyle/>
          <a:p>
            <a:pPr marL="406908" indent="-406908" defTabSz="1627632">
              <a:spcBef>
                <a:spcPts val="1700"/>
              </a:spcBef>
              <a:defRPr sz="4984"/>
            </a:pPr>
            <a:r>
              <a:t>Idea: Quantitative measure the portion of code executed by test suite. Write new test inputs to execute more code.</a:t>
            </a:r>
          </a:p>
          <a:p>
            <a:pPr marL="406908" indent="-406908" defTabSz="1627632">
              <a:spcBef>
                <a:spcPts val="1700"/>
              </a:spcBef>
              <a:defRPr sz="4984"/>
            </a:pPr>
            <a:r>
              <a:t>This is the question of test coverage, examples:</a:t>
            </a:r>
          </a:p>
          <a:p>
            <a:pPr lvl="1" marL="813816" indent="-406908" defTabSz="1627632">
              <a:spcBef>
                <a:spcPts val="1700"/>
              </a:spcBef>
              <a:defRPr sz="4984"/>
            </a:pPr>
            <a:r>
              <a:t>Statement or Block coverage</a:t>
            </a:r>
          </a:p>
          <a:p>
            <a:pPr lvl="1" marL="813816" indent="-406908" defTabSz="1627632">
              <a:spcBef>
                <a:spcPts val="1700"/>
              </a:spcBef>
              <a:defRPr sz="4984"/>
            </a:pPr>
            <a:r>
              <a:t>Branch coverage</a:t>
            </a:r>
          </a:p>
          <a:p>
            <a:pPr lvl="1" marL="813816" indent="-406908" defTabSz="1627632">
              <a:spcBef>
                <a:spcPts val="1700"/>
              </a:spcBef>
              <a:defRPr sz="4984"/>
            </a:pPr>
            <a:r>
              <a:t>Path coverage</a:t>
            </a:r>
          </a:p>
          <a:p>
            <a:pPr marL="406908" indent="-406908" defTabSz="1627632">
              <a:spcBef>
                <a:spcPts val="1700"/>
              </a:spcBef>
              <a:defRPr sz="4984"/>
            </a:pPr>
            <a:r>
              <a:t>If some (statement/branch/path) is not covered, it is definitely not tested</a:t>
            </a:r>
          </a:p>
          <a:p>
            <a:pPr marL="406908" indent="-406908" defTabSz="1627632">
              <a:spcBef>
                <a:spcPts val="1700"/>
              </a:spcBef>
              <a:defRPr sz="4984"/>
            </a:pPr>
            <a:r>
              <a:t>If some (statement/branch path) is covered, it might be tested</a:t>
            </a:r>
          </a:p>
        </p:txBody>
      </p:sp>
      <p:sp>
        <p:nvSpPr>
          <p:cNvPr id="41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8" name="Title 1"/>
          <p:cNvSpPr txBox="1"/>
          <p:nvPr>
            <p:ph type="title"/>
          </p:nvPr>
        </p:nvSpPr>
        <p:spPr>
          <a:xfrm>
            <a:off x="1676400" y="36510"/>
            <a:ext cx="21031200" cy="2651126"/>
          </a:xfrm>
          <a:prstGeom prst="rect">
            <a:avLst/>
          </a:prstGeom>
        </p:spPr>
        <p:txBody>
          <a:bodyPr/>
          <a:lstStyle/>
          <a:p>
            <a:pPr/>
            <a:r>
              <a:t>Statement Coverage</a:t>
            </a:r>
          </a:p>
        </p:txBody>
      </p:sp>
      <p:sp>
        <p:nvSpPr>
          <p:cNvPr id="419" name="Content Placeholder 2"/>
          <p:cNvSpPr txBox="1"/>
          <p:nvPr>
            <p:ph type="body" idx="1"/>
          </p:nvPr>
        </p:nvSpPr>
        <p:spPr>
          <a:xfrm>
            <a:off x="1676400" y="3000320"/>
            <a:ext cx="17068800" cy="8702676"/>
          </a:xfrm>
          <a:prstGeom prst="rect">
            <a:avLst/>
          </a:prstGeom>
        </p:spPr>
        <p:txBody>
          <a:bodyPr/>
          <a:lstStyle/>
          <a:p>
            <a:pPr/>
            <a:r>
              <a:t>Each line (or part of) the code should be executed at least once in the test suite</a:t>
            </a:r>
          </a:p>
          <a:p>
            <a:pPr/>
            <a:r>
              <a:t>There are good tools for measuring how many lines were executed or not executed</a:t>
            </a:r>
          </a:p>
          <a:p>
            <a:pPr lvl="1" marL="914400" indent="-457200">
              <a:spcBef>
                <a:spcPts val="1000"/>
              </a:spcBef>
              <a:defRPr sz="4800"/>
            </a:pPr>
            <a:r>
              <a:t>Jest -- coverage</a:t>
            </a:r>
          </a:p>
          <a:p>
            <a:pPr/>
            <a:r>
              <a:t>Adequacy criterion: </a:t>
            </a:r>
            <a:r>
              <a:rPr i="1">
                <a:solidFill>
                  <a:srgbClr val="011993"/>
                </a:solidFill>
              </a:rPr>
              <a:t>each statement must be executed at least once</a:t>
            </a:r>
            <a:r>
              <a:t> </a:t>
            </a:r>
          </a:p>
          <a:p>
            <a:pPr marL="0" indent="0" algn="ctr">
              <a:buSzTx/>
              <a:buNone/>
              <a:defRPr i="1"/>
            </a:pPr>
            <a:r>
              <a:t>Coverage:   </a:t>
            </a:r>
            <a:r>
              <a:rPr u="sng"/>
              <a:t># executed statements</a:t>
            </a:r>
            <a:br>
              <a:rPr u="sng"/>
            </a:br>
            <a:r>
              <a:t>	   # statements</a:t>
            </a:r>
          </a:p>
        </p:txBody>
      </p:sp>
      <p:sp>
        <p:nvSpPr>
          <p:cNvPr id="420" name="Slide Number Placeholder 3"/>
          <p:cNvSpPr txBox="1"/>
          <p:nvPr>
            <p:ph type="sldNum" sz="quarter" idx="2"/>
          </p:nvPr>
        </p:nvSpPr>
        <p:spPr>
          <a:xfrm>
            <a:off x="22203052" y="12835870"/>
            <a:ext cx="504548" cy="48391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Title 1"/>
          <p:cNvSpPr txBox="1"/>
          <p:nvPr>
            <p:ph type="title"/>
          </p:nvPr>
        </p:nvSpPr>
        <p:spPr>
          <a:xfrm>
            <a:off x="1676400" y="36510"/>
            <a:ext cx="21031200" cy="2651126"/>
          </a:xfrm>
          <a:prstGeom prst="rect">
            <a:avLst/>
          </a:prstGeom>
        </p:spPr>
        <p:txBody>
          <a:bodyPr/>
          <a:lstStyle/>
          <a:p>
            <a:pPr/>
            <a:r>
              <a:t>Learning Objectives for this Lesson</a:t>
            </a:r>
          </a:p>
        </p:txBody>
      </p:sp>
      <p:sp>
        <p:nvSpPr>
          <p:cNvPr id="269" name="Text Placeholder 2"/>
          <p:cNvSpPr txBox="1"/>
          <p:nvPr>
            <p:ph type="body" idx="1"/>
          </p:nvPr>
        </p:nvSpPr>
        <p:spPr>
          <a:xfrm>
            <a:off x="1676400" y="3000320"/>
            <a:ext cx="15774690" cy="8702676"/>
          </a:xfrm>
          <a:prstGeom prst="rect">
            <a:avLst/>
          </a:prstGeom>
        </p:spPr>
        <p:txBody>
          <a:bodyPr/>
          <a:lstStyle/>
          <a:p>
            <a:pPr/>
            <a:r>
              <a:t>By the end of this lesson, you should be able to:</a:t>
            </a:r>
          </a:p>
          <a:p>
            <a:pPr lvl="1" marL="914400" indent="-457200">
              <a:spcBef>
                <a:spcPts val="1000"/>
              </a:spcBef>
              <a:defRPr sz="4800"/>
            </a:pPr>
            <a:r>
              <a:t>Explain what makes a good test, and give examples and counter examples</a:t>
            </a:r>
          </a:p>
          <a:p>
            <a:pPr lvl="1" marL="914400" indent="-457200">
              <a:spcBef>
                <a:spcPts val="1000"/>
              </a:spcBef>
              <a:defRPr sz="4800"/>
            </a:pPr>
            <a:r>
              <a:t>Explain different things a test suite might accomplish, and sketch how one might judge how well a test suite accomplishes those goals</a:t>
            </a:r>
          </a:p>
        </p:txBody>
      </p:sp>
      <p:sp>
        <p:nvSpPr>
          <p:cNvPr id="270" name="Slide Number Placeholder 4"/>
          <p:cNvSpPr txBox="1"/>
          <p:nvPr>
            <p:ph type="sldNum" sz="quarter" idx="2"/>
          </p:nvPr>
        </p:nvSpPr>
        <p:spPr>
          <a:xfrm>
            <a:off x="22357536" y="12835870"/>
            <a:ext cx="350064" cy="48391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24" name="droppedImage.pdf" descr="droppedImage.pdf"/>
          <p:cNvPicPr>
            <a:picLocks noChangeAspect="1"/>
          </p:cNvPicPr>
          <p:nvPr/>
        </p:nvPicPr>
        <p:blipFill>
          <a:blip r:embed="rId3">
            <a:extLst/>
          </a:blip>
          <a:srcRect l="1696" t="0" r="3390" b="3957"/>
          <a:stretch>
            <a:fillRect/>
          </a:stretch>
        </p:blipFill>
        <p:spPr>
          <a:xfrm>
            <a:off x="5566171" y="348787"/>
            <a:ext cx="13287378" cy="12706417"/>
          </a:xfrm>
          <a:prstGeom prst="rect">
            <a:avLst/>
          </a:prstGeom>
          <a:ln w="12700">
            <a:miter lim="400000"/>
          </a:ln>
        </p:spPr>
      </p:pic>
      <p:sp>
        <p:nvSpPr>
          <p:cNvPr id="425" name="Rounded Rectangle"/>
          <p:cNvSpPr/>
          <p:nvPr/>
        </p:nvSpPr>
        <p:spPr>
          <a:xfrm>
            <a:off x="8352234" y="1321594"/>
            <a:ext cx="5661423" cy="1500189"/>
          </a:xfrm>
          <a:prstGeom prst="roundRect">
            <a:avLst>
              <a:gd name="adj" fmla="val 17857"/>
            </a:avLst>
          </a:prstGeom>
          <a:solidFill>
            <a:srgbClr val="FF9300">
              <a:alpha val="0"/>
            </a:srgbClr>
          </a:solidFill>
          <a:ln w="50800">
            <a:solidFill>
              <a:srgbClr val="000000"/>
            </a:solidFill>
            <a:miter lim="400000"/>
          </a:ln>
        </p:spPr>
        <p:txBody>
          <a:bodyPr tIns="91439" bIns="91439" anchor="ctr"/>
          <a:lstStyle/>
          <a:p>
            <a:pPr algn="ctr" defTabSz="821501">
              <a:defRPr sz="4400">
                <a:solidFill>
                  <a:srgbClr val="FF9300">
                    <a:alpha val="45000"/>
                  </a:srgbClr>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6" name="Rounded Rectangle"/>
          <p:cNvSpPr/>
          <p:nvPr/>
        </p:nvSpPr>
        <p:spPr>
          <a:xfrm>
            <a:off x="9834561" y="3303983"/>
            <a:ext cx="2553891" cy="535783"/>
          </a:xfrm>
          <a:prstGeom prst="roundRect">
            <a:avLst>
              <a:gd name="adj" fmla="val 50000"/>
            </a:avLst>
          </a:prstGeom>
          <a:solidFill>
            <a:srgbClr val="FF9300">
              <a:alpha val="0"/>
            </a:srgbClr>
          </a:solidFill>
          <a:ln w="50800">
            <a:solidFill>
              <a:srgbClr val="000000"/>
            </a:solidFill>
            <a:miter lim="400000"/>
          </a:ln>
        </p:spPr>
        <p:txBody>
          <a:bodyPr tIns="91439" bIns="91439"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7" name="Rounded Rectangle"/>
          <p:cNvSpPr/>
          <p:nvPr/>
        </p:nvSpPr>
        <p:spPr>
          <a:xfrm>
            <a:off x="11191875" y="4321967"/>
            <a:ext cx="2446735" cy="1000127"/>
          </a:xfrm>
          <a:prstGeom prst="roundRect">
            <a:avLst>
              <a:gd name="adj" fmla="val 26786"/>
            </a:avLst>
          </a:prstGeom>
          <a:solidFill>
            <a:srgbClr val="FF9300">
              <a:alpha val="0"/>
            </a:srgbClr>
          </a:solidFill>
          <a:ln w="50800">
            <a:solidFill>
              <a:srgbClr val="000000"/>
            </a:solidFill>
            <a:miter lim="400000"/>
          </a:ln>
        </p:spPr>
        <p:txBody>
          <a:bodyPr tIns="91439" bIns="91439" anchor="ctr"/>
          <a:lstStyle/>
          <a:p>
            <a:pPr algn="ctr" defTabSz="821501">
              <a:defRPr sz="4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8" name="Rounded Rectangle"/>
          <p:cNvSpPr/>
          <p:nvPr/>
        </p:nvSpPr>
        <p:spPr>
          <a:xfrm>
            <a:off x="9352360" y="5786437"/>
            <a:ext cx="2821783" cy="1035845"/>
          </a:xfrm>
          <a:prstGeom prst="roundRect">
            <a:avLst>
              <a:gd name="adj" fmla="val 25862"/>
            </a:avLst>
          </a:prstGeom>
          <a:solidFill>
            <a:srgbClr val="FF9300">
              <a:alpha val="0"/>
            </a:srgbClr>
          </a:solidFill>
          <a:ln w="50800">
            <a:solidFill>
              <a:srgbClr val="000000"/>
            </a:solidFill>
            <a:miter lim="400000"/>
          </a:ln>
        </p:spPr>
        <p:txBody>
          <a:bodyPr tIns="91439" bIns="91439"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9" name="Rounded Rectangle"/>
          <p:cNvSpPr/>
          <p:nvPr/>
        </p:nvSpPr>
        <p:spPr>
          <a:xfrm>
            <a:off x="15406687" y="5786437"/>
            <a:ext cx="2411017" cy="1035845"/>
          </a:xfrm>
          <a:prstGeom prst="roundRect">
            <a:avLst>
              <a:gd name="adj" fmla="val 25862"/>
            </a:avLst>
          </a:prstGeom>
          <a:solidFill>
            <a:srgbClr val="FF9300">
              <a:alpha val="0"/>
            </a:srgbClr>
          </a:solidFill>
          <a:ln w="50800">
            <a:solidFill>
              <a:srgbClr val="000000"/>
            </a:solidFill>
            <a:miter lim="400000"/>
          </a:ln>
        </p:spPr>
        <p:txBody>
          <a:bodyPr tIns="91439" bIns="91439"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0" name="Rounded Rectangle"/>
          <p:cNvSpPr/>
          <p:nvPr/>
        </p:nvSpPr>
        <p:spPr>
          <a:xfrm>
            <a:off x="7584282" y="7304484"/>
            <a:ext cx="2268141" cy="964407"/>
          </a:xfrm>
          <a:prstGeom prst="roundRect">
            <a:avLst>
              <a:gd name="adj" fmla="val 27778"/>
            </a:avLst>
          </a:prstGeom>
          <a:solidFill>
            <a:srgbClr val="FF9300">
              <a:alpha val="0"/>
            </a:srgbClr>
          </a:solidFill>
          <a:ln w="50800">
            <a:solidFill>
              <a:srgbClr val="000000"/>
            </a:solidFill>
            <a:miter lim="400000"/>
          </a:ln>
        </p:spPr>
        <p:txBody>
          <a:bodyPr tIns="91439" bIns="91439"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1" name="Rounded Rectangle"/>
          <p:cNvSpPr/>
          <p:nvPr/>
        </p:nvSpPr>
        <p:spPr>
          <a:xfrm>
            <a:off x="10656093" y="7268765"/>
            <a:ext cx="5214939" cy="1232297"/>
          </a:xfrm>
          <a:prstGeom prst="roundRect">
            <a:avLst>
              <a:gd name="adj" fmla="val 21739"/>
            </a:avLst>
          </a:prstGeom>
          <a:solidFill>
            <a:srgbClr val="FF9300">
              <a:alpha val="0"/>
            </a:srgbClr>
          </a:solidFill>
          <a:ln w="50800">
            <a:solidFill>
              <a:srgbClr val="000000"/>
            </a:solidFill>
            <a:miter lim="400000"/>
          </a:ln>
        </p:spPr>
        <p:txBody>
          <a:bodyPr tIns="91439" bIns="91439"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2" name="Rounded Rectangle"/>
          <p:cNvSpPr/>
          <p:nvPr/>
        </p:nvSpPr>
        <p:spPr>
          <a:xfrm>
            <a:off x="8977311" y="9036843"/>
            <a:ext cx="4161235" cy="1250157"/>
          </a:xfrm>
          <a:prstGeom prst="roundRect">
            <a:avLst>
              <a:gd name="adj" fmla="val 21429"/>
            </a:avLst>
          </a:prstGeom>
          <a:solidFill>
            <a:srgbClr val="FF9300">
              <a:alpha val="0"/>
            </a:srgbClr>
          </a:solidFill>
          <a:ln w="50800">
            <a:solidFill>
              <a:srgbClr val="000000"/>
            </a:solidFill>
            <a:miter lim="400000"/>
          </a:ln>
        </p:spPr>
        <p:txBody>
          <a:bodyPr tIns="91439" bIns="91439"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3" name="Rounded Rectangle"/>
          <p:cNvSpPr/>
          <p:nvPr/>
        </p:nvSpPr>
        <p:spPr>
          <a:xfrm>
            <a:off x="13317140" y="9018984"/>
            <a:ext cx="2821783" cy="964407"/>
          </a:xfrm>
          <a:prstGeom prst="roundRect">
            <a:avLst>
              <a:gd name="adj" fmla="val 27778"/>
            </a:avLst>
          </a:prstGeom>
          <a:solidFill>
            <a:srgbClr val="FF9300">
              <a:alpha val="0"/>
            </a:srgbClr>
          </a:solidFill>
          <a:ln w="50800">
            <a:solidFill>
              <a:srgbClr val="000000"/>
            </a:solidFill>
            <a:miter lim="400000"/>
          </a:ln>
        </p:spPr>
        <p:txBody>
          <a:bodyPr tIns="91439" bIns="91439"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4" name="Rounded Rectangle"/>
          <p:cNvSpPr/>
          <p:nvPr/>
        </p:nvSpPr>
        <p:spPr>
          <a:xfrm>
            <a:off x="10656093" y="11340702"/>
            <a:ext cx="3053955" cy="1000127"/>
          </a:xfrm>
          <a:prstGeom prst="roundRect">
            <a:avLst>
              <a:gd name="adj" fmla="val 26786"/>
            </a:avLst>
          </a:prstGeom>
          <a:solidFill>
            <a:srgbClr val="FF9300">
              <a:alpha val="0"/>
            </a:srgbClr>
          </a:solidFill>
          <a:ln w="50800">
            <a:solidFill>
              <a:srgbClr val="000000"/>
            </a:solidFill>
            <a:miter lim="400000"/>
          </a:ln>
        </p:spPr>
        <p:txBody>
          <a:bodyPr tIns="91439" bIns="91439"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5" name="Rounded Rectangle"/>
          <p:cNvSpPr/>
          <p:nvPr/>
        </p:nvSpPr>
        <p:spPr>
          <a:xfrm>
            <a:off x="5709048" y="11769328"/>
            <a:ext cx="3018235" cy="1089423"/>
          </a:xfrm>
          <a:prstGeom prst="roundRect">
            <a:avLst>
              <a:gd name="adj" fmla="val 24590"/>
            </a:avLst>
          </a:prstGeom>
          <a:solidFill>
            <a:srgbClr val="FF9300">
              <a:alpha val="0"/>
            </a:srgbClr>
          </a:solidFill>
          <a:ln w="50800">
            <a:solidFill>
              <a:srgbClr val="000000"/>
            </a:solidFill>
            <a:miter lim="400000"/>
          </a:ln>
        </p:spPr>
        <p:txBody>
          <a:bodyPr tIns="91439" bIns="91439"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438" name="A"/>
          <p:cNvGrpSpPr/>
          <p:nvPr/>
        </p:nvGrpSpPr>
        <p:grpSpPr>
          <a:xfrm>
            <a:off x="13281421" y="1178717"/>
            <a:ext cx="875109" cy="875109"/>
            <a:chOff x="0" y="0"/>
            <a:chExt cx="875108" cy="875108"/>
          </a:xfrm>
        </p:grpSpPr>
        <p:sp>
          <p:nvSpPr>
            <p:cNvPr id="436" name="Circle"/>
            <p:cNvSpPr/>
            <p:nvPr/>
          </p:nvSpPr>
          <p:spPr>
            <a:xfrm>
              <a:off x="-1" y="-1"/>
              <a:ext cx="875110" cy="875110"/>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7" name="A"/>
            <p:cNvSpPr txBox="1"/>
            <p:nvPr/>
          </p:nvSpPr>
          <p:spPr>
            <a:xfrm>
              <a:off x="153555" y="105766"/>
              <a:ext cx="567997" cy="663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a:t>
              </a:r>
            </a:p>
          </p:txBody>
        </p:sp>
      </p:grpSp>
      <p:grpSp>
        <p:nvGrpSpPr>
          <p:cNvPr id="441" name="B"/>
          <p:cNvGrpSpPr/>
          <p:nvPr/>
        </p:nvGrpSpPr>
        <p:grpSpPr>
          <a:xfrm>
            <a:off x="12066984" y="3053951"/>
            <a:ext cx="875109" cy="875109"/>
            <a:chOff x="0" y="0"/>
            <a:chExt cx="875108" cy="875108"/>
          </a:xfrm>
        </p:grpSpPr>
        <p:sp>
          <p:nvSpPr>
            <p:cNvPr id="439" name="Circle"/>
            <p:cNvSpPr/>
            <p:nvPr/>
          </p:nvSpPr>
          <p:spPr>
            <a:xfrm>
              <a:off x="-1" y="-1"/>
              <a:ext cx="875110" cy="875110"/>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0" name="B"/>
            <p:cNvSpPr txBox="1"/>
            <p:nvPr/>
          </p:nvSpPr>
          <p:spPr>
            <a:xfrm>
              <a:off x="153555" y="105766"/>
              <a:ext cx="567997" cy="663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a:t>
              </a:r>
            </a:p>
          </p:txBody>
        </p:sp>
      </p:grpSp>
      <p:grpSp>
        <p:nvGrpSpPr>
          <p:cNvPr id="444" name="C"/>
          <p:cNvGrpSpPr/>
          <p:nvPr/>
        </p:nvGrpSpPr>
        <p:grpSpPr>
          <a:xfrm>
            <a:off x="13138545" y="4036217"/>
            <a:ext cx="875109" cy="875109"/>
            <a:chOff x="0" y="0"/>
            <a:chExt cx="875108" cy="875108"/>
          </a:xfrm>
        </p:grpSpPr>
        <p:sp>
          <p:nvSpPr>
            <p:cNvPr id="442" name="Circle"/>
            <p:cNvSpPr/>
            <p:nvPr/>
          </p:nvSpPr>
          <p:spPr>
            <a:xfrm>
              <a:off x="-1" y="-1"/>
              <a:ext cx="875110" cy="875110"/>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3" name="C"/>
            <p:cNvSpPr txBox="1"/>
            <p:nvPr/>
          </p:nvSpPr>
          <p:spPr>
            <a:xfrm>
              <a:off x="153555" y="105766"/>
              <a:ext cx="567997" cy="663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a:t>
              </a:r>
            </a:p>
          </p:txBody>
        </p:sp>
      </p:grpSp>
      <p:grpSp>
        <p:nvGrpSpPr>
          <p:cNvPr id="447" name="D"/>
          <p:cNvGrpSpPr/>
          <p:nvPr/>
        </p:nvGrpSpPr>
        <p:grpSpPr>
          <a:xfrm>
            <a:off x="11638360" y="5750717"/>
            <a:ext cx="875109" cy="875109"/>
            <a:chOff x="0" y="0"/>
            <a:chExt cx="875108" cy="875108"/>
          </a:xfrm>
        </p:grpSpPr>
        <p:sp>
          <p:nvSpPr>
            <p:cNvPr id="445" name="Circle"/>
            <p:cNvSpPr/>
            <p:nvPr/>
          </p:nvSpPr>
          <p:spPr>
            <a:xfrm>
              <a:off x="-1" y="-1"/>
              <a:ext cx="875110" cy="875110"/>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6" name="D"/>
            <p:cNvSpPr txBox="1"/>
            <p:nvPr/>
          </p:nvSpPr>
          <p:spPr>
            <a:xfrm>
              <a:off x="153555" y="105766"/>
              <a:ext cx="567997" cy="663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a:t>
              </a:r>
            </a:p>
          </p:txBody>
        </p:sp>
      </p:grpSp>
      <p:grpSp>
        <p:nvGrpSpPr>
          <p:cNvPr id="450" name="E"/>
          <p:cNvGrpSpPr/>
          <p:nvPr/>
        </p:nvGrpSpPr>
        <p:grpSpPr>
          <a:xfrm>
            <a:off x="17246201" y="5750717"/>
            <a:ext cx="875109" cy="875109"/>
            <a:chOff x="0" y="0"/>
            <a:chExt cx="875108" cy="875108"/>
          </a:xfrm>
        </p:grpSpPr>
        <p:sp>
          <p:nvSpPr>
            <p:cNvPr id="448" name="Circle"/>
            <p:cNvSpPr/>
            <p:nvPr/>
          </p:nvSpPr>
          <p:spPr>
            <a:xfrm>
              <a:off x="-1" y="-1"/>
              <a:ext cx="875110" cy="875110"/>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9" name="E"/>
            <p:cNvSpPr txBox="1"/>
            <p:nvPr/>
          </p:nvSpPr>
          <p:spPr>
            <a:xfrm>
              <a:off x="153555" y="105766"/>
              <a:ext cx="567997" cy="663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E</a:t>
              </a:r>
            </a:p>
          </p:txBody>
        </p:sp>
      </p:grpSp>
      <p:grpSp>
        <p:nvGrpSpPr>
          <p:cNvPr id="453" name="G"/>
          <p:cNvGrpSpPr/>
          <p:nvPr/>
        </p:nvGrpSpPr>
        <p:grpSpPr>
          <a:xfrm>
            <a:off x="15263812" y="7215188"/>
            <a:ext cx="875109" cy="875109"/>
            <a:chOff x="0" y="0"/>
            <a:chExt cx="875108" cy="875108"/>
          </a:xfrm>
        </p:grpSpPr>
        <p:sp>
          <p:nvSpPr>
            <p:cNvPr id="451" name="Circle"/>
            <p:cNvSpPr/>
            <p:nvPr/>
          </p:nvSpPr>
          <p:spPr>
            <a:xfrm>
              <a:off x="-1" y="-1"/>
              <a:ext cx="875110" cy="875110"/>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2" name="G"/>
            <p:cNvSpPr txBox="1"/>
            <p:nvPr/>
          </p:nvSpPr>
          <p:spPr>
            <a:xfrm>
              <a:off x="153555" y="105766"/>
              <a:ext cx="567997" cy="663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G</a:t>
              </a:r>
            </a:p>
          </p:txBody>
        </p:sp>
      </p:grpSp>
      <p:grpSp>
        <p:nvGrpSpPr>
          <p:cNvPr id="456" name="F"/>
          <p:cNvGrpSpPr/>
          <p:nvPr/>
        </p:nvGrpSpPr>
        <p:grpSpPr>
          <a:xfrm>
            <a:off x="9263061" y="7215188"/>
            <a:ext cx="875109" cy="875109"/>
            <a:chOff x="0" y="0"/>
            <a:chExt cx="875108" cy="875108"/>
          </a:xfrm>
        </p:grpSpPr>
        <p:sp>
          <p:nvSpPr>
            <p:cNvPr id="454" name="Circle"/>
            <p:cNvSpPr/>
            <p:nvPr/>
          </p:nvSpPr>
          <p:spPr>
            <a:xfrm>
              <a:off x="-1" y="-1"/>
              <a:ext cx="875110" cy="875110"/>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5" name="F"/>
            <p:cNvSpPr txBox="1"/>
            <p:nvPr/>
          </p:nvSpPr>
          <p:spPr>
            <a:xfrm>
              <a:off x="153555" y="105766"/>
              <a:ext cx="567997" cy="663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F</a:t>
              </a:r>
            </a:p>
          </p:txBody>
        </p:sp>
      </p:grpSp>
      <p:grpSp>
        <p:nvGrpSpPr>
          <p:cNvPr id="459" name="H"/>
          <p:cNvGrpSpPr/>
          <p:nvPr/>
        </p:nvGrpSpPr>
        <p:grpSpPr>
          <a:xfrm>
            <a:off x="12459889" y="8786811"/>
            <a:ext cx="875109" cy="875109"/>
            <a:chOff x="0" y="0"/>
            <a:chExt cx="875108" cy="875108"/>
          </a:xfrm>
        </p:grpSpPr>
        <p:sp>
          <p:nvSpPr>
            <p:cNvPr id="457" name="Circle"/>
            <p:cNvSpPr/>
            <p:nvPr/>
          </p:nvSpPr>
          <p:spPr>
            <a:xfrm>
              <a:off x="-1" y="-1"/>
              <a:ext cx="875110" cy="875110"/>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8" name="H"/>
            <p:cNvSpPr txBox="1"/>
            <p:nvPr/>
          </p:nvSpPr>
          <p:spPr>
            <a:xfrm>
              <a:off x="153555" y="105766"/>
              <a:ext cx="567997" cy="663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H</a:t>
              </a:r>
            </a:p>
          </p:txBody>
        </p:sp>
      </p:grpSp>
      <p:grpSp>
        <p:nvGrpSpPr>
          <p:cNvPr id="462" name="I"/>
          <p:cNvGrpSpPr/>
          <p:nvPr/>
        </p:nvGrpSpPr>
        <p:grpSpPr>
          <a:xfrm>
            <a:off x="15442406" y="8786811"/>
            <a:ext cx="875109" cy="875109"/>
            <a:chOff x="0" y="0"/>
            <a:chExt cx="875108" cy="875108"/>
          </a:xfrm>
        </p:grpSpPr>
        <p:sp>
          <p:nvSpPr>
            <p:cNvPr id="460" name="Circle"/>
            <p:cNvSpPr/>
            <p:nvPr/>
          </p:nvSpPr>
          <p:spPr>
            <a:xfrm>
              <a:off x="-1" y="-1"/>
              <a:ext cx="875110" cy="875110"/>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61" name="I"/>
            <p:cNvSpPr txBox="1"/>
            <p:nvPr/>
          </p:nvSpPr>
          <p:spPr>
            <a:xfrm>
              <a:off x="153555" y="105766"/>
              <a:ext cx="567997" cy="663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I</a:t>
              </a:r>
            </a:p>
          </p:txBody>
        </p:sp>
      </p:grpSp>
      <p:grpSp>
        <p:nvGrpSpPr>
          <p:cNvPr id="465" name="L"/>
          <p:cNvGrpSpPr/>
          <p:nvPr/>
        </p:nvGrpSpPr>
        <p:grpSpPr>
          <a:xfrm>
            <a:off x="13138545" y="11197828"/>
            <a:ext cx="875109" cy="875109"/>
            <a:chOff x="0" y="0"/>
            <a:chExt cx="875108" cy="875108"/>
          </a:xfrm>
        </p:grpSpPr>
        <p:sp>
          <p:nvSpPr>
            <p:cNvPr id="463" name="Circle"/>
            <p:cNvSpPr/>
            <p:nvPr/>
          </p:nvSpPr>
          <p:spPr>
            <a:xfrm>
              <a:off x="-1" y="-1"/>
              <a:ext cx="875110" cy="875110"/>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64" name="L"/>
            <p:cNvSpPr txBox="1"/>
            <p:nvPr/>
          </p:nvSpPr>
          <p:spPr>
            <a:xfrm>
              <a:off x="153555" y="105766"/>
              <a:ext cx="567997" cy="663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L</a:t>
              </a:r>
            </a:p>
          </p:txBody>
        </p:sp>
      </p:grpSp>
      <p:grpSp>
        <p:nvGrpSpPr>
          <p:cNvPr id="468" name="M"/>
          <p:cNvGrpSpPr/>
          <p:nvPr/>
        </p:nvGrpSpPr>
        <p:grpSpPr>
          <a:xfrm>
            <a:off x="7870029" y="11644311"/>
            <a:ext cx="875109" cy="875109"/>
            <a:chOff x="0" y="0"/>
            <a:chExt cx="875108" cy="875108"/>
          </a:xfrm>
        </p:grpSpPr>
        <p:sp>
          <p:nvSpPr>
            <p:cNvPr id="466" name="Circle"/>
            <p:cNvSpPr/>
            <p:nvPr/>
          </p:nvSpPr>
          <p:spPr>
            <a:xfrm>
              <a:off x="-1" y="-1"/>
              <a:ext cx="875110" cy="875110"/>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67" name="M"/>
            <p:cNvSpPr txBox="1"/>
            <p:nvPr/>
          </p:nvSpPr>
          <p:spPr>
            <a:xfrm>
              <a:off x="153555" y="105766"/>
              <a:ext cx="567997" cy="663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M</a:t>
              </a:r>
            </a:p>
          </p:txBody>
        </p:sp>
      </p:grpSp>
      <p:sp>
        <p:nvSpPr>
          <p:cNvPr id="469" name="Rectangle"/>
          <p:cNvSpPr/>
          <p:nvPr/>
        </p:nvSpPr>
        <p:spPr>
          <a:xfrm>
            <a:off x="7709296" y="357188"/>
            <a:ext cx="6929438" cy="607219"/>
          </a:xfrm>
          <a:prstGeom prst="rect">
            <a:avLst/>
          </a:prstGeom>
          <a:solidFill>
            <a:srgbClr val="FF9300">
              <a:alpha val="0"/>
            </a:srgbClr>
          </a:solidFill>
          <a:ln w="50800">
            <a:solidFill>
              <a:srgbClr val="000000"/>
            </a:solidFill>
            <a:miter lim="400000"/>
          </a:ln>
        </p:spPr>
        <p:txBody>
          <a:bodyPr tIns="91439" bIns="91439"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70" name="Line"/>
          <p:cNvSpPr/>
          <p:nvPr/>
        </p:nvSpPr>
        <p:spPr>
          <a:xfrm>
            <a:off x="12924234" y="3571876"/>
            <a:ext cx="160735" cy="179"/>
          </a:xfrm>
          <a:prstGeom prst="line">
            <a:avLst/>
          </a:prstGeom>
          <a:ln w="50800">
            <a:solidFill>
              <a:srgbClr val="000000"/>
            </a:solidFill>
            <a:miter lim="400000"/>
            <a:headEnd type="triangle"/>
          </a:ln>
        </p:spPr>
        <p:txBody>
          <a:bodyPr tIns="91439" bIns="91439"/>
          <a:lstStyle/>
          <a:p>
            <a:pPr/>
          </a:p>
        </p:txBody>
      </p:sp>
      <p:grpSp>
        <p:nvGrpSpPr>
          <p:cNvPr id="473" name="“test”"/>
          <p:cNvGrpSpPr/>
          <p:nvPr/>
        </p:nvGrpSpPr>
        <p:grpSpPr>
          <a:xfrm>
            <a:off x="15103078" y="517922"/>
            <a:ext cx="4250533" cy="1107283"/>
            <a:chOff x="0" y="0"/>
            <a:chExt cx="4250532" cy="1107282"/>
          </a:xfrm>
        </p:grpSpPr>
        <p:sp>
          <p:nvSpPr>
            <p:cNvPr id="471" name="Rounded Rectangle"/>
            <p:cNvSpPr/>
            <p:nvPr/>
          </p:nvSpPr>
          <p:spPr>
            <a:xfrm>
              <a:off x="0" y="0"/>
              <a:ext cx="4250533" cy="1107283"/>
            </a:xfrm>
            <a:prstGeom prst="roundRect">
              <a:avLst>
                <a:gd name="adj" fmla="val 24194"/>
              </a:avLst>
            </a:prstGeom>
            <a:blipFill rotWithShape="1">
              <a:blip r:embed="rId4"/>
              <a:srcRect l="0" t="0" r="0" b="0"/>
              <a:tile tx="0" ty="0" sx="100000" sy="100000" flip="none" algn="tl"/>
            </a:blipFill>
            <a:ln w="50800" cap="flat">
              <a:solidFill>
                <a:srgbClr val="FFFFFF"/>
              </a:solidFill>
              <a:prstDash val="solid"/>
              <a:miter lim="400000"/>
            </a:ln>
            <a:effectLst>
              <a:outerShdw sx="100000" sy="100000" kx="0" ky="0" algn="b" rotWithShape="0" blurRad="152400" dist="152400" dir="3420000">
                <a:srgbClr val="000000">
                  <a:alpha val="50000"/>
                </a:srgbClr>
              </a:outerShdw>
            </a:effectLst>
          </p:spPr>
          <p:txBody>
            <a:bodyPr wrap="square" lIns="91439" tIns="91439" rIns="91439" bIns="91439" numCol="1" anchor="ctr">
              <a:noAutofit/>
            </a:bodyPr>
            <a:lstStyle/>
            <a:p>
              <a:pPr algn="ctr" defTabSz="642914">
                <a:lnSpc>
                  <a:spcPts val="5200"/>
                </a:lnSpc>
                <a:tabLst>
                  <a:tab pos="1168400" algn="l"/>
                </a:tabLst>
                <a:defRPr sz="6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72" name="“test”"/>
            <p:cNvSpPr txBox="1"/>
            <p:nvPr/>
          </p:nvSpPr>
          <p:spPr>
            <a:xfrm>
              <a:off x="103863" y="171510"/>
              <a:ext cx="4042806" cy="764262"/>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53577" tIns="53577" rIns="53577" bIns="53577" numCol="1" anchor="ctr">
              <a:spAutoFit/>
            </a:bodyPr>
            <a:lstStyle>
              <a:lvl1pPr algn="ctr" defTabSz="642914">
                <a:lnSpc>
                  <a:spcPts val="5200"/>
                </a:lnSpc>
                <a:tabLst>
                  <a:tab pos="1168400" algn="l"/>
                </a:tabLst>
                <a:defRPr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“test”</a:t>
              </a:r>
            </a:p>
          </p:txBody>
        </p:sp>
      </p:grpSp>
      <p:grpSp>
        <p:nvGrpSpPr>
          <p:cNvPr id="476" name="✔"/>
          <p:cNvGrpSpPr/>
          <p:nvPr/>
        </p:nvGrpSpPr>
        <p:grpSpPr>
          <a:xfrm>
            <a:off x="13263562" y="1178720"/>
            <a:ext cx="892969" cy="892968"/>
            <a:chOff x="0" y="0"/>
            <a:chExt cx="892967" cy="892967"/>
          </a:xfrm>
        </p:grpSpPr>
        <p:sp>
          <p:nvSpPr>
            <p:cNvPr id="474" name="Circle"/>
            <p:cNvSpPr/>
            <p:nvPr/>
          </p:nvSpPr>
          <p:spPr>
            <a:xfrm>
              <a:off x="0" y="0"/>
              <a:ext cx="892968" cy="892968"/>
            </a:xfrm>
            <a:prstGeom prst="ellipse">
              <a:avLst/>
            </a:prstGeom>
            <a:solidFill>
              <a:srgbClr val="FF9300"/>
            </a:solidFill>
            <a:ln w="25400" cap="flat">
              <a:noFill/>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75" name="✔"/>
            <p:cNvSpPr txBox="1"/>
            <p:nvPr/>
          </p:nvSpPr>
          <p:spPr>
            <a:xfrm>
              <a:off x="130771" y="152795"/>
              <a:ext cx="631426" cy="5873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479" name="✔"/>
          <p:cNvGrpSpPr/>
          <p:nvPr/>
        </p:nvGrpSpPr>
        <p:grpSpPr>
          <a:xfrm>
            <a:off x="12049125" y="3053954"/>
            <a:ext cx="892969" cy="892969"/>
            <a:chOff x="0" y="0"/>
            <a:chExt cx="892967" cy="892967"/>
          </a:xfrm>
        </p:grpSpPr>
        <p:sp>
          <p:nvSpPr>
            <p:cNvPr id="477" name="Circle"/>
            <p:cNvSpPr/>
            <p:nvPr/>
          </p:nvSpPr>
          <p:spPr>
            <a:xfrm>
              <a:off x="0" y="0"/>
              <a:ext cx="892968" cy="892968"/>
            </a:xfrm>
            <a:prstGeom prst="ellipse">
              <a:avLst/>
            </a:prstGeom>
            <a:solidFill>
              <a:srgbClr val="FF9300"/>
            </a:solidFill>
            <a:ln w="25400" cap="flat">
              <a:noFill/>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78" name="✔"/>
            <p:cNvSpPr txBox="1"/>
            <p:nvPr/>
          </p:nvSpPr>
          <p:spPr>
            <a:xfrm>
              <a:off x="130771" y="152795"/>
              <a:ext cx="631426" cy="5873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482" name="✔"/>
          <p:cNvGrpSpPr/>
          <p:nvPr/>
        </p:nvGrpSpPr>
        <p:grpSpPr>
          <a:xfrm>
            <a:off x="13120687" y="4054078"/>
            <a:ext cx="892969" cy="892969"/>
            <a:chOff x="0" y="0"/>
            <a:chExt cx="892967" cy="892967"/>
          </a:xfrm>
        </p:grpSpPr>
        <p:sp>
          <p:nvSpPr>
            <p:cNvPr id="480" name="Circle"/>
            <p:cNvSpPr/>
            <p:nvPr/>
          </p:nvSpPr>
          <p:spPr>
            <a:xfrm>
              <a:off x="0" y="0"/>
              <a:ext cx="892968" cy="892968"/>
            </a:xfrm>
            <a:prstGeom prst="ellipse">
              <a:avLst/>
            </a:prstGeom>
            <a:solidFill>
              <a:srgbClr val="FF9300"/>
            </a:solidFill>
            <a:ln w="25400" cap="flat">
              <a:noFill/>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81" name="✔"/>
            <p:cNvSpPr txBox="1"/>
            <p:nvPr/>
          </p:nvSpPr>
          <p:spPr>
            <a:xfrm>
              <a:off x="130771" y="152795"/>
              <a:ext cx="631426" cy="5873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485" name="✔"/>
          <p:cNvGrpSpPr/>
          <p:nvPr/>
        </p:nvGrpSpPr>
        <p:grpSpPr>
          <a:xfrm>
            <a:off x="11638360" y="5768578"/>
            <a:ext cx="892969" cy="892969"/>
            <a:chOff x="0" y="0"/>
            <a:chExt cx="892967" cy="892967"/>
          </a:xfrm>
        </p:grpSpPr>
        <p:sp>
          <p:nvSpPr>
            <p:cNvPr id="483" name="Circle"/>
            <p:cNvSpPr/>
            <p:nvPr/>
          </p:nvSpPr>
          <p:spPr>
            <a:xfrm>
              <a:off x="0" y="0"/>
              <a:ext cx="892968" cy="892968"/>
            </a:xfrm>
            <a:prstGeom prst="ellipse">
              <a:avLst/>
            </a:prstGeom>
            <a:solidFill>
              <a:srgbClr val="FF9300"/>
            </a:solidFill>
            <a:ln w="25400" cap="flat">
              <a:noFill/>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84" name="✔"/>
            <p:cNvSpPr txBox="1"/>
            <p:nvPr/>
          </p:nvSpPr>
          <p:spPr>
            <a:xfrm>
              <a:off x="130771" y="152795"/>
              <a:ext cx="631426" cy="5873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488" name="✔"/>
          <p:cNvGrpSpPr/>
          <p:nvPr/>
        </p:nvGrpSpPr>
        <p:grpSpPr>
          <a:xfrm>
            <a:off x="9263061" y="7215188"/>
            <a:ext cx="892969" cy="892969"/>
            <a:chOff x="0" y="0"/>
            <a:chExt cx="892967" cy="892967"/>
          </a:xfrm>
        </p:grpSpPr>
        <p:sp>
          <p:nvSpPr>
            <p:cNvPr id="486" name="Circle"/>
            <p:cNvSpPr/>
            <p:nvPr/>
          </p:nvSpPr>
          <p:spPr>
            <a:xfrm>
              <a:off x="0" y="0"/>
              <a:ext cx="892968" cy="892968"/>
            </a:xfrm>
            <a:prstGeom prst="ellipse">
              <a:avLst/>
            </a:prstGeom>
            <a:solidFill>
              <a:srgbClr val="FF9300"/>
            </a:solidFill>
            <a:ln w="25400" cap="flat">
              <a:noFill/>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87" name="✔"/>
            <p:cNvSpPr txBox="1"/>
            <p:nvPr/>
          </p:nvSpPr>
          <p:spPr>
            <a:xfrm>
              <a:off x="130771" y="152795"/>
              <a:ext cx="631426" cy="5873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491" name="✔"/>
          <p:cNvGrpSpPr/>
          <p:nvPr/>
        </p:nvGrpSpPr>
        <p:grpSpPr>
          <a:xfrm>
            <a:off x="13156406" y="11179970"/>
            <a:ext cx="892969" cy="892969"/>
            <a:chOff x="0" y="0"/>
            <a:chExt cx="892967" cy="892967"/>
          </a:xfrm>
        </p:grpSpPr>
        <p:sp>
          <p:nvSpPr>
            <p:cNvPr id="489" name="Circle"/>
            <p:cNvSpPr/>
            <p:nvPr/>
          </p:nvSpPr>
          <p:spPr>
            <a:xfrm>
              <a:off x="0" y="0"/>
              <a:ext cx="892968" cy="892968"/>
            </a:xfrm>
            <a:prstGeom prst="ellipse">
              <a:avLst/>
            </a:prstGeom>
            <a:solidFill>
              <a:srgbClr val="FF9300"/>
            </a:solidFill>
            <a:ln w="25400" cap="flat">
              <a:noFill/>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90" name="✔"/>
            <p:cNvSpPr txBox="1"/>
            <p:nvPr/>
          </p:nvSpPr>
          <p:spPr>
            <a:xfrm>
              <a:off x="130771" y="152795"/>
              <a:ext cx="631426" cy="5873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494" name="✔"/>
          <p:cNvGrpSpPr/>
          <p:nvPr/>
        </p:nvGrpSpPr>
        <p:grpSpPr>
          <a:xfrm>
            <a:off x="7887892" y="11644311"/>
            <a:ext cx="892969" cy="892969"/>
            <a:chOff x="0" y="0"/>
            <a:chExt cx="892967" cy="892967"/>
          </a:xfrm>
        </p:grpSpPr>
        <p:sp>
          <p:nvSpPr>
            <p:cNvPr id="492" name="Circle"/>
            <p:cNvSpPr/>
            <p:nvPr/>
          </p:nvSpPr>
          <p:spPr>
            <a:xfrm>
              <a:off x="0" y="0"/>
              <a:ext cx="892968" cy="892968"/>
            </a:xfrm>
            <a:prstGeom prst="ellipse">
              <a:avLst/>
            </a:prstGeom>
            <a:solidFill>
              <a:srgbClr val="FF9300"/>
            </a:solidFill>
            <a:ln w="25400" cap="flat">
              <a:noFill/>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93" name="✔"/>
            <p:cNvSpPr txBox="1"/>
            <p:nvPr/>
          </p:nvSpPr>
          <p:spPr>
            <a:xfrm>
              <a:off x="130771" y="152795"/>
              <a:ext cx="631426" cy="5873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497" name="Group"/>
          <p:cNvGrpSpPr/>
          <p:nvPr/>
        </p:nvGrpSpPr>
        <p:grpSpPr>
          <a:xfrm>
            <a:off x="2242343" y="1489273"/>
            <a:ext cx="4589862" cy="7583290"/>
            <a:chOff x="0" y="-100210"/>
            <a:chExt cx="4589860" cy="7583288"/>
          </a:xfrm>
        </p:grpSpPr>
        <p:sp>
          <p:nvSpPr>
            <p:cNvPr id="495" name="Rectangle"/>
            <p:cNvSpPr/>
            <p:nvPr/>
          </p:nvSpPr>
          <p:spPr>
            <a:xfrm>
              <a:off x="-1" y="-1"/>
              <a:ext cx="4589862" cy="7483080"/>
            </a:xfrm>
            <a:prstGeom prst="rect">
              <a:avLst/>
            </a:prstGeom>
            <a:solidFill>
              <a:srgbClr val="FFFFFF"/>
            </a:solidFill>
            <a:ln w="50800" cap="flat">
              <a:solidFill>
                <a:srgbClr val="000000"/>
              </a:solidFill>
              <a:prstDash val="solid"/>
              <a:miter lim="400000"/>
            </a:ln>
            <a:effectLst/>
          </p:spPr>
          <p:txBody>
            <a:bodyPr wrap="square" lIns="91439" tIns="91439" rIns="91439" bIns="91439" numCol="1" anchor="ctr">
              <a:noAutofit/>
            </a:bodyP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aphicFrame>
          <p:nvGraphicFramePr>
            <p:cNvPr id="496" name="2D Column Chart"/>
            <p:cNvGraphicFramePr/>
            <p:nvPr/>
          </p:nvGraphicFramePr>
          <p:xfrm>
            <a:off x="273306" y="-100211"/>
            <a:ext cx="3923362" cy="7444497"/>
          </p:xfrm>
          <a:graphic xmlns:a="http://schemas.openxmlformats.org/drawingml/2006/main">
            <a:graphicData uri="http://schemas.openxmlformats.org/drawingml/2006/chart">
              <c:chart xmlns:c="http://schemas.openxmlformats.org/drawingml/2006/chart" r:id="rId5"/>
            </a:graphicData>
          </a:graphic>
        </p:graphicFrame>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497"/>
                                        </p:tgtEl>
                                        <p:attrNameLst>
                                          <p:attrName>style.visibility</p:attrName>
                                        </p:attrNameLst>
                                      </p:cBhvr>
                                      <p:to>
                                        <p:strVal val="visible"/>
                                      </p:to>
                                    </p:set>
                                    <p:anim calcmode="lin" valueType="num">
                                      <p:cBhvr>
                                        <p:cTn id="7" dur="1000" fill="hold"/>
                                        <p:tgtEl>
                                          <p:spTgt spid="497"/>
                                        </p:tgtEl>
                                        <p:attrNameLst>
                                          <p:attrName>ppt_w</p:attrName>
                                        </p:attrNameLst>
                                      </p:cBhvr>
                                      <p:tavLst>
                                        <p:tav tm="0">
                                          <p:val>
                                            <p:fltVal val="0"/>
                                          </p:val>
                                        </p:tav>
                                        <p:tav tm="100000">
                                          <p:val>
                                            <p:strVal val="#ppt_w"/>
                                          </p:val>
                                        </p:tav>
                                      </p:tavLst>
                                    </p:anim>
                                    <p:anim calcmode="lin" valueType="num">
                                      <p:cBhvr>
                                        <p:cTn id="8" dur="1000" fill="hold"/>
                                        <p:tgtEl>
                                          <p:spTgt spid="49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97" grpId="1"/>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01" name="droppedImage.pdf" descr="droppedImage.pdf"/>
          <p:cNvPicPr>
            <a:picLocks noChangeAspect="1"/>
          </p:cNvPicPr>
          <p:nvPr/>
        </p:nvPicPr>
        <p:blipFill>
          <a:blip r:embed="rId3">
            <a:extLst/>
          </a:blip>
          <a:srcRect l="1696" t="0" r="3390" b="3957"/>
          <a:stretch>
            <a:fillRect/>
          </a:stretch>
        </p:blipFill>
        <p:spPr>
          <a:xfrm>
            <a:off x="5566171" y="348787"/>
            <a:ext cx="13287378" cy="12706417"/>
          </a:xfrm>
          <a:prstGeom prst="rect">
            <a:avLst/>
          </a:prstGeom>
          <a:ln w="12700">
            <a:miter lim="400000"/>
          </a:ln>
        </p:spPr>
      </p:pic>
      <p:sp>
        <p:nvSpPr>
          <p:cNvPr id="502" name="Rounded Rectangle"/>
          <p:cNvSpPr/>
          <p:nvPr/>
        </p:nvSpPr>
        <p:spPr>
          <a:xfrm>
            <a:off x="8352234" y="1321594"/>
            <a:ext cx="5661423" cy="1500189"/>
          </a:xfrm>
          <a:prstGeom prst="roundRect">
            <a:avLst>
              <a:gd name="adj" fmla="val 17857"/>
            </a:avLst>
          </a:prstGeom>
          <a:solidFill>
            <a:srgbClr val="FF9300">
              <a:alpha val="0"/>
            </a:srgbClr>
          </a:solidFill>
          <a:ln w="50800">
            <a:solidFill>
              <a:srgbClr val="000000"/>
            </a:solidFill>
            <a:miter lim="400000"/>
          </a:ln>
        </p:spPr>
        <p:txBody>
          <a:bodyPr tIns="91439" bIns="91439" anchor="ctr"/>
          <a:lstStyle/>
          <a:p>
            <a:pPr algn="ctr" defTabSz="821501">
              <a:defRPr sz="4400">
                <a:solidFill>
                  <a:srgbClr val="FF9300">
                    <a:alpha val="45000"/>
                  </a:srgbClr>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03" name="Rounded Rectangle"/>
          <p:cNvSpPr/>
          <p:nvPr/>
        </p:nvSpPr>
        <p:spPr>
          <a:xfrm>
            <a:off x="9834561" y="3303983"/>
            <a:ext cx="2553891" cy="535783"/>
          </a:xfrm>
          <a:prstGeom prst="roundRect">
            <a:avLst>
              <a:gd name="adj" fmla="val 50000"/>
            </a:avLst>
          </a:prstGeom>
          <a:solidFill>
            <a:srgbClr val="FF9300">
              <a:alpha val="0"/>
            </a:srgbClr>
          </a:solidFill>
          <a:ln w="50800">
            <a:solidFill>
              <a:srgbClr val="000000"/>
            </a:solidFill>
            <a:miter lim="400000"/>
          </a:ln>
        </p:spPr>
        <p:txBody>
          <a:bodyPr tIns="91439" bIns="91439"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04" name="Rounded Rectangle"/>
          <p:cNvSpPr/>
          <p:nvPr/>
        </p:nvSpPr>
        <p:spPr>
          <a:xfrm>
            <a:off x="11191875" y="4321967"/>
            <a:ext cx="2446735" cy="1000127"/>
          </a:xfrm>
          <a:prstGeom prst="roundRect">
            <a:avLst>
              <a:gd name="adj" fmla="val 26786"/>
            </a:avLst>
          </a:prstGeom>
          <a:solidFill>
            <a:srgbClr val="FF9300">
              <a:alpha val="0"/>
            </a:srgbClr>
          </a:solidFill>
          <a:ln w="50800">
            <a:solidFill>
              <a:srgbClr val="000000"/>
            </a:solidFill>
            <a:miter lim="400000"/>
          </a:ln>
        </p:spPr>
        <p:txBody>
          <a:bodyPr tIns="91439" bIns="91439" anchor="ctr"/>
          <a:lstStyle/>
          <a:p>
            <a:pPr algn="ctr" defTabSz="821501">
              <a:defRPr sz="4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05" name="Rounded Rectangle"/>
          <p:cNvSpPr/>
          <p:nvPr/>
        </p:nvSpPr>
        <p:spPr>
          <a:xfrm>
            <a:off x="9352360" y="5786437"/>
            <a:ext cx="2821783" cy="1035845"/>
          </a:xfrm>
          <a:prstGeom prst="roundRect">
            <a:avLst>
              <a:gd name="adj" fmla="val 25862"/>
            </a:avLst>
          </a:prstGeom>
          <a:solidFill>
            <a:srgbClr val="FF9300">
              <a:alpha val="0"/>
            </a:srgbClr>
          </a:solidFill>
          <a:ln w="50800">
            <a:solidFill>
              <a:srgbClr val="000000"/>
            </a:solidFill>
            <a:miter lim="400000"/>
          </a:ln>
        </p:spPr>
        <p:txBody>
          <a:bodyPr tIns="91439" bIns="91439"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06" name="Rounded Rectangle"/>
          <p:cNvSpPr/>
          <p:nvPr/>
        </p:nvSpPr>
        <p:spPr>
          <a:xfrm>
            <a:off x="15406687" y="5786437"/>
            <a:ext cx="2411017" cy="1035845"/>
          </a:xfrm>
          <a:prstGeom prst="roundRect">
            <a:avLst>
              <a:gd name="adj" fmla="val 25862"/>
            </a:avLst>
          </a:prstGeom>
          <a:solidFill>
            <a:srgbClr val="FF9300">
              <a:alpha val="0"/>
            </a:srgbClr>
          </a:solidFill>
          <a:ln w="50800">
            <a:solidFill>
              <a:srgbClr val="000000"/>
            </a:solidFill>
            <a:miter lim="400000"/>
          </a:ln>
        </p:spPr>
        <p:txBody>
          <a:bodyPr tIns="91439" bIns="91439"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07" name="Rounded Rectangle"/>
          <p:cNvSpPr/>
          <p:nvPr/>
        </p:nvSpPr>
        <p:spPr>
          <a:xfrm>
            <a:off x="7584282" y="7304484"/>
            <a:ext cx="2268141" cy="964407"/>
          </a:xfrm>
          <a:prstGeom prst="roundRect">
            <a:avLst>
              <a:gd name="adj" fmla="val 27778"/>
            </a:avLst>
          </a:prstGeom>
          <a:solidFill>
            <a:srgbClr val="FF9300">
              <a:alpha val="0"/>
            </a:srgbClr>
          </a:solidFill>
          <a:ln w="50800">
            <a:solidFill>
              <a:srgbClr val="000000"/>
            </a:solidFill>
            <a:miter lim="400000"/>
          </a:ln>
        </p:spPr>
        <p:txBody>
          <a:bodyPr tIns="91439" bIns="91439"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08" name="Rounded Rectangle"/>
          <p:cNvSpPr/>
          <p:nvPr/>
        </p:nvSpPr>
        <p:spPr>
          <a:xfrm>
            <a:off x="10656093" y="7268765"/>
            <a:ext cx="5214939" cy="1232297"/>
          </a:xfrm>
          <a:prstGeom prst="roundRect">
            <a:avLst>
              <a:gd name="adj" fmla="val 21739"/>
            </a:avLst>
          </a:prstGeom>
          <a:solidFill>
            <a:srgbClr val="FF9300">
              <a:alpha val="0"/>
            </a:srgbClr>
          </a:solidFill>
          <a:ln w="50800">
            <a:solidFill>
              <a:srgbClr val="000000"/>
            </a:solidFill>
            <a:miter lim="400000"/>
          </a:ln>
        </p:spPr>
        <p:txBody>
          <a:bodyPr tIns="91439" bIns="91439"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09" name="Rounded Rectangle"/>
          <p:cNvSpPr/>
          <p:nvPr/>
        </p:nvSpPr>
        <p:spPr>
          <a:xfrm>
            <a:off x="8977311" y="9036843"/>
            <a:ext cx="4161235" cy="1250157"/>
          </a:xfrm>
          <a:prstGeom prst="roundRect">
            <a:avLst>
              <a:gd name="adj" fmla="val 21429"/>
            </a:avLst>
          </a:prstGeom>
          <a:solidFill>
            <a:srgbClr val="FF9300">
              <a:alpha val="0"/>
            </a:srgbClr>
          </a:solidFill>
          <a:ln w="50800">
            <a:solidFill>
              <a:srgbClr val="000000"/>
            </a:solidFill>
            <a:miter lim="400000"/>
          </a:ln>
        </p:spPr>
        <p:txBody>
          <a:bodyPr tIns="91439" bIns="91439"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10" name="Rounded Rectangle"/>
          <p:cNvSpPr/>
          <p:nvPr/>
        </p:nvSpPr>
        <p:spPr>
          <a:xfrm>
            <a:off x="13317140" y="9018984"/>
            <a:ext cx="2821783" cy="964407"/>
          </a:xfrm>
          <a:prstGeom prst="roundRect">
            <a:avLst>
              <a:gd name="adj" fmla="val 27778"/>
            </a:avLst>
          </a:prstGeom>
          <a:solidFill>
            <a:srgbClr val="FF9300">
              <a:alpha val="0"/>
            </a:srgbClr>
          </a:solidFill>
          <a:ln w="50800">
            <a:solidFill>
              <a:srgbClr val="000000"/>
            </a:solidFill>
            <a:miter lim="400000"/>
          </a:ln>
        </p:spPr>
        <p:txBody>
          <a:bodyPr tIns="91439" bIns="91439"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11" name="Rounded Rectangle"/>
          <p:cNvSpPr/>
          <p:nvPr/>
        </p:nvSpPr>
        <p:spPr>
          <a:xfrm>
            <a:off x="10656093" y="11340702"/>
            <a:ext cx="3053955" cy="1000127"/>
          </a:xfrm>
          <a:prstGeom prst="roundRect">
            <a:avLst>
              <a:gd name="adj" fmla="val 26786"/>
            </a:avLst>
          </a:prstGeom>
          <a:solidFill>
            <a:srgbClr val="FF9300">
              <a:alpha val="0"/>
            </a:srgbClr>
          </a:solidFill>
          <a:ln w="50800">
            <a:solidFill>
              <a:srgbClr val="000000"/>
            </a:solidFill>
            <a:miter lim="400000"/>
          </a:ln>
        </p:spPr>
        <p:txBody>
          <a:bodyPr tIns="91439" bIns="91439"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12" name="Rounded Rectangle"/>
          <p:cNvSpPr/>
          <p:nvPr/>
        </p:nvSpPr>
        <p:spPr>
          <a:xfrm>
            <a:off x="5709048" y="11769328"/>
            <a:ext cx="3018235" cy="1089423"/>
          </a:xfrm>
          <a:prstGeom prst="roundRect">
            <a:avLst>
              <a:gd name="adj" fmla="val 24590"/>
            </a:avLst>
          </a:prstGeom>
          <a:solidFill>
            <a:srgbClr val="FF9300">
              <a:alpha val="0"/>
            </a:srgbClr>
          </a:solidFill>
          <a:ln w="50800">
            <a:solidFill>
              <a:srgbClr val="000000"/>
            </a:solidFill>
            <a:miter lim="400000"/>
          </a:ln>
        </p:spPr>
        <p:txBody>
          <a:bodyPr tIns="91439" bIns="91439"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515" name="A"/>
          <p:cNvGrpSpPr/>
          <p:nvPr/>
        </p:nvGrpSpPr>
        <p:grpSpPr>
          <a:xfrm>
            <a:off x="13281421" y="1178717"/>
            <a:ext cx="875109" cy="875109"/>
            <a:chOff x="0" y="0"/>
            <a:chExt cx="875108" cy="875108"/>
          </a:xfrm>
        </p:grpSpPr>
        <p:sp>
          <p:nvSpPr>
            <p:cNvPr id="513" name="Circle"/>
            <p:cNvSpPr/>
            <p:nvPr/>
          </p:nvSpPr>
          <p:spPr>
            <a:xfrm>
              <a:off x="-1" y="-1"/>
              <a:ext cx="875110" cy="875110"/>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14" name="A"/>
            <p:cNvSpPr txBox="1"/>
            <p:nvPr/>
          </p:nvSpPr>
          <p:spPr>
            <a:xfrm>
              <a:off x="153555" y="105766"/>
              <a:ext cx="567997" cy="663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a:t>
              </a:r>
            </a:p>
          </p:txBody>
        </p:sp>
      </p:grpSp>
      <p:grpSp>
        <p:nvGrpSpPr>
          <p:cNvPr id="518" name="B"/>
          <p:cNvGrpSpPr/>
          <p:nvPr/>
        </p:nvGrpSpPr>
        <p:grpSpPr>
          <a:xfrm>
            <a:off x="12066984" y="3053951"/>
            <a:ext cx="875109" cy="875109"/>
            <a:chOff x="0" y="0"/>
            <a:chExt cx="875108" cy="875108"/>
          </a:xfrm>
        </p:grpSpPr>
        <p:sp>
          <p:nvSpPr>
            <p:cNvPr id="516" name="Circle"/>
            <p:cNvSpPr/>
            <p:nvPr/>
          </p:nvSpPr>
          <p:spPr>
            <a:xfrm>
              <a:off x="-1" y="-1"/>
              <a:ext cx="875110" cy="875110"/>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17" name="B"/>
            <p:cNvSpPr txBox="1"/>
            <p:nvPr/>
          </p:nvSpPr>
          <p:spPr>
            <a:xfrm>
              <a:off x="153555" y="105766"/>
              <a:ext cx="567997" cy="663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a:t>
              </a:r>
            </a:p>
          </p:txBody>
        </p:sp>
      </p:grpSp>
      <p:grpSp>
        <p:nvGrpSpPr>
          <p:cNvPr id="521" name="C"/>
          <p:cNvGrpSpPr/>
          <p:nvPr/>
        </p:nvGrpSpPr>
        <p:grpSpPr>
          <a:xfrm>
            <a:off x="13138545" y="4036217"/>
            <a:ext cx="875109" cy="875109"/>
            <a:chOff x="0" y="0"/>
            <a:chExt cx="875108" cy="875108"/>
          </a:xfrm>
        </p:grpSpPr>
        <p:sp>
          <p:nvSpPr>
            <p:cNvPr id="519" name="Circle"/>
            <p:cNvSpPr/>
            <p:nvPr/>
          </p:nvSpPr>
          <p:spPr>
            <a:xfrm>
              <a:off x="-1" y="-1"/>
              <a:ext cx="875110" cy="875110"/>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20" name="C"/>
            <p:cNvSpPr txBox="1"/>
            <p:nvPr/>
          </p:nvSpPr>
          <p:spPr>
            <a:xfrm>
              <a:off x="153555" y="105766"/>
              <a:ext cx="567997" cy="663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a:t>
              </a:r>
            </a:p>
          </p:txBody>
        </p:sp>
      </p:grpSp>
      <p:grpSp>
        <p:nvGrpSpPr>
          <p:cNvPr id="524" name="D"/>
          <p:cNvGrpSpPr/>
          <p:nvPr/>
        </p:nvGrpSpPr>
        <p:grpSpPr>
          <a:xfrm>
            <a:off x="11638360" y="5750717"/>
            <a:ext cx="875109" cy="875109"/>
            <a:chOff x="0" y="0"/>
            <a:chExt cx="875108" cy="875108"/>
          </a:xfrm>
        </p:grpSpPr>
        <p:sp>
          <p:nvSpPr>
            <p:cNvPr id="522" name="Circle"/>
            <p:cNvSpPr/>
            <p:nvPr/>
          </p:nvSpPr>
          <p:spPr>
            <a:xfrm>
              <a:off x="-1" y="-1"/>
              <a:ext cx="875110" cy="875110"/>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23" name="D"/>
            <p:cNvSpPr txBox="1"/>
            <p:nvPr/>
          </p:nvSpPr>
          <p:spPr>
            <a:xfrm>
              <a:off x="153555" y="105766"/>
              <a:ext cx="567997" cy="663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a:t>
              </a:r>
            </a:p>
          </p:txBody>
        </p:sp>
      </p:grpSp>
      <p:grpSp>
        <p:nvGrpSpPr>
          <p:cNvPr id="527" name="E"/>
          <p:cNvGrpSpPr/>
          <p:nvPr/>
        </p:nvGrpSpPr>
        <p:grpSpPr>
          <a:xfrm>
            <a:off x="17246201" y="5750717"/>
            <a:ext cx="875109" cy="875109"/>
            <a:chOff x="0" y="0"/>
            <a:chExt cx="875108" cy="875108"/>
          </a:xfrm>
        </p:grpSpPr>
        <p:sp>
          <p:nvSpPr>
            <p:cNvPr id="525" name="Circle"/>
            <p:cNvSpPr/>
            <p:nvPr/>
          </p:nvSpPr>
          <p:spPr>
            <a:xfrm>
              <a:off x="-1" y="-1"/>
              <a:ext cx="875110" cy="875110"/>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26" name="E"/>
            <p:cNvSpPr txBox="1"/>
            <p:nvPr/>
          </p:nvSpPr>
          <p:spPr>
            <a:xfrm>
              <a:off x="153555" y="105766"/>
              <a:ext cx="567997" cy="663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E</a:t>
              </a:r>
            </a:p>
          </p:txBody>
        </p:sp>
      </p:grpSp>
      <p:grpSp>
        <p:nvGrpSpPr>
          <p:cNvPr id="530" name="G"/>
          <p:cNvGrpSpPr/>
          <p:nvPr/>
        </p:nvGrpSpPr>
        <p:grpSpPr>
          <a:xfrm>
            <a:off x="15263812" y="7215188"/>
            <a:ext cx="875109" cy="875109"/>
            <a:chOff x="0" y="0"/>
            <a:chExt cx="875108" cy="875108"/>
          </a:xfrm>
        </p:grpSpPr>
        <p:sp>
          <p:nvSpPr>
            <p:cNvPr id="528" name="Circle"/>
            <p:cNvSpPr/>
            <p:nvPr/>
          </p:nvSpPr>
          <p:spPr>
            <a:xfrm>
              <a:off x="-1" y="-1"/>
              <a:ext cx="875110" cy="875110"/>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29" name="G"/>
            <p:cNvSpPr txBox="1"/>
            <p:nvPr/>
          </p:nvSpPr>
          <p:spPr>
            <a:xfrm>
              <a:off x="153555" y="105766"/>
              <a:ext cx="567997" cy="663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G</a:t>
              </a:r>
            </a:p>
          </p:txBody>
        </p:sp>
      </p:grpSp>
      <p:grpSp>
        <p:nvGrpSpPr>
          <p:cNvPr id="533" name="F"/>
          <p:cNvGrpSpPr/>
          <p:nvPr/>
        </p:nvGrpSpPr>
        <p:grpSpPr>
          <a:xfrm>
            <a:off x="9263061" y="7215188"/>
            <a:ext cx="875109" cy="875109"/>
            <a:chOff x="0" y="0"/>
            <a:chExt cx="875108" cy="875108"/>
          </a:xfrm>
        </p:grpSpPr>
        <p:sp>
          <p:nvSpPr>
            <p:cNvPr id="531" name="Circle"/>
            <p:cNvSpPr/>
            <p:nvPr/>
          </p:nvSpPr>
          <p:spPr>
            <a:xfrm>
              <a:off x="-1" y="-1"/>
              <a:ext cx="875110" cy="875110"/>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32" name="F"/>
            <p:cNvSpPr txBox="1"/>
            <p:nvPr/>
          </p:nvSpPr>
          <p:spPr>
            <a:xfrm>
              <a:off x="153555" y="105766"/>
              <a:ext cx="567997" cy="663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F</a:t>
              </a:r>
            </a:p>
          </p:txBody>
        </p:sp>
      </p:grpSp>
      <p:grpSp>
        <p:nvGrpSpPr>
          <p:cNvPr id="536" name="H"/>
          <p:cNvGrpSpPr/>
          <p:nvPr/>
        </p:nvGrpSpPr>
        <p:grpSpPr>
          <a:xfrm>
            <a:off x="12459889" y="8786811"/>
            <a:ext cx="875109" cy="875109"/>
            <a:chOff x="0" y="0"/>
            <a:chExt cx="875108" cy="875108"/>
          </a:xfrm>
        </p:grpSpPr>
        <p:sp>
          <p:nvSpPr>
            <p:cNvPr id="534" name="Circle"/>
            <p:cNvSpPr/>
            <p:nvPr/>
          </p:nvSpPr>
          <p:spPr>
            <a:xfrm>
              <a:off x="-1" y="-1"/>
              <a:ext cx="875110" cy="875110"/>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35" name="H"/>
            <p:cNvSpPr txBox="1"/>
            <p:nvPr/>
          </p:nvSpPr>
          <p:spPr>
            <a:xfrm>
              <a:off x="153555" y="105766"/>
              <a:ext cx="567997" cy="663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H</a:t>
              </a:r>
            </a:p>
          </p:txBody>
        </p:sp>
      </p:grpSp>
      <p:grpSp>
        <p:nvGrpSpPr>
          <p:cNvPr id="539" name="I"/>
          <p:cNvGrpSpPr/>
          <p:nvPr/>
        </p:nvGrpSpPr>
        <p:grpSpPr>
          <a:xfrm>
            <a:off x="15442406" y="8786811"/>
            <a:ext cx="875109" cy="875109"/>
            <a:chOff x="0" y="0"/>
            <a:chExt cx="875108" cy="875108"/>
          </a:xfrm>
        </p:grpSpPr>
        <p:sp>
          <p:nvSpPr>
            <p:cNvPr id="537" name="Circle"/>
            <p:cNvSpPr/>
            <p:nvPr/>
          </p:nvSpPr>
          <p:spPr>
            <a:xfrm>
              <a:off x="-1" y="-1"/>
              <a:ext cx="875110" cy="875110"/>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38" name="I"/>
            <p:cNvSpPr txBox="1"/>
            <p:nvPr/>
          </p:nvSpPr>
          <p:spPr>
            <a:xfrm>
              <a:off x="153555" y="105766"/>
              <a:ext cx="567997" cy="663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I</a:t>
              </a:r>
            </a:p>
          </p:txBody>
        </p:sp>
      </p:grpSp>
      <p:grpSp>
        <p:nvGrpSpPr>
          <p:cNvPr id="542" name="L"/>
          <p:cNvGrpSpPr/>
          <p:nvPr/>
        </p:nvGrpSpPr>
        <p:grpSpPr>
          <a:xfrm>
            <a:off x="13138545" y="11197828"/>
            <a:ext cx="875109" cy="875109"/>
            <a:chOff x="0" y="0"/>
            <a:chExt cx="875108" cy="875108"/>
          </a:xfrm>
        </p:grpSpPr>
        <p:sp>
          <p:nvSpPr>
            <p:cNvPr id="540" name="Circle"/>
            <p:cNvSpPr/>
            <p:nvPr/>
          </p:nvSpPr>
          <p:spPr>
            <a:xfrm>
              <a:off x="-1" y="-1"/>
              <a:ext cx="875110" cy="875110"/>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41" name="L"/>
            <p:cNvSpPr txBox="1"/>
            <p:nvPr/>
          </p:nvSpPr>
          <p:spPr>
            <a:xfrm>
              <a:off x="153555" y="105766"/>
              <a:ext cx="567997" cy="663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L</a:t>
              </a:r>
            </a:p>
          </p:txBody>
        </p:sp>
      </p:grpSp>
      <p:grpSp>
        <p:nvGrpSpPr>
          <p:cNvPr id="545" name="M"/>
          <p:cNvGrpSpPr/>
          <p:nvPr/>
        </p:nvGrpSpPr>
        <p:grpSpPr>
          <a:xfrm>
            <a:off x="7870029" y="11644311"/>
            <a:ext cx="875109" cy="875109"/>
            <a:chOff x="0" y="0"/>
            <a:chExt cx="875108" cy="875108"/>
          </a:xfrm>
        </p:grpSpPr>
        <p:sp>
          <p:nvSpPr>
            <p:cNvPr id="543" name="Circle"/>
            <p:cNvSpPr/>
            <p:nvPr/>
          </p:nvSpPr>
          <p:spPr>
            <a:xfrm>
              <a:off x="-1" y="-1"/>
              <a:ext cx="875110" cy="875110"/>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44" name="M"/>
            <p:cNvSpPr txBox="1"/>
            <p:nvPr/>
          </p:nvSpPr>
          <p:spPr>
            <a:xfrm>
              <a:off x="153555" y="105766"/>
              <a:ext cx="567997" cy="663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M</a:t>
              </a:r>
            </a:p>
          </p:txBody>
        </p:sp>
      </p:grpSp>
      <p:sp>
        <p:nvSpPr>
          <p:cNvPr id="546" name="Rectangle"/>
          <p:cNvSpPr/>
          <p:nvPr/>
        </p:nvSpPr>
        <p:spPr>
          <a:xfrm>
            <a:off x="7709296" y="357188"/>
            <a:ext cx="6929438" cy="607219"/>
          </a:xfrm>
          <a:prstGeom prst="rect">
            <a:avLst/>
          </a:prstGeom>
          <a:solidFill>
            <a:srgbClr val="FF9300">
              <a:alpha val="0"/>
            </a:srgbClr>
          </a:solidFill>
          <a:ln w="50800">
            <a:solidFill>
              <a:srgbClr val="000000"/>
            </a:solidFill>
            <a:miter lim="400000"/>
          </a:ln>
        </p:spPr>
        <p:txBody>
          <a:bodyPr tIns="91439" bIns="91439"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47" name="Line"/>
          <p:cNvSpPr/>
          <p:nvPr/>
        </p:nvSpPr>
        <p:spPr>
          <a:xfrm>
            <a:off x="12924234" y="3571876"/>
            <a:ext cx="160735" cy="179"/>
          </a:xfrm>
          <a:prstGeom prst="line">
            <a:avLst/>
          </a:prstGeom>
          <a:ln w="50800">
            <a:solidFill>
              <a:srgbClr val="000000"/>
            </a:solidFill>
            <a:miter lim="400000"/>
            <a:headEnd type="triangle"/>
          </a:ln>
        </p:spPr>
        <p:txBody>
          <a:bodyPr tIns="91439" bIns="91439"/>
          <a:lstStyle/>
          <a:p>
            <a:pPr/>
          </a:p>
        </p:txBody>
      </p:sp>
      <p:grpSp>
        <p:nvGrpSpPr>
          <p:cNvPr id="550" name="“test”"/>
          <p:cNvGrpSpPr/>
          <p:nvPr/>
        </p:nvGrpSpPr>
        <p:grpSpPr>
          <a:xfrm>
            <a:off x="15103078" y="517922"/>
            <a:ext cx="4250533" cy="1107283"/>
            <a:chOff x="0" y="0"/>
            <a:chExt cx="4250532" cy="1107282"/>
          </a:xfrm>
        </p:grpSpPr>
        <p:sp>
          <p:nvSpPr>
            <p:cNvPr id="548" name="Rounded Rectangle"/>
            <p:cNvSpPr/>
            <p:nvPr/>
          </p:nvSpPr>
          <p:spPr>
            <a:xfrm>
              <a:off x="0" y="0"/>
              <a:ext cx="4250533" cy="1107283"/>
            </a:xfrm>
            <a:prstGeom prst="roundRect">
              <a:avLst>
                <a:gd name="adj" fmla="val 24194"/>
              </a:avLst>
            </a:prstGeom>
            <a:blipFill rotWithShape="1">
              <a:blip r:embed="rId4"/>
              <a:srcRect l="0" t="0" r="0" b="0"/>
              <a:tile tx="0" ty="0" sx="100000" sy="100000" flip="none" algn="tl"/>
            </a:blipFill>
            <a:ln w="50800" cap="flat">
              <a:solidFill>
                <a:srgbClr val="FFFFFF"/>
              </a:solidFill>
              <a:prstDash val="solid"/>
              <a:miter lim="400000"/>
            </a:ln>
            <a:effectLst>
              <a:outerShdw sx="100000" sy="100000" kx="0" ky="0" algn="b" rotWithShape="0" blurRad="152400" dist="152400" dir="3420000">
                <a:srgbClr val="000000">
                  <a:alpha val="50000"/>
                </a:srgbClr>
              </a:outerShdw>
            </a:effectLst>
          </p:spPr>
          <p:txBody>
            <a:bodyPr wrap="square" lIns="91439" tIns="91439" rIns="91439" bIns="91439" numCol="1" anchor="ctr">
              <a:noAutofit/>
            </a:bodyPr>
            <a:lstStyle/>
            <a:p>
              <a:pPr algn="ctr" defTabSz="642914">
                <a:lnSpc>
                  <a:spcPts val="5200"/>
                </a:lnSpc>
                <a:tabLst>
                  <a:tab pos="1168400" algn="l"/>
                </a:tabLst>
                <a:defRPr sz="6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49" name="“test”"/>
            <p:cNvSpPr txBox="1"/>
            <p:nvPr/>
          </p:nvSpPr>
          <p:spPr>
            <a:xfrm>
              <a:off x="103863" y="171510"/>
              <a:ext cx="4042806" cy="764262"/>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53577" tIns="53577" rIns="53577" bIns="53577" numCol="1" anchor="ctr">
              <a:spAutoFit/>
            </a:bodyPr>
            <a:lstStyle>
              <a:lvl1pPr algn="ctr" defTabSz="642914">
                <a:lnSpc>
                  <a:spcPts val="5200"/>
                </a:lnSpc>
                <a:tabLst>
                  <a:tab pos="1168400" algn="l"/>
                </a:tabLst>
                <a:defRPr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“test”</a:t>
              </a:r>
            </a:p>
          </p:txBody>
        </p:sp>
      </p:grpSp>
      <p:grpSp>
        <p:nvGrpSpPr>
          <p:cNvPr id="553" name="✔"/>
          <p:cNvGrpSpPr/>
          <p:nvPr/>
        </p:nvGrpSpPr>
        <p:grpSpPr>
          <a:xfrm>
            <a:off x="13263562" y="1178720"/>
            <a:ext cx="892969" cy="892968"/>
            <a:chOff x="0" y="0"/>
            <a:chExt cx="892967" cy="892967"/>
          </a:xfrm>
        </p:grpSpPr>
        <p:sp>
          <p:nvSpPr>
            <p:cNvPr id="551" name="Circle"/>
            <p:cNvSpPr/>
            <p:nvPr/>
          </p:nvSpPr>
          <p:spPr>
            <a:xfrm>
              <a:off x="0" y="0"/>
              <a:ext cx="892968" cy="892968"/>
            </a:xfrm>
            <a:prstGeom prst="ellipse">
              <a:avLst/>
            </a:prstGeom>
            <a:solidFill>
              <a:srgbClr val="FF9300"/>
            </a:solidFill>
            <a:ln w="25400" cap="flat">
              <a:noFill/>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52" name="✔"/>
            <p:cNvSpPr txBox="1"/>
            <p:nvPr/>
          </p:nvSpPr>
          <p:spPr>
            <a:xfrm>
              <a:off x="130771" y="152795"/>
              <a:ext cx="631426" cy="5873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556" name="✔"/>
          <p:cNvGrpSpPr/>
          <p:nvPr/>
        </p:nvGrpSpPr>
        <p:grpSpPr>
          <a:xfrm>
            <a:off x="12049125" y="3053954"/>
            <a:ext cx="892969" cy="892969"/>
            <a:chOff x="0" y="0"/>
            <a:chExt cx="892967" cy="892967"/>
          </a:xfrm>
        </p:grpSpPr>
        <p:sp>
          <p:nvSpPr>
            <p:cNvPr id="554" name="Circle"/>
            <p:cNvSpPr/>
            <p:nvPr/>
          </p:nvSpPr>
          <p:spPr>
            <a:xfrm>
              <a:off x="0" y="0"/>
              <a:ext cx="892968" cy="892968"/>
            </a:xfrm>
            <a:prstGeom prst="ellipse">
              <a:avLst/>
            </a:prstGeom>
            <a:solidFill>
              <a:srgbClr val="FF9300"/>
            </a:solidFill>
            <a:ln w="25400" cap="flat">
              <a:noFill/>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55" name="✔"/>
            <p:cNvSpPr txBox="1"/>
            <p:nvPr/>
          </p:nvSpPr>
          <p:spPr>
            <a:xfrm>
              <a:off x="130771" y="152795"/>
              <a:ext cx="631426" cy="5873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559" name="✔"/>
          <p:cNvGrpSpPr/>
          <p:nvPr/>
        </p:nvGrpSpPr>
        <p:grpSpPr>
          <a:xfrm>
            <a:off x="13120687" y="4054078"/>
            <a:ext cx="892969" cy="892969"/>
            <a:chOff x="0" y="0"/>
            <a:chExt cx="892967" cy="892967"/>
          </a:xfrm>
        </p:grpSpPr>
        <p:sp>
          <p:nvSpPr>
            <p:cNvPr id="557" name="Circle"/>
            <p:cNvSpPr/>
            <p:nvPr/>
          </p:nvSpPr>
          <p:spPr>
            <a:xfrm>
              <a:off x="0" y="0"/>
              <a:ext cx="892968" cy="892968"/>
            </a:xfrm>
            <a:prstGeom prst="ellipse">
              <a:avLst/>
            </a:prstGeom>
            <a:solidFill>
              <a:srgbClr val="FF9300"/>
            </a:solidFill>
            <a:ln w="25400" cap="flat">
              <a:noFill/>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58" name="✔"/>
            <p:cNvSpPr txBox="1"/>
            <p:nvPr/>
          </p:nvSpPr>
          <p:spPr>
            <a:xfrm>
              <a:off x="130771" y="152795"/>
              <a:ext cx="631426" cy="5873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562" name="✔"/>
          <p:cNvGrpSpPr/>
          <p:nvPr/>
        </p:nvGrpSpPr>
        <p:grpSpPr>
          <a:xfrm>
            <a:off x="11638360" y="5768578"/>
            <a:ext cx="892969" cy="892969"/>
            <a:chOff x="0" y="0"/>
            <a:chExt cx="892967" cy="892967"/>
          </a:xfrm>
        </p:grpSpPr>
        <p:sp>
          <p:nvSpPr>
            <p:cNvPr id="560" name="Circle"/>
            <p:cNvSpPr/>
            <p:nvPr/>
          </p:nvSpPr>
          <p:spPr>
            <a:xfrm>
              <a:off x="0" y="0"/>
              <a:ext cx="892968" cy="892968"/>
            </a:xfrm>
            <a:prstGeom prst="ellipse">
              <a:avLst/>
            </a:prstGeom>
            <a:solidFill>
              <a:srgbClr val="FF9300"/>
            </a:solidFill>
            <a:ln w="25400" cap="flat">
              <a:noFill/>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61" name="✔"/>
            <p:cNvSpPr txBox="1"/>
            <p:nvPr/>
          </p:nvSpPr>
          <p:spPr>
            <a:xfrm>
              <a:off x="130771" y="152795"/>
              <a:ext cx="631426" cy="5873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565" name="✔"/>
          <p:cNvGrpSpPr/>
          <p:nvPr/>
        </p:nvGrpSpPr>
        <p:grpSpPr>
          <a:xfrm>
            <a:off x="9263061" y="7215188"/>
            <a:ext cx="892969" cy="892969"/>
            <a:chOff x="0" y="0"/>
            <a:chExt cx="892967" cy="892967"/>
          </a:xfrm>
        </p:grpSpPr>
        <p:sp>
          <p:nvSpPr>
            <p:cNvPr id="563" name="Circle"/>
            <p:cNvSpPr/>
            <p:nvPr/>
          </p:nvSpPr>
          <p:spPr>
            <a:xfrm>
              <a:off x="0" y="0"/>
              <a:ext cx="892968" cy="892968"/>
            </a:xfrm>
            <a:prstGeom prst="ellipse">
              <a:avLst/>
            </a:prstGeom>
            <a:solidFill>
              <a:srgbClr val="FF9300"/>
            </a:solidFill>
            <a:ln w="25400" cap="flat">
              <a:noFill/>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64" name="✔"/>
            <p:cNvSpPr txBox="1"/>
            <p:nvPr/>
          </p:nvSpPr>
          <p:spPr>
            <a:xfrm>
              <a:off x="130771" y="152795"/>
              <a:ext cx="631426" cy="5873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568" name="✔"/>
          <p:cNvGrpSpPr/>
          <p:nvPr/>
        </p:nvGrpSpPr>
        <p:grpSpPr>
          <a:xfrm>
            <a:off x="13156406" y="11179970"/>
            <a:ext cx="892969" cy="892969"/>
            <a:chOff x="0" y="0"/>
            <a:chExt cx="892967" cy="892967"/>
          </a:xfrm>
        </p:grpSpPr>
        <p:sp>
          <p:nvSpPr>
            <p:cNvPr id="566" name="Circle"/>
            <p:cNvSpPr/>
            <p:nvPr/>
          </p:nvSpPr>
          <p:spPr>
            <a:xfrm>
              <a:off x="0" y="0"/>
              <a:ext cx="892968" cy="892968"/>
            </a:xfrm>
            <a:prstGeom prst="ellipse">
              <a:avLst/>
            </a:prstGeom>
            <a:solidFill>
              <a:srgbClr val="FF9300"/>
            </a:solidFill>
            <a:ln w="25400" cap="flat">
              <a:noFill/>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67" name="✔"/>
            <p:cNvSpPr txBox="1"/>
            <p:nvPr/>
          </p:nvSpPr>
          <p:spPr>
            <a:xfrm>
              <a:off x="130771" y="152795"/>
              <a:ext cx="631426" cy="5873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571" name="✔"/>
          <p:cNvGrpSpPr/>
          <p:nvPr/>
        </p:nvGrpSpPr>
        <p:grpSpPr>
          <a:xfrm>
            <a:off x="7887892" y="11644311"/>
            <a:ext cx="892969" cy="892969"/>
            <a:chOff x="0" y="0"/>
            <a:chExt cx="892967" cy="892967"/>
          </a:xfrm>
        </p:grpSpPr>
        <p:sp>
          <p:nvSpPr>
            <p:cNvPr id="569" name="Circle"/>
            <p:cNvSpPr/>
            <p:nvPr/>
          </p:nvSpPr>
          <p:spPr>
            <a:xfrm>
              <a:off x="0" y="0"/>
              <a:ext cx="892968" cy="892968"/>
            </a:xfrm>
            <a:prstGeom prst="ellipse">
              <a:avLst/>
            </a:prstGeom>
            <a:solidFill>
              <a:srgbClr val="FF9300"/>
            </a:solidFill>
            <a:ln w="25400" cap="flat">
              <a:noFill/>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70" name="✔"/>
            <p:cNvSpPr txBox="1"/>
            <p:nvPr/>
          </p:nvSpPr>
          <p:spPr>
            <a:xfrm>
              <a:off x="130771" y="152795"/>
              <a:ext cx="631426" cy="5873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574" name="“a+b”"/>
          <p:cNvGrpSpPr/>
          <p:nvPr/>
        </p:nvGrpSpPr>
        <p:grpSpPr>
          <a:xfrm>
            <a:off x="15567421" y="1071562"/>
            <a:ext cx="4250533" cy="1107283"/>
            <a:chOff x="0" y="0"/>
            <a:chExt cx="4250532" cy="1107282"/>
          </a:xfrm>
        </p:grpSpPr>
        <p:sp>
          <p:nvSpPr>
            <p:cNvPr id="572" name="Rounded Rectangle"/>
            <p:cNvSpPr/>
            <p:nvPr/>
          </p:nvSpPr>
          <p:spPr>
            <a:xfrm>
              <a:off x="0" y="0"/>
              <a:ext cx="4250533" cy="1107283"/>
            </a:xfrm>
            <a:prstGeom prst="roundRect">
              <a:avLst>
                <a:gd name="adj" fmla="val 24194"/>
              </a:avLst>
            </a:prstGeom>
            <a:blipFill rotWithShape="1">
              <a:blip r:embed="rId4"/>
              <a:srcRect l="0" t="0" r="0" b="0"/>
              <a:tile tx="0" ty="0" sx="100000" sy="100000" flip="none" algn="tl"/>
            </a:blipFill>
            <a:ln w="50800" cap="flat">
              <a:solidFill>
                <a:srgbClr val="FFFFFF"/>
              </a:solidFill>
              <a:prstDash val="solid"/>
              <a:miter lim="400000"/>
            </a:ln>
            <a:effectLst>
              <a:outerShdw sx="100000" sy="100000" kx="0" ky="0" algn="b" rotWithShape="0" blurRad="152400" dist="152400" dir="3420000">
                <a:srgbClr val="000000">
                  <a:alpha val="50000"/>
                </a:srgbClr>
              </a:outerShdw>
            </a:effectLst>
          </p:spPr>
          <p:txBody>
            <a:bodyPr wrap="square" lIns="91439" tIns="91439" rIns="91439" bIns="91439" numCol="1" anchor="ctr">
              <a:noAutofit/>
            </a:bodyPr>
            <a:lstStyle/>
            <a:p>
              <a:pPr algn="ctr" defTabSz="642914">
                <a:lnSpc>
                  <a:spcPts val="5200"/>
                </a:lnSpc>
                <a:tabLst>
                  <a:tab pos="1168400" algn="l"/>
                </a:tabLst>
                <a:defRPr sz="6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73" name="“a+b”"/>
            <p:cNvSpPr txBox="1"/>
            <p:nvPr/>
          </p:nvSpPr>
          <p:spPr>
            <a:xfrm>
              <a:off x="103863" y="171510"/>
              <a:ext cx="4042806" cy="764262"/>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53577" tIns="53577" rIns="53577" bIns="53577" numCol="1" anchor="ctr">
              <a:spAutoFit/>
            </a:bodyPr>
            <a:lstStyle>
              <a:lvl1pPr algn="ctr" defTabSz="642914">
                <a:lnSpc>
                  <a:spcPts val="5200"/>
                </a:lnSpc>
                <a:tabLst>
                  <a:tab pos="1168400" algn="l"/>
                </a:tabLst>
                <a:defRPr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“a+b”</a:t>
              </a:r>
            </a:p>
          </p:txBody>
        </p:sp>
      </p:grpSp>
      <p:grpSp>
        <p:nvGrpSpPr>
          <p:cNvPr id="577" name="✔"/>
          <p:cNvGrpSpPr/>
          <p:nvPr/>
        </p:nvGrpSpPr>
        <p:grpSpPr>
          <a:xfrm>
            <a:off x="17246204" y="5768578"/>
            <a:ext cx="892969" cy="892969"/>
            <a:chOff x="0" y="0"/>
            <a:chExt cx="892967" cy="892967"/>
          </a:xfrm>
        </p:grpSpPr>
        <p:sp>
          <p:nvSpPr>
            <p:cNvPr id="575" name="Circle"/>
            <p:cNvSpPr/>
            <p:nvPr/>
          </p:nvSpPr>
          <p:spPr>
            <a:xfrm>
              <a:off x="0" y="0"/>
              <a:ext cx="892968" cy="892968"/>
            </a:xfrm>
            <a:prstGeom prst="ellipse">
              <a:avLst/>
            </a:prstGeom>
            <a:solidFill>
              <a:srgbClr val="FF9300"/>
            </a:solidFill>
            <a:ln w="25400" cap="flat">
              <a:noFill/>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76" name="✔"/>
            <p:cNvSpPr txBox="1"/>
            <p:nvPr/>
          </p:nvSpPr>
          <p:spPr>
            <a:xfrm>
              <a:off x="130771" y="152795"/>
              <a:ext cx="631426" cy="5873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sp>
        <p:nvSpPr>
          <p:cNvPr id="578" name="Rectangle"/>
          <p:cNvSpPr/>
          <p:nvPr/>
        </p:nvSpPr>
        <p:spPr>
          <a:xfrm>
            <a:off x="2369343" y="1589483"/>
            <a:ext cx="4589862" cy="7483080"/>
          </a:xfrm>
          <a:prstGeom prst="rect">
            <a:avLst/>
          </a:prstGeom>
          <a:solidFill>
            <a:srgbClr val="FFFFFF"/>
          </a:solidFill>
          <a:ln w="50800">
            <a:solidFill>
              <a:srgbClr val="000000"/>
            </a:solidFill>
            <a:miter lim="400000"/>
          </a:ln>
        </p:spPr>
        <p:txBody>
          <a:bodyPr tIns="91439" bIns="91439"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aphicFrame>
        <p:nvGraphicFramePr>
          <p:cNvPr id="579" name="2D Column Chart"/>
          <p:cNvGraphicFramePr/>
          <p:nvPr/>
        </p:nvGraphicFramePr>
        <p:xfrm>
          <a:off x="2587876" y="1489272"/>
          <a:ext cx="3780809" cy="7444499"/>
        </p:xfrm>
        <a:graphic xmlns:a="http://schemas.openxmlformats.org/drawingml/2006/main">
          <a:graphicData uri="http://schemas.openxmlformats.org/drawingml/2006/chart">
            <c:chart xmlns:c="http://schemas.openxmlformats.org/drawingml/2006/chart" r:id="rId5"/>
          </a:graphicData>
        </a:graphic>
      </p:graphicFrame>
    </p:spTree>
  </p:cSld>
  <p:clrMapOvr>
    <a:masterClrMapping/>
  </p:clrMapOvr>
  <mc:AlternateContent xmlns:mc="http://schemas.openxmlformats.org/markup-compatibility/2006">
    <mc:Choice xmlns:p14="http://schemas.microsoft.com/office/powerpoint/2010/main" Requires="p14">
      <p:transition spd="slow" advClick="1" p14:dur="1200">
        <p:wipe dir="u"/>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83" name="droppedImage.pdf" descr="droppedImage.pdf"/>
          <p:cNvPicPr>
            <a:picLocks noChangeAspect="1"/>
          </p:cNvPicPr>
          <p:nvPr/>
        </p:nvPicPr>
        <p:blipFill>
          <a:blip r:embed="rId3">
            <a:extLst/>
          </a:blip>
          <a:srcRect l="1696" t="0" r="3390" b="3957"/>
          <a:stretch>
            <a:fillRect/>
          </a:stretch>
        </p:blipFill>
        <p:spPr>
          <a:xfrm>
            <a:off x="5566171" y="348787"/>
            <a:ext cx="13287378" cy="12706417"/>
          </a:xfrm>
          <a:prstGeom prst="rect">
            <a:avLst/>
          </a:prstGeom>
          <a:ln w="12700">
            <a:miter lim="400000"/>
          </a:ln>
        </p:spPr>
      </p:pic>
      <p:sp>
        <p:nvSpPr>
          <p:cNvPr id="584" name="Rounded Rectangle"/>
          <p:cNvSpPr/>
          <p:nvPr/>
        </p:nvSpPr>
        <p:spPr>
          <a:xfrm>
            <a:off x="8352234" y="1321594"/>
            <a:ext cx="5661423" cy="1500189"/>
          </a:xfrm>
          <a:prstGeom prst="roundRect">
            <a:avLst>
              <a:gd name="adj" fmla="val 17857"/>
            </a:avLst>
          </a:prstGeom>
          <a:solidFill>
            <a:srgbClr val="FF9300">
              <a:alpha val="0"/>
            </a:srgbClr>
          </a:solidFill>
          <a:ln w="50800">
            <a:solidFill>
              <a:srgbClr val="000000"/>
            </a:solidFill>
            <a:miter lim="400000"/>
          </a:ln>
        </p:spPr>
        <p:txBody>
          <a:bodyPr tIns="91439" bIns="91439" anchor="ctr"/>
          <a:lstStyle/>
          <a:p>
            <a:pPr algn="ctr" defTabSz="821501">
              <a:defRPr sz="4400">
                <a:solidFill>
                  <a:srgbClr val="FF9300">
                    <a:alpha val="45000"/>
                  </a:srgbClr>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85" name="Rounded Rectangle"/>
          <p:cNvSpPr/>
          <p:nvPr/>
        </p:nvSpPr>
        <p:spPr>
          <a:xfrm>
            <a:off x="9834561" y="3303983"/>
            <a:ext cx="2553891" cy="535783"/>
          </a:xfrm>
          <a:prstGeom prst="roundRect">
            <a:avLst>
              <a:gd name="adj" fmla="val 50000"/>
            </a:avLst>
          </a:prstGeom>
          <a:solidFill>
            <a:srgbClr val="FF9300">
              <a:alpha val="0"/>
            </a:srgbClr>
          </a:solidFill>
          <a:ln w="50800">
            <a:solidFill>
              <a:srgbClr val="000000"/>
            </a:solidFill>
            <a:miter lim="400000"/>
          </a:ln>
        </p:spPr>
        <p:txBody>
          <a:bodyPr tIns="91439" bIns="91439"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86" name="Rounded Rectangle"/>
          <p:cNvSpPr/>
          <p:nvPr/>
        </p:nvSpPr>
        <p:spPr>
          <a:xfrm>
            <a:off x="11191875" y="4321967"/>
            <a:ext cx="2446735" cy="1000127"/>
          </a:xfrm>
          <a:prstGeom prst="roundRect">
            <a:avLst>
              <a:gd name="adj" fmla="val 26786"/>
            </a:avLst>
          </a:prstGeom>
          <a:solidFill>
            <a:srgbClr val="FF9300">
              <a:alpha val="0"/>
            </a:srgbClr>
          </a:solidFill>
          <a:ln w="50800">
            <a:solidFill>
              <a:srgbClr val="000000"/>
            </a:solidFill>
            <a:miter lim="400000"/>
          </a:ln>
        </p:spPr>
        <p:txBody>
          <a:bodyPr tIns="91439" bIns="91439" anchor="ctr"/>
          <a:lstStyle/>
          <a:p>
            <a:pPr algn="ctr" defTabSz="821501">
              <a:defRPr sz="4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87" name="Rounded Rectangle"/>
          <p:cNvSpPr/>
          <p:nvPr/>
        </p:nvSpPr>
        <p:spPr>
          <a:xfrm>
            <a:off x="9352360" y="5786437"/>
            <a:ext cx="2821783" cy="1035845"/>
          </a:xfrm>
          <a:prstGeom prst="roundRect">
            <a:avLst>
              <a:gd name="adj" fmla="val 25862"/>
            </a:avLst>
          </a:prstGeom>
          <a:solidFill>
            <a:srgbClr val="FF9300">
              <a:alpha val="0"/>
            </a:srgbClr>
          </a:solidFill>
          <a:ln w="50800">
            <a:solidFill>
              <a:srgbClr val="000000"/>
            </a:solidFill>
            <a:miter lim="400000"/>
          </a:ln>
        </p:spPr>
        <p:txBody>
          <a:bodyPr tIns="91439" bIns="91439"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88" name="Rounded Rectangle"/>
          <p:cNvSpPr/>
          <p:nvPr/>
        </p:nvSpPr>
        <p:spPr>
          <a:xfrm>
            <a:off x="15406687" y="5786437"/>
            <a:ext cx="2411017" cy="1035845"/>
          </a:xfrm>
          <a:prstGeom prst="roundRect">
            <a:avLst>
              <a:gd name="adj" fmla="val 25862"/>
            </a:avLst>
          </a:prstGeom>
          <a:solidFill>
            <a:srgbClr val="FF9300">
              <a:alpha val="0"/>
            </a:srgbClr>
          </a:solidFill>
          <a:ln w="50800">
            <a:solidFill>
              <a:srgbClr val="000000"/>
            </a:solidFill>
            <a:miter lim="400000"/>
          </a:ln>
        </p:spPr>
        <p:txBody>
          <a:bodyPr tIns="91439" bIns="91439"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89" name="Rounded Rectangle"/>
          <p:cNvSpPr/>
          <p:nvPr/>
        </p:nvSpPr>
        <p:spPr>
          <a:xfrm>
            <a:off x="7584282" y="7304484"/>
            <a:ext cx="2268141" cy="964407"/>
          </a:xfrm>
          <a:prstGeom prst="roundRect">
            <a:avLst>
              <a:gd name="adj" fmla="val 27778"/>
            </a:avLst>
          </a:prstGeom>
          <a:solidFill>
            <a:srgbClr val="FF9300">
              <a:alpha val="0"/>
            </a:srgbClr>
          </a:solidFill>
          <a:ln w="50800">
            <a:solidFill>
              <a:srgbClr val="000000"/>
            </a:solidFill>
            <a:miter lim="400000"/>
          </a:ln>
        </p:spPr>
        <p:txBody>
          <a:bodyPr tIns="91439" bIns="91439"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90" name="Rounded Rectangle"/>
          <p:cNvSpPr/>
          <p:nvPr/>
        </p:nvSpPr>
        <p:spPr>
          <a:xfrm>
            <a:off x="10656093" y="7268765"/>
            <a:ext cx="5214939" cy="1232297"/>
          </a:xfrm>
          <a:prstGeom prst="roundRect">
            <a:avLst>
              <a:gd name="adj" fmla="val 21739"/>
            </a:avLst>
          </a:prstGeom>
          <a:solidFill>
            <a:srgbClr val="FF9300">
              <a:alpha val="0"/>
            </a:srgbClr>
          </a:solidFill>
          <a:ln w="50800">
            <a:solidFill>
              <a:srgbClr val="000000"/>
            </a:solidFill>
            <a:miter lim="400000"/>
          </a:ln>
        </p:spPr>
        <p:txBody>
          <a:bodyPr tIns="91439" bIns="91439"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91" name="Rounded Rectangle"/>
          <p:cNvSpPr/>
          <p:nvPr/>
        </p:nvSpPr>
        <p:spPr>
          <a:xfrm>
            <a:off x="8977311" y="9036843"/>
            <a:ext cx="4161235" cy="1250157"/>
          </a:xfrm>
          <a:prstGeom prst="roundRect">
            <a:avLst>
              <a:gd name="adj" fmla="val 21429"/>
            </a:avLst>
          </a:prstGeom>
          <a:solidFill>
            <a:srgbClr val="FF9300">
              <a:alpha val="0"/>
            </a:srgbClr>
          </a:solidFill>
          <a:ln w="50800">
            <a:solidFill>
              <a:srgbClr val="000000"/>
            </a:solidFill>
            <a:miter lim="400000"/>
          </a:ln>
        </p:spPr>
        <p:txBody>
          <a:bodyPr tIns="91439" bIns="91439"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92" name="Rounded Rectangle"/>
          <p:cNvSpPr/>
          <p:nvPr/>
        </p:nvSpPr>
        <p:spPr>
          <a:xfrm>
            <a:off x="13317140" y="9018984"/>
            <a:ext cx="2821783" cy="964407"/>
          </a:xfrm>
          <a:prstGeom prst="roundRect">
            <a:avLst>
              <a:gd name="adj" fmla="val 27778"/>
            </a:avLst>
          </a:prstGeom>
          <a:solidFill>
            <a:srgbClr val="FF9300">
              <a:alpha val="0"/>
            </a:srgbClr>
          </a:solidFill>
          <a:ln w="50800">
            <a:solidFill>
              <a:srgbClr val="000000"/>
            </a:solidFill>
            <a:miter lim="400000"/>
          </a:ln>
        </p:spPr>
        <p:txBody>
          <a:bodyPr tIns="91439" bIns="91439"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93" name="Rounded Rectangle"/>
          <p:cNvSpPr/>
          <p:nvPr/>
        </p:nvSpPr>
        <p:spPr>
          <a:xfrm>
            <a:off x="10656093" y="11340702"/>
            <a:ext cx="3053955" cy="1000127"/>
          </a:xfrm>
          <a:prstGeom prst="roundRect">
            <a:avLst>
              <a:gd name="adj" fmla="val 26786"/>
            </a:avLst>
          </a:prstGeom>
          <a:solidFill>
            <a:srgbClr val="FF9300">
              <a:alpha val="0"/>
            </a:srgbClr>
          </a:solidFill>
          <a:ln w="50800">
            <a:solidFill>
              <a:srgbClr val="000000"/>
            </a:solidFill>
            <a:miter lim="400000"/>
          </a:ln>
        </p:spPr>
        <p:txBody>
          <a:bodyPr tIns="91439" bIns="91439"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94" name="Rounded Rectangle"/>
          <p:cNvSpPr/>
          <p:nvPr/>
        </p:nvSpPr>
        <p:spPr>
          <a:xfrm>
            <a:off x="5709048" y="11769328"/>
            <a:ext cx="3018235" cy="1089423"/>
          </a:xfrm>
          <a:prstGeom prst="roundRect">
            <a:avLst>
              <a:gd name="adj" fmla="val 24590"/>
            </a:avLst>
          </a:prstGeom>
          <a:solidFill>
            <a:srgbClr val="FF9300">
              <a:alpha val="0"/>
            </a:srgbClr>
          </a:solidFill>
          <a:ln w="50800">
            <a:solidFill>
              <a:srgbClr val="000000"/>
            </a:solidFill>
            <a:miter lim="400000"/>
          </a:ln>
        </p:spPr>
        <p:txBody>
          <a:bodyPr tIns="91439" bIns="91439"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597" name="A"/>
          <p:cNvGrpSpPr/>
          <p:nvPr/>
        </p:nvGrpSpPr>
        <p:grpSpPr>
          <a:xfrm>
            <a:off x="13281421" y="1178717"/>
            <a:ext cx="875109" cy="875109"/>
            <a:chOff x="0" y="0"/>
            <a:chExt cx="875108" cy="875108"/>
          </a:xfrm>
        </p:grpSpPr>
        <p:sp>
          <p:nvSpPr>
            <p:cNvPr id="595" name="Circle"/>
            <p:cNvSpPr/>
            <p:nvPr/>
          </p:nvSpPr>
          <p:spPr>
            <a:xfrm>
              <a:off x="-1" y="-1"/>
              <a:ext cx="875110" cy="875110"/>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96" name="A"/>
            <p:cNvSpPr txBox="1"/>
            <p:nvPr/>
          </p:nvSpPr>
          <p:spPr>
            <a:xfrm>
              <a:off x="153555" y="105766"/>
              <a:ext cx="567997" cy="663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a:t>
              </a:r>
            </a:p>
          </p:txBody>
        </p:sp>
      </p:grpSp>
      <p:grpSp>
        <p:nvGrpSpPr>
          <p:cNvPr id="600" name="B"/>
          <p:cNvGrpSpPr/>
          <p:nvPr/>
        </p:nvGrpSpPr>
        <p:grpSpPr>
          <a:xfrm>
            <a:off x="12066984" y="3053951"/>
            <a:ext cx="875109" cy="875109"/>
            <a:chOff x="0" y="0"/>
            <a:chExt cx="875108" cy="875108"/>
          </a:xfrm>
        </p:grpSpPr>
        <p:sp>
          <p:nvSpPr>
            <p:cNvPr id="598" name="Circle"/>
            <p:cNvSpPr/>
            <p:nvPr/>
          </p:nvSpPr>
          <p:spPr>
            <a:xfrm>
              <a:off x="-1" y="-1"/>
              <a:ext cx="875110" cy="875110"/>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99" name="B"/>
            <p:cNvSpPr txBox="1"/>
            <p:nvPr/>
          </p:nvSpPr>
          <p:spPr>
            <a:xfrm>
              <a:off x="153555" y="105766"/>
              <a:ext cx="567997" cy="663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a:t>
              </a:r>
            </a:p>
          </p:txBody>
        </p:sp>
      </p:grpSp>
      <p:grpSp>
        <p:nvGrpSpPr>
          <p:cNvPr id="603" name="C"/>
          <p:cNvGrpSpPr/>
          <p:nvPr/>
        </p:nvGrpSpPr>
        <p:grpSpPr>
          <a:xfrm>
            <a:off x="13138545" y="4036217"/>
            <a:ext cx="875109" cy="875109"/>
            <a:chOff x="0" y="0"/>
            <a:chExt cx="875108" cy="875108"/>
          </a:xfrm>
        </p:grpSpPr>
        <p:sp>
          <p:nvSpPr>
            <p:cNvPr id="601" name="Circle"/>
            <p:cNvSpPr/>
            <p:nvPr/>
          </p:nvSpPr>
          <p:spPr>
            <a:xfrm>
              <a:off x="-1" y="-1"/>
              <a:ext cx="875110" cy="875110"/>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02" name="C"/>
            <p:cNvSpPr txBox="1"/>
            <p:nvPr/>
          </p:nvSpPr>
          <p:spPr>
            <a:xfrm>
              <a:off x="153555" y="105766"/>
              <a:ext cx="567997" cy="663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a:t>
              </a:r>
            </a:p>
          </p:txBody>
        </p:sp>
      </p:grpSp>
      <p:grpSp>
        <p:nvGrpSpPr>
          <p:cNvPr id="606" name="D"/>
          <p:cNvGrpSpPr/>
          <p:nvPr/>
        </p:nvGrpSpPr>
        <p:grpSpPr>
          <a:xfrm>
            <a:off x="11638360" y="5750717"/>
            <a:ext cx="875109" cy="875109"/>
            <a:chOff x="0" y="0"/>
            <a:chExt cx="875108" cy="875108"/>
          </a:xfrm>
        </p:grpSpPr>
        <p:sp>
          <p:nvSpPr>
            <p:cNvPr id="604" name="Circle"/>
            <p:cNvSpPr/>
            <p:nvPr/>
          </p:nvSpPr>
          <p:spPr>
            <a:xfrm>
              <a:off x="-1" y="-1"/>
              <a:ext cx="875110" cy="875110"/>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05" name="D"/>
            <p:cNvSpPr txBox="1"/>
            <p:nvPr/>
          </p:nvSpPr>
          <p:spPr>
            <a:xfrm>
              <a:off x="153555" y="105766"/>
              <a:ext cx="567997" cy="663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a:t>
              </a:r>
            </a:p>
          </p:txBody>
        </p:sp>
      </p:grpSp>
      <p:grpSp>
        <p:nvGrpSpPr>
          <p:cNvPr id="609" name="E"/>
          <p:cNvGrpSpPr/>
          <p:nvPr/>
        </p:nvGrpSpPr>
        <p:grpSpPr>
          <a:xfrm>
            <a:off x="17246201" y="5750717"/>
            <a:ext cx="875109" cy="875109"/>
            <a:chOff x="0" y="0"/>
            <a:chExt cx="875108" cy="875108"/>
          </a:xfrm>
        </p:grpSpPr>
        <p:sp>
          <p:nvSpPr>
            <p:cNvPr id="607" name="Circle"/>
            <p:cNvSpPr/>
            <p:nvPr/>
          </p:nvSpPr>
          <p:spPr>
            <a:xfrm>
              <a:off x="-1" y="-1"/>
              <a:ext cx="875110" cy="875110"/>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08" name="E"/>
            <p:cNvSpPr txBox="1"/>
            <p:nvPr/>
          </p:nvSpPr>
          <p:spPr>
            <a:xfrm>
              <a:off x="153555" y="105766"/>
              <a:ext cx="567997" cy="663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E</a:t>
              </a:r>
            </a:p>
          </p:txBody>
        </p:sp>
      </p:grpSp>
      <p:grpSp>
        <p:nvGrpSpPr>
          <p:cNvPr id="612" name="G"/>
          <p:cNvGrpSpPr/>
          <p:nvPr/>
        </p:nvGrpSpPr>
        <p:grpSpPr>
          <a:xfrm>
            <a:off x="15263812" y="7215188"/>
            <a:ext cx="875109" cy="875109"/>
            <a:chOff x="0" y="0"/>
            <a:chExt cx="875108" cy="875108"/>
          </a:xfrm>
        </p:grpSpPr>
        <p:sp>
          <p:nvSpPr>
            <p:cNvPr id="610" name="Circle"/>
            <p:cNvSpPr/>
            <p:nvPr/>
          </p:nvSpPr>
          <p:spPr>
            <a:xfrm>
              <a:off x="-1" y="-1"/>
              <a:ext cx="875110" cy="875110"/>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11" name="G"/>
            <p:cNvSpPr txBox="1"/>
            <p:nvPr/>
          </p:nvSpPr>
          <p:spPr>
            <a:xfrm>
              <a:off x="153555" y="105766"/>
              <a:ext cx="567997" cy="663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G</a:t>
              </a:r>
            </a:p>
          </p:txBody>
        </p:sp>
      </p:grpSp>
      <p:grpSp>
        <p:nvGrpSpPr>
          <p:cNvPr id="615" name="F"/>
          <p:cNvGrpSpPr/>
          <p:nvPr/>
        </p:nvGrpSpPr>
        <p:grpSpPr>
          <a:xfrm>
            <a:off x="9263061" y="7215188"/>
            <a:ext cx="875109" cy="875109"/>
            <a:chOff x="0" y="0"/>
            <a:chExt cx="875108" cy="875108"/>
          </a:xfrm>
        </p:grpSpPr>
        <p:sp>
          <p:nvSpPr>
            <p:cNvPr id="613" name="Circle"/>
            <p:cNvSpPr/>
            <p:nvPr/>
          </p:nvSpPr>
          <p:spPr>
            <a:xfrm>
              <a:off x="-1" y="-1"/>
              <a:ext cx="875110" cy="875110"/>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14" name="F"/>
            <p:cNvSpPr txBox="1"/>
            <p:nvPr/>
          </p:nvSpPr>
          <p:spPr>
            <a:xfrm>
              <a:off x="153555" y="105766"/>
              <a:ext cx="567997" cy="663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F</a:t>
              </a:r>
            </a:p>
          </p:txBody>
        </p:sp>
      </p:grpSp>
      <p:grpSp>
        <p:nvGrpSpPr>
          <p:cNvPr id="618" name="H"/>
          <p:cNvGrpSpPr/>
          <p:nvPr/>
        </p:nvGrpSpPr>
        <p:grpSpPr>
          <a:xfrm>
            <a:off x="12459889" y="8786811"/>
            <a:ext cx="875109" cy="875109"/>
            <a:chOff x="0" y="0"/>
            <a:chExt cx="875108" cy="875108"/>
          </a:xfrm>
        </p:grpSpPr>
        <p:sp>
          <p:nvSpPr>
            <p:cNvPr id="616" name="Circle"/>
            <p:cNvSpPr/>
            <p:nvPr/>
          </p:nvSpPr>
          <p:spPr>
            <a:xfrm>
              <a:off x="-1" y="-1"/>
              <a:ext cx="875110" cy="875110"/>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17" name="H"/>
            <p:cNvSpPr txBox="1"/>
            <p:nvPr/>
          </p:nvSpPr>
          <p:spPr>
            <a:xfrm>
              <a:off x="153555" y="105766"/>
              <a:ext cx="567997" cy="663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H</a:t>
              </a:r>
            </a:p>
          </p:txBody>
        </p:sp>
      </p:grpSp>
      <p:grpSp>
        <p:nvGrpSpPr>
          <p:cNvPr id="621" name="I"/>
          <p:cNvGrpSpPr/>
          <p:nvPr/>
        </p:nvGrpSpPr>
        <p:grpSpPr>
          <a:xfrm>
            <a:off x="15442406" y="8786811"/>
            <a:ext cx="875109" cy="875109"/>
            <a:chOff x="0" y="0"/>
            <a:chExt cx="875108" cy="875108"/>
          </a:xfrm>
        </p:grpSpPr>
        <p:sp>
          <p:nvSpPr>
            <p:cNvPr id="619" name="Circle"/>
            <p:cNvSpPr/>
            <p:nvPr/>
          </p:nvSpPr>
          <p:spPr>
            <a:xfrm>
              <a:off x="-1" y="-1"/>
              <a:ext cx="875110" cy="875110"/>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20" name="I"/>
            <p:cNvSpPr txBox="1"/>
            <p:nvPr/>
          </p:nvSpPr>
          <p:spPr>
            <a:xfrm>
              <a:off x="153555" y="105766"/>
              <a:ext cx="567997" cy="663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I</a:t>
              </a:r>
            </a:p>
          </p:txBody>
        </p:sp>
      </p:grpSp>
      <p:grpSp>
        <p:nvGrpSpPr>
          <p:cNvPr id="624" name="L"/>
          <p:cNvGrpSpPr/>
          <p:nvPr/>
        </p:nvGrpSpPr>
        <p:grpSpPr>
          <a:xfrm>
            <a:off x="13138545" y="11197828"/>
            <a:ext cx="875109" cy="875109"/>
            <a:chOff x="0" y="0"/>
            <a:chExt cx="875108" cy="875108"/>
          </a:xfrm>
        </p:grpSpPr>
        <p:sp>
          <p:nvSpPr>
            <p:cNvPr id="622" name="Circle"/>
            <p:cNvSpPr/>
            <p:nvPr/>
          </p:nvSpPr>
          <p:spPr>
            <a:xfrm>
              <a:off x="-1" y="-1"/>
              <a:ext cx="875110" cy="875110"/>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23" name="L"/>
            <p:cNvSpPr txBox="1"/>
            <p:nvPr/>
          </p:nvSpPr>
          <p:spPr>
            <a:xfrm>
              <a:off x="153555" y="105766"/>
              <a:ext cx="567997" cy="663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L</a:t>
              </a:r>
            </a:p>
          </p:txBody>
        </p:sp>
      </p:grpSp>
      <p:grpSp>
        <p:nvGrpSpPr>
          <p:cNvPr id="627" name="M"/>
          <p:cNvGrpSpPr/>
          <p:nvPr/>
        </p:nvGrpSpPr>
        <p:grpSpPr>
          <a:xfrm>
            <a:off x="7870029" y="11644311"/>
            <a:ext cx="875109" cy="875109"/>
            <a:chOff x="0" y="0"/>
            <a:chExt cx="875108" cy="875108"/>
          </a:xfrm>
        </p:grpSpPr>
        <p:sp>
          <p:nvSpPr>
            <p:cNvPr id="625" name="Circle"/>
            <p:cNvSpPr/>
            <p:nvPr/>
          </p:nvSpPr>
          <p:spPr>
            <a:xfrm>
              <a:off x="-1" y="-1"/>
              <a:ext cx="875110" cy="875110"/>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26" name="M"/>
            <p:cNvSpPr txBox="1"/>
            <p:nvPr/>
          </p:nvSpPr>
          <p:spPr>
            <a:xfrm>
              <a:off x="153555" y="105766"/>
              <a:ext cx="567997" cy="663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M</a:t>
              </a:r>
            </a:p>
          </p:txBody>
        </p:sp>
      </p:grpSp>
      <p:sp>
        <p:nvSpPr>
          <p:cNvPr id="628" name="Rectangle"/>
          <p:cNvSpPr/>
          <p:nvPr/>
        </p:nvSpPr>
        <p:spPr>
          <a:xfrm>
            <a:off x="7709296" y="357188"/>
            <a:ext cx="6929438" cy="607219"/>
          </a:xfrm>
          <a:prstGeom prst="rect">
            <a:avLst/>
          </a:prstGeom>
          <a:solidFill>
            <a:srgbClr val="FF9300">
              <a:alpha val="0"/>
            </a:srgbClr>
          </a:solidFill>
          <a:ln w="50800">
            <a:solidFill>
              <a:srgbClr val="000000"/>
            </a:solidFill>
            <a:miter lim="400000"/>
          </a:ln>
        </p:spPr>
        <p:txBody>
          <a:bodyPr tIns="91439" bIns="91439"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29" name="Line"/>
          <p:cNvSpPr/>
          <p:nvPr/>
        </p:nvSpPr>
        <p:spPr>
          <a:xfrm>
            <a:off x="12924234" y="3571876"/>
            <a:ext cx="160735" cy="179"/>
          </a:xfrm>
          <a:prstGeom prst="line">
            <a:avLst/>
          </a:prstGeom>
          <a:ln w="50800">
            <a:solidFill>
              <a:srgbClr val="000000"/>
            </a:solidFill>
            <a:miter lim="400000"/>
            <a:headEnd type="triangle"/>
          </a:ln>
        </p:spPr>
        <p:txBody>
          <a:bodyPr tIns="91439" bIns="91439"/>
          <a:lstStyle/>
          <a:p>
            <a:pPr/>
          </a:p>
        </p:txBody>
      </p:sp>
      <p:grpSp>
        <p:nvGrpSpPr>
          <p:cNvPr id="632" name="“test”"/>
          <p:cNvGrpSpPr/>
          <p:nvPr/>
        </p:nvGrpSpPr>
        <p:grpSpPr>
          <a:xfrm>
            <a:off x="15103078" y="517922"/>
            <a:ext cx="4250533" cy="1107283"/>
            <a:chOff x="0" y="0"/>
            <a:chExt cx="4250532" cy="1107282"/>
          </a:xfrm>
        </p:grpSpPr>
        <p:sp>
          <p:nvSpPr>
            <p:cNvPr id="630" name="Rounded Rectangle"/>
            <p:cNvSpPr/>
            <p:nvPr/>
          </p:nvSpPr>
          <p:spPr>
            <a:xfrm>
              <a:off x="0" y="0"/>
              <a:ext cx="4250533" cy="1107283"/>
            </a:xfrm>
            <a:prstGeom prst="roundRect">
              <a:avLst>
                <a:gd name="adj" fmla="val 24194"/>
              </a:avLst>
            </a:prstGeom>
            <a:blipFill rotWithShape="1">
              <a:blip r:embed="rId4"/>
              <a:srcRect l="0" t="0" r="0" b="0"/>
              <a:tile tx="0" ty="0" sx="100000" sy="100000" flip="none" algn="tl"/>
            </a:blipFill>
            <a:ln w="50800" cap="flat">
              <a:solidFill>
                <a:srgbClr val="FFFFFF"/>
              </a:solidFill>
              <a:prstDash val="solid"/>
              <a:miter lim="400000"/>
            </a:ln>
            <a:effectLst>
              <a:outerShdw sx="100000" sy="100000" kx="0" ky="0" algn="b" rotWithShape="0" blurRad="152400" dist="152400" dir="3420000">
                <a:srgbClr val="000000">
                  <a:alpha val="50000"/>
                </a:srgbClr>
              </a:outerShdw>
            </a:effectLst>
          </p:spPr>
          <p:txBody>
            <a:bodyPr wrap="square" lIns="91439" tIns="91439" rIns="91439" bIns="91439" numCol="1" anchor="ctr">
              <a:noAutofit/>
            </a:bodyPr>
            <a:lstStyle/>
            <a:p>
              <a:pPr algn="ctr" defTabSz="642914">
                <a:lnSpc>
                  <a:spcPts val="5200"/>
                </a:lnSpc>
                <a:tabLst>
                  <a:tab pos="1168400" algn="l"/>
                </a:tabLst>
                <a:defRPr sz="6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31" name="“test”"/>
            <p:cNvSpPr txBox="1"/>
            <p:nvPr/>
          </p:nvSpPr>
          <p:spPr>
            <a:xfrm>
              <a:off x="103863" y="171510"/>
              <a:ext cx="4042806" cy="764262"/>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53577" tIns="53577" rIns="53577" bIns="53577" numCol="1" anchor="ctr">
              <a:spAutoFit/>
            </a:bodyPr>
            <a:lstStyle>
              <a:lvl1pPr algn="ctr" defTabSz="642914">
                <a:lnSpc>
                  <a:spcPts val="5200"/>
                </a:lnSpc>
                <a:tabLst>
                  <a:tab pos="1168400" algn="l"/>
                </a:tabLst>
                <a:defRPr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“test”</a:t>
              </a:r>
            </a:p>
          </p:txBody>
        </p:sp>
      </p:grpSp>
      <p:grpSp>
        <p:nvGrpSpPr>
          <p:cNvPr id="635" name="✔"/>
          <p:cNvGrpSpPr/>
          <p:nvPr/>
        </p:nvGrpSpPr>
        <p:grpSpPr>
          <a:xfrm>
            <a:off x="13263562" y="1178720"/>
            <a:ext cx="892969" cy="892968"/>
            <a:chOff x="0" y="0"/>
            <a:chExt cx="892967" cy="892967"/>
          </a:xfrm>
        </p:grpSpPr>
        <p:sp>
          <p:nvSpPr>
            <p:cNvPr id="633" name="Circle"/>
            <p:cNvSpPr/>
            <p:nvPr/>
          </p:nvSpPr>
          <p:spPr>
            <a:xfrm>
              <a:off x="0" y="0"/>
              <a:ext cx="892968" cy="892968"/>
            </a:xfrm>
            <a:prstGeom prst="ellipse">
              <a:avLst/>
            </a:prstGeom>
            <a:solidFill>
              <a:srgbClr val="FF9300"/>
            </a:solidFill>
            <a:ln w="25400" cap="flat">
              <a:noFill/>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34" name="✔"/>
            <p:cNvSpPr txBox="1"/>
            <p:nvPr/>
          </p:nvSpPr>
          <p:spPr>
            <a:xfrm>
              <a:off x="130771" y="152795"/>
              <a:ext cx="631426" cy="5873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638" name="✔"/>
          <p:cNvGrpSpPr/>
          <p:nvPr/>
        </p:nvGrpSpPr>
        <p:grpSpPr>
          <a:xfrm>
            <a:off x="12049125" y="3053954"/>
            <a:ext cx="892969" cy="892969"/>
            <a:chOff x="0" y="0"/>
            <a:chExt cx="892967" cy="892967"/>
          </a:xfrm>
        </p:grpSpPr>
        <p:sp>
          <p:nvSpPr>
            <p:cNvPr id="636" name="Circle"/>
            <p:cNvSpPr/>
            <p:nvPr/>
          </p:nvSpPr>
          <p:spPr>
            <a:xfrm>
              <a:off x="0" y="0"/>
              <a:ext cx="892968" cy="892968"/>
            </a:xfrm>
            <a:prstGeom prst="ellipse">
              <a:avLst/>
            </a:prstGeom>
            <a:solidFill>
              <a:srgbClr val="FF9300"/>
            </a:solidFill>
            <a:ln w="25400" cap="flat">
              <a:noFill/>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37" name="✔"/>
            <p:cNvSpPr txBox="1"/>
            <p:nvPr/>
          </p:nvSpPr>
          <p:spPr>
            <a:xfrm>
              <a:off x="130771" y="152795"/>
              <a:ext cx="631426" cy="5873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641" name="✔"/>
          <p:cNvGrpSpPr/>
          <p:nvPr/>
        </p:nvGrpSpPr>
        <p:grpSpPr>
          <a:xfrm>
            <a:off x="13120687" y="4054078"/>
            <a:ext cx="892969" cy="892969"/>
            <a:chOff x="0" y="0"/>
            <a:chExt cx="892967" cy="892967"/>
          </a:xfrm>
        </p:grpSpPr>
        <p:sp>
          <p:nvSpPr>
            <p:cNvPr id="639" name="Circle"/>
            <p:cNvSpPr/>
            <p:nvPr/>
          </p:nvSpPr>
          <p:spPr>
            <a:xfrm>
              <a:off x="0" y="0"/>
              <a:ext cx="892968" cy="892968"/>
            </a:xfrm>
            <a:prstGeom prst="ellipse">
              <a:avLst/>
            </a:prstGeom>
            <a:solidFill>
              <a:srgbClr val="FF9300"/>
            </a:solidFill>
            <a:ln w="25400" cap="flat">
              <a:noFill/>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40" name="✔"/>
            <p:cNvSpPr txBox="1"/>
            <p:nvPr/>
          </p:nvSpPr>
          <p:spPr>
            <a:xfrm>
              <a:off x="130771" y="152795"/>
              <a:ext cx="631426" cy="5873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644" name="✔"/>
          <p:cNvGrpSpPr/>
          <p:nvPr/>
        </p:nvGrpSpPr>
        <p:grpSpPr>
          <a:xfrm>
            <a:off x="11638360" y="5768578"/>
            <a:ext cx="892969" cy="892969"/>
            <a:chOff x="0" y="0"/>
            <a:chExt cx="892967" cy="892967"/>
          </a:xfrm>
        </p:grpSpPr>
        <p:sp>
          <p:nvSpPr>
            <p:cNvPr id="642" name="Circle"/>
            <p:cNvSpPr/>
            <p:nvPr/>
          </p:nvSpPr>
          <p:spPr>
            <a:xfrm>
              <a:off x="0" y="0"/>
              <a:ext cx="892968" cy="892968"/>
            </a:xfrm>
            <a:prstGeom prst="ellipse">
              <a:avLst/>
            </a:prstGeom>
            <a:solidFill>
              <a:srgbClr val="FF9300"/>
            </a:solidFill>
            <a:ln w="25400" cap="flat">
              <a:noFill/>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43" name="✔"/>
            <p:cNvSpPr txBox="1"/>
            <p:nvPr/>
          </p:nvSpPr>
          <p:spPr>
            <a:xfrm>
              <a:off x="130771" y="152795"/>
              <a:ext cx="631426" cy="5873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647" name="✔"/>
          <p:cNvGrpSpPr/>
          <p:nvPr/>
        </p:nvGrpSpPr>
        <p:grpSpPr>
          <a:xfrm>
            <a:off x="9263061" y="7215188"/>
            <a:ext cx="892969" cy="892969"/>
            <a:chOff x="0" y="0"/>
            <a:chExt cx="892967" cy="892967"/>
          </a:xfrm>
        </p:grpSpPr>
        <p:sp>
          <p:nvSpPr>
            <p:cNvPr id="645" name="Circle"/>
            <p:cNvSpPr/>
            <p:nvPr/>
          </p:nvSpPr>
          <p:spPr>
            <a:xfrm>
              <a:off x="0" y="0"/>
              <a:ext cx="892968" cy="892968"/>
            </a:xfrm>
            <a:prstGeom prst="ellipse">
              <a:avLst/>
            </a:prstGeom>
            <a:solidFill>
              <a:srgbClr val="FF9300"/>
            </a:solidFill>
            <a:ln w="25400" cap="flat">
              <a:noFill/>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46" name="✔"/>
            <p:cNvSpPr txBox="1"/>
            <p:nvPr/>
          </p:nvSpPr>
          <p:spPr>
            <a:xfrm>
              <a:off x="130771" y="152795"/>
              <a:ext cx="631426" cy="5873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650" name="✔"/>
          <p:cNvGrpSpPr/>
          <p:nvPr/>
        </p:nvGrpSpPr>
        <p:grpSpPr>
          <a:xfrm>
            <a:off x="13156406" y="11179970"/>
            <a:ext cx="892969" cy="892969"/>
            <a:chOff x="0" y="0"/>
            <a:chExt cx="892967" cy="892967"/>
          </a:xfrm>
        </p:grpSpPr>
        <p:sp>
          <p:nvSpPr>
            <p:cNvPr id="648" name="Circle"/>
            <p:cNvSpPr/>
            <p:nvPr/>
          </p:nvSpPr>
          <p:spPr>
            <a:xfrm>
              <a:off x="0" y="0"/>
              <a:ext cx="892968" cy="892968"/>
            </a:xfrm>
            <a:prstGeom prst="ellipse">
              <a:avLst/>
            </a:prstGeom>
            <a:solidFill>
              <a:srgbClr val="FF9300"/>
            </a:solidFill>
            <a:ln w="25400" cap="flat">
              <a:noFill/>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49" name="✔"/>
            <p:cNvSpPr txBox="1"/>
            <p:nvPr/>
          </p:nvSpPr>
          <p:spPr>
            <a:xfrm>
              <a:off x="130771" y="152795"/>
              <a:ext cx="631426" cy="5873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653" name="✔"/>
          <p:cNvGrpSpPr/>
          <p:nvPr/>
        </p:nvGrpSpPr>
        <p:grpSpPr>
          <a:xfrm>
            <a:off x="7887892" y="11644311"/>
            <a:ext cx="892969" cy="892969"/>
            <a:chOff x="0" y="0"/>
            <a:chExt cx="892967" cy="892967"/>
          </a:xfrm>
        </p:grpSpPr>
        <p:sp>
          <p:nvSpPr>
            <p:cNvPr id="651" name="Circle"/>
            <p:cNvSpPr/>
            <p:nvPr/>
          </p:nvSpPr>
          <p:spPr>
            <a:xfrm>
              <a:off x="0" y="0"/>
              <a:ext cx="892968" cy="892968"/>
            </a:xfrm>
            <a:prstGeom prst="ellipse">
              <a:avLst/>
            </a:prstGeom>
            <a:solidFill>
              <a:srgbClr val="FF9300"/>
            </a:solidFill>
            <a:ln w="25400" cap="flat">
              <a:noFill/>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52" name="✔"/>
            <p:cNvSpPr txBox="1"/>
            <p:nvPr/>
          </p:nvSpPr>
          <p:spPr>
            <a:xfrm>
              <a:off x="130771" y="152795"/>
              <a:ext cx="631426" cy="5873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656" name="“a+b”"/>
          <p:cNvGrpSpPr/>
          <p:nvPr/>
        </p:nvGrpSpPr>
        <p:grpSpPr>
          <a:xfrm>
            <a:off x="15567421" y="1071562"/>
            <a:ext cx="4250533" cy="1107283"/>
            <a:chOff x="0" y="0"/>
            <a:chExt cx="4250532" cy="1107282"/>
          </a:xfrm>
        </p:grpSpPr>
        <p:sp>
          <p:nvSpPr>
            <p:cNvPr id="654" name="Rounded Rectangle"/>
            <p:cNvSpPr/>
            <p:nvPr/>
          </p:nvSpPr>
          <p:spPr>
            <a:xfrm>
              <a:off x="0" y="0"/>
              <a:ext cx="4250533" cy="1107283"/>
            </a:xfrm>
            <a:prstGeom prst="roundRect">
              <a:avLst>
                <a:gd name="adj" fmla="val 24194"/>
              </a:avLst>
            </a:prstGeom>
            <a:blipFill rotWithShape="1">
              <a:blip r:embed="rId4"/>
              <a:srcRect l="0" t="0" r="0" b="0"/>
              <a:tile tx="0" ty="0" sx="100000" sy="100000" flip="none" algn="tl"/>
            </a:blipFill>
            <a:ln w="50800" cap="flat">
              <a:solidFill>
                <a:srgbClr val="FFFFFF"/>
              </a:solidFill>
              <a:prstDash val="solid"/>
              <a:miter lim="400000"/>
            </a:ln>
            <a:effectLst>
              <a:outerShdw sx="100000" sy="100000" kx="0" ky="0" algn="b" rotWithShape="0" blurRad="152400" dist="152400" dir="3420000">
                <a:srgbClr val="000000">
                  <a:alpha val="50000"/>
                </a:srgbClr>
              </a:outerShdw>
            </a:effectLst>
          </p:spPr>
          <p:txBody>
            <a:bodyPr wrap="square" lIns="91439" tIns="91439" rIns="91439" bIns="91439" numCol="1" anchor="ctr">
              <a:noAutofit/>
            </a:bodyPr>
            <a:lstStyle/>
            <a:p>
              <a:pPr algn="ctr" defTabSz="642914">
                <a:lnSpc>
                  <a:spcPts val="5200"/>
                </a:lnSpc>
                <a:tabLst>
                  <a:tab pos="1168400" algn="l"/>
                </a:tabLst>
                <a:defRPr sz="6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55" name="“a+b”"/>
            <p:cNvSpPr txBox="1"/>
            <p:nvPr/>
          </p:nvSpPr>
          <p:spPr>
            <a:xfrm>
              <a:off x="103863" y="171510"/>
              <a:ext cx="4042806" cy="764262"/>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53577" tIns="53577" rIns="53577" bIns="53577" numCol="1" anchor="ctr">
              <a:spAutoFit/>
            </a:bodyPr>
            <a:lstStyle>
              <a:lvl1pPr algn="ctr" defTabSz="642914">
                <a:lnSpc>
                  <a:spcPts val="5200"/>
                </a:lnSpc>
                <a:tabLst>
                  <a:tab pos="1168400" algn="l"/>
                </a:tabLst>
                <a:defRPr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“a+b”</a:t>
              </a:r>
            </a:p>
          </p:txBody>
        </p:sp>
      </p:grpSp>
      <p:grpSp>
        <p:nvGrpSpPr>
          <p:cNvPr id="659" name="✔"/>
          <p:cNvGrpSpPr/>
          <p:nvPr/>
        </p:nvGrpSpPr>
        <p:grpSpPr>
          <a:xfrm>
            <a:off x="17246204" y="5768578"/>
            <a:ext cx="892969" cy="892969"/>
            <a:chOff x="0" y="0"/>
            <a:chExt cx="892967" cy="892967"/>
          </a:xfrm>
        </p:grpSpPr>
        <p:sp>
          <p:nvSpPr>
            <p:cNvPr id="657" name="Circle"/>
            <p:cNvSpPr/>
            <p:nvPr/>
          </p:nvSpPr>
          <p:spPr>
            <a:xfrm>
              <a:off x="0" y="0"/>
              <a:ext cx="892968" cy="892968"/>
            </a:xfrm>
            <a:prstGeom prst="ellipse">
              <a:avLst/>
            </a:prstGeom>
            <a:solidFill>
              <a:srgbClr val="FF9300"/>
            </a:solidFill>
            <a:ln w="25400" cap="flat">
              <a:noFill/>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58" name="✔"/>
            <p:cNvSpPr txBox="1"/>
            <p:nvPr/>
          </p:nvSpPr>
          <p:spPr>
            <a:xfrm>
              <a:off x="130771" y="152795"/>
              <a:ext cx="631426" cy="5873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662" name="“%3d”"/>
          <p:cNvGrpSpPr/>
          <p:nvPr/>
        </p:nvGrpSpPr>
        <p:grpSpPr>
          <a:xfrm>
            <a:off x="16156779" y="1732359"/>
            <a:ext cx="4250533" cy="1107283"/>
            <a:chOff x="0" y="0"/>
            <a:chExt cx="4250532" cy="1107282"/>
          </a:xfrm>
        </p:grpSpPr>
        <p:sp>
          <p:nvSpPr>
            <p:cNvPr id="660" name="Rounded Rectangle"/>
            <p:cNvSpPr/>
            <p:nvPr/>
          </p:nvSpPr>
          <p:spPr>
            <a:xfrm>
              <a:off x="0" y="0"/>
              <a:ext cx="4250533" cy="1107283"/>
            </a:xfrm>
            <a:prstGeom prst="roundRect">
              <a:avLst>
                <a:gd name="adj" fmla="val 24194"/>
              </a:avLst>
            </a:prstGeom>
            <a:blipFill rotWithShape="1">
              <a:blip r:embed="rId4"/>
              <a:srcRect l="0" t="0" r="0" b="0"/>
              <a:tile tx="0" ty="0" sx="100000" sy="100000" flip="none" algn="tl"/>
            </a:blipFill>
            <a:ln w="50800" cap="flat">
              <a:solidFill>
                <a:srgbClr val="FFFFFF"/>
              </a:solidFill>
              <a:prstDash val="solid"/>
              <a:miter lim="400000"/>
            </a:ln>
            <a:effectLst>
              <a:outerShdw sx="100000" sy="100000" kx="0" ky="0" algn="b" rotWithShape="0" blurRad="152400" dist="152400" dir="3420000">
                <a:srgbClr val="000000">
                  <a:alpha val="50000"/>
                </a:srgbClr>
              </a:outerShdw>
            </a:effectLst>
          </p:spPr>
          <p:txBody>
            <a:bodyPr wrap="square" lIns="91439" tIns="91439" rIns="91439" bIns="91439" numCol="1" anchor="ctr">
              <a:noAutofit/>
            </a:bodyPr>
            <a:lstStyle/>
            <a:p>
              <a:pPr algn="ctr" defTabSz="642914">
                <a:lnSpc>
                  <a:spcPts val="5200"/>
                </a:lnSpc>
                <a:tabLst>
                  <a:tab pos="1168400" algn="l"/>
                </a:tabLst>
                <a:defRPr sz="6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61" name="“%3d”"/>
            <p:cNvSpPr txBox="1"/>
            <p:nvPr/>
          </p:nvSpPr>
          <p:spPr>
            <a:xfrm>
              <a:off x="103863" y="171510"/>
              <a:ext cx="4042806" cy="764262"/>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53577" tIns="53577" rIns="53577" bIns="53577" numCol="1" anchor="ctr">
              <a:spAutoFit/>
            </a:bodyPr>
            <a:lstStyle>
              <a:lvl1pPr algn="ctr" defTabSz="642914">
                <a:lnSpc>
                  <a:spcPts val="5200"/>
                </a:lnSpc>
                <a:tabLst>
                  <a:tab pos="1168400" algn="l"/>
                </a:tabLst>
                <a:defRPr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“%3d”</a:t>
              </a:r>
            </a:p>
          </p:txBody>
        </p:sp>
      </p:grpSp>
      <p:grpSp>
        <p:nvGrpSpPr>
          <p:cNvPr id="665" name="✔"/>
          <p:cNvGrpSpPr/>
          <p:nvPr/>
        </p:nvGrpSpPr>
        <p:grpSpPr>
          <a:xfrm>
            <a:off x="15263812" y="7215188"/>
            <a:ext cx="892969" cy="892969"/>
            <a:chOff x="0" y="0"/>
            <a:chExt cx="892967" cy="892967"/>
          </a:xfrm>
        </p:grpSpPr>
        <p:sp>
          <p:nvSpPr>
            <p:cNvPr id="663" name="Circle"/>
            <p:cNvSpPr/>
            <p:nvPr/>
          </p:nvSpPr>
          <p:spPr>
            <a:xfrm>
              <a:off x="0" y="0"/>
              <a:ext cx="892968" cy="892968"/>
            </a:xfrm>
            <a:prstGeom prst="ellipse">
              <a:avLst/>
            </a:prstGeom>
            <a:solidFill>
              <a:srgbClr val="FF9300"/>
            </a:solidFill>
            <a:ln w="25400" cap="flat">
              <a:noFill/>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64" name="✔"/>
            <p:cNvSpPr txBox="1"/>
            <p:nvPr/>
          </p:nvSpPr>
          <p:spPr>
            <a:xfrm>
              <a:off x="130771" y="152795"/>
              <a:ext cx="631426" cy="5873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668" name="✔"/>
          <p:cNvGrpSpPr/>
          <p:nvPr/>
        </p:nvGrpSpPr>
        <p:grpSpPr>
          <a:xfrm>
            <a:off x="12477750" y="8786811"/>
            <a:ext cx="892968" cy="892969"/>
            <a:chOff x="0" y="0"/>
            <a:chExt cx="892967" cy="892967"/>
          </a:xfrm>
        </p:grpSpPr>
        <p:sp>
          <p:nvSpPr>
            <p:cNvPr id="666" name="Circle"/>
            <p:cNvSpPr/>
            <p:nvPr/>
          </p:nvSpPr>
          <p:spPr>
            <a:xfrm>
              <a:off x="0" y="0"/>
              <a:ext cx="892968" cy="892968"/>
            </a:xfrm>
            <a:prstGeom prst="ellipse">
              <a:avLst/>
            </a:prstGeom>
            <a:solidFill>
              <a:srgbClr val="FF9300"/>
            </a:solidFill>
            <a:ln w="25400" cap="flat">
              <a:noFill/>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67" name="✔"/>
            <p:cNvSpPr txBox="1"/>
            <p:nvPr/>
          </p:nvSpPr>
          <p:spPr>
            <a:xfrm>
              <a:off x="130771" y="152795"/>
              <a:ext cx="631426" cy="5873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sp>
        <p:nvSpPr>
          <p:cNvPr id="669" name="Rectangle"/>
          <p:cNvSpPr/>
          <p:nvPr/>
        </p:nvSpPr>
        <p:spPr>
          <a:xfrm>
            <a:off x="2267746" y="1589483"/>
            <a:ext cx="4589861" cy="7483080"/>
          </a:xfrm>
          <a:prstGeom prst="rect">
            <a:avLst/>
          </a:prstGeom>
          <a:solidFill>
            <a:srgbClr val="FFFFFF"/>
          </a:solidFill>
          <a:ln w="50800">
            <a:solidFill>
              <a:srgbClr val="000000"/>
            </a:solidFill>
            <a:miter lim="400000"/>
          </a:ln>
        </p:spPr>
        <p:txBody>
          <a:bodyPr tIns="91439" bIns="91439"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aphicFrame>
        <p:nvGraphicFramePr>
          <p:cNvPr id="670" name="2D Column Chart"/>
          <p:cNvGraphicFramePr/>
          <p:nvPr/>
        </p:nvGraphicFramePr>
        <p:xfrm>
          <a:off x="2673728" y="1489272"/>
          <a:ext cx="3855109" cy="7444499"/>
        </p:xfrm>
        <a:graphic xmlns:a="http://schemas.openxmlformats.org/drawingml/2006/main">
          <a:graphicData uri="http://schemas.openxmlformats.org/drawingml/2006/chart">
            <c:chart xmlns:c="http://schemas.openxmlformats.org/drawingml/2006/chart" r:id="rId5"/>
          </a:graphicData>
        </a:graphic>
      </p:graphicFrame>
    </p:spTree>
  </p:cSld>
  <p:clrMapOvr>
    <a:masterClrMapping/>
  </p:clrMapOvr>
  <mc:AlternateContent xmlns:mc="http://schemas.openxmlformats.org/markup-compatibility/2006">
    <mc:Choice xmlns:p14="http://schemas.microsoft.com/office/powerpoint/2010/main" Requires="p14">
      <p:transition spd="slow" advClick="1" p14:dur="1200">
        <p:wipe dir="u"/>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74" name="droppedImage.pdf" descr="droppedImage.pdf"/>
          <p:cNvPicPr>
            <a:picLocks noChangeAspect="1"/>
          </p:cNvPicPr>
          <p:nvPr/>
        </p:nvPicPr>
        <p:blipFill>
          <a:blip r:embed="rId3">
            <a:extLst/>
          </a:blip>
          <a:srcRect l="1696" t="0" r="3390" b="3957"/>
          <a:stretch>
            <a:fillRect/>
          </a:stretch>
        </p:blipFill>
        <p:spPr>
          <a:xfrm>
            <a:off x="5566171" y="348787"/>
            <a:ext cx="13287378" cy="12706417"/>
          </a:xfrm>
          <a:prstGeom prst="rect">
            <a:avLst/>
          </a:prstGeom>
          <a:ln w="12700">
            <a:miter lim="400000"/>
          </a:ln>
        </p:spPr>
      </p:pic>
      <p:sp>
        <p:nvSpPr>
          <p:cNvPr id="675" name="Rounded Rectangle"/>
          <p:cNvSpPr/>
          <p:nvPr/>
        </p:nvSpPr>
        <p:spPr>
          <a:xfrm>
            <a:off x="8352234" y="1321594"/>
            <a:ext cx="5661423" cy="1500189"/>
          </a:xfrm>
          <a:prstGeom prst="roundRect">
            <a:avLst>
              <a:gd name="adj" fmla="val 17857"/>
            </a:avLst>
          </a:prstGeom>
          <a:solidFill>
            <a:srgbClr val="FF9300">
              <a:alpha val="0"/>
            </a:srgbClr>
          </a:solidFill>
          <a:ln w="50800">
            <a:solidFill>
              <a:srgbClr val="000000"/>
            </a:solidFill>
            <a:miter lim="400000"/>
          </a:ln>
        </p:spPr>
        <p:txBody>
          <a:bodyPr tIns="91439" bIns="91439" anchor="ctr"/>
          <a:lstStyle/>
          <a:p>
            <a:pPr algn="ctr" defTabSz="821501">
              <a:defRPr sz="4400">
                <a:solidFill>
                  <a:srgbClr val="FF9300">
                    <a:alpha val="45000"/>
                  </a:srgbClr>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76" name="Rounded Rectangle"/>
          <p:cNvSpPr/>
          <p:nvPr/>
        </p:nvSpPr>
        <p:spPr>
          <a:xfrm>
            <a:off x="9834561" y="3303983"/>
            <a:ext cx="2553891" cy="535783"/>
          </a:xfrm>
          <a:prstGeom prst="roundRect">
            <a:avLst>
              <a:gd name="adj" fmla="val 50000"/>
            </a:avLst>
          </a:prstGeom>
          <a:solidFill>
            <a:srgbClr val="FF9300">
              <a:alpha val="0"/>
            </a:srgbClr>
          </a:solidFill>
          <a:ln w="50800">
            <a:solidFill>
              <a:srgbClr val="000000"/>
            </a:solidFill>
            <a:miter lim="400000"/>
          </a:ln>
        </p:spPr>
        <p:txBody>
          <a:bodyPr tIns="91439" bIns="91439"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77" name="Rounded Rectangle"/>
          <p:cNvSpPr/>
          <p:nvPr/>
        </p:nvSpPr>
        <p:spPr>
          <a:xfrm>
            <a:off x="11191875" y="4321967"/>
            <a:ext cx="2446735" cy="1000127"/>
          </a:xfrm>
          <a:prstGeom prst="roundRect">
            <a:avLst>
              <a:gd name="adj" fmla="val 26786"/>
            </a:avLst>
          </a:prstGeom>
          <a:solidFill>
            <a:srgbClr val="FF9300">
              <a:alpha val="0"/>
            </a:srgbClr>
          </a:solidFill>
          <a:ln w="50800">
            <a:solidFill>
              <a:srgbClr val="000000"/>
            </a:solidFill>
            <a:miter lim="400000"/>
          </a:ln>
        </p:spPr>
        <p:txBody>
          <a:bodyPr tIns="91439" bIns="91439" anchor="ctr"/>
          <a:lstStyle/>
          <a:p>
            <a:pPr algn="ctr" defTabSz="821501">
              <a:defRPr sz="4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78" name="Rounded Rectangle"/>
          <p:cNvSpPr/>
          <p:nvPr/>
        </p:nvSpPr>
        <p:spPr>
          <a:xfrm>
            <a:off x="9352360" y="5786437"/>
            <a:ext cx="2821783" cy="1035845"/>
          </a:xfrm>
          <a:prstGeom prst="roundRect">
            <a:avLst>
              <a:gd name="adj" fmla="val 25862"/>
            </a:avLst>
          </a:prstGeom>
          <a:solidFill>
            <a:srgbClr val="FF9300">
              <a:alpha val="0"/>
            </a:srgbClr>
          </a:solidFill>
          <a:ln w="50800">
            <a:solidFill>
              <a:srgbClr val="000000"/>
            </a:solidFill>
            <a:miter lim="400000"/>
          </a:ln>
        </p:spPr>
        <p:txBody>
          <a:bodyPr tIns="91439" bIns="91439"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79" name="Rounded Rectangle"/>
          <p:cNvSpPr/>
          <p:nvPr/>
        </p:nvSpPr>
        <p:spPr>
          <a:xfrm>
            <a:off x="15406687" y="5786437"/>
            <a:ext cx="2411017" cy="1035845"/>
          </a:xfrm>
          <a:prstGeom prst="roundRect">
            <a:avLst>
              <a:gd name="adj" fmla="val 25862"/>
            </a:avLst>
          </a:prstGeom>
          <a:solidFill>
            <a:srgbClr val="FF9300">
              <a:alpha val="0"/>
            </a:srgbClr>
          </a:solidFill>
          <a:ln w="50800">
            <a:solidFill>
              <a:srgbClr val="000000"/>
            </a:solidFill>
            <a:miter lim="400000"/>
          </a:ln>
        </p:spPr>
        <p:txBody>
          <a:bodyPr tIns="91439" bIns="91439"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80" name="Rounded Rectangle"/>
          <p:cNvSpPr/>
          <p:nvPr/>
        </p:nvSpPr>
        <p:spPr>
          <a:xfrm>
            <a:off x="7584282" y="7304484"/>
            <a:ext cx="2268141" cy="964407"/>
          </a:xfrm>
          <a:prstGeom prst="roundRect">
            <a:avLst>
              <a:gd name="adj" fmla="val 27778"/>
            </a:avLst>
          </a:prstGeom>
          <a:solidFill>
            <a:srgbClr val="FF9300">
              <a:alpha val="0"/>
            </a:srgbClr>
          </a:solidFill>
          <a:ln w="50800">
            <a:solidFill>
              <a:srgbClr val="000000"/>
            </a:solidFill>
            <a:miter lim="400000"/>
          </a:ln>
        </p:spPr>
        <p:txBody>
          <a:bodyPr tIns="91439" bIns="91439"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81" name="Rounded Rectangle"/>
          <p:cNvSpPr/>
          <p:nvPr/>
        </p:nvSpPr>
        <p:spPr>
          <a:xfrm>
            <a:off x="10656093" y="7268765"/>
            <a:ext cx="5214939" cy="1232297"/>
          </a:xfrm>
          <a:prstGeom prst="roundRect">
            <a:avLst>
              <a:gd name="adj" fmla="val 21739"/>
            </a:avLst>
          </a:prstGeom>
          <a:solidFill>
            <a:srgbClr val="FF9300">
              <a:alpha val="0"/>
            </a:srgbClr>
          </a:solidFill>
          <a:ln w="50800">
            <a:solidFill>
              <a:srgbClr val="000000"/>
            </a:solidFill>
            <a:miter lim="400000"/>
          </a:ln>
        </p:spPr>
        <p:txBody>
          <a:bodyPr tIns="91439" bIns="91439"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82" name="Rounded Rectangle"/>
          <p:cNvSpPr/>
          <p:nvPr/>
        </p:nvSpPr>
        <p:spPr>
          <a:xfrm>
            <a:off x="8977311" y="9036843"/>
            <a:ext cx="4161235" cy="1250157"/>
          </a:xfrm>
          <a:prstGeom prst="roundRect">
            <a:avLst>
              <a:gd name="adj" fmla="val 21429"/>
            </a:avLst>
          </a:prstGeom>
          <a:solidFill>
            <a:srgbClr val="FF9300">
              <a:alpha val="0"/>
            </a:srgbClr>
          </a:solidFill>
          <a:ln w="50800">
            <a:solidFill>
              <a:srgbClr val="000000"/>
            </a:solidFill>
            <a:miter lim="400000"/>
          </a:ln>
        </p:spPr>
        <p:txBody>
          <a:bodyPr tIns="91439" bIns="91439"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83" name="Rounded Rectangle"/>
          <p:cNvSpPr/>
          <p:nvPr/>
        </p:nvSpPr>
        <p:spPr>
          <a:xfrm>
            <a:off x="13317140" y="9018984"/>
            <a:ext cx="2821783" cy="964407"/>
          </a:xfrm>
          <a:prstGeom prst="roundRect">
            <a:avLst>
              <a:gd name="adj" fmla="val 27778"/>
            </a:avLst>
          </a:prstGeom>
          <a:solidFill>
            <a:srgbClr val="FF9300">
              <a:alpha val="0"/>
            </a:srgbClr>
          </a:solidFill>
          <a:ln w="50800">
            <a:solidFill>
              <a:srgbClr val="000000"/>
            </a:solidFill>
            <a:miter lim="400000"/>
          </a:ln>
        </p:spPr>
        <p:txBody>
          <a:bodyPr tIns="91439" bIns="91439"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84" name="Rounded Rectangle"/>
          <p:cNvSpPr/>
          <p:nvPr/>
        </p:nvSpPr>
        <p:spPr>
          <a:xfrm>
            <a:off x="10656093" y="11340702"/>
            <a:ext cx="3053955" cy="1000127"/>
          </a:xfrm>
          <a:prstGeom prst="roundRect">
            <a:avLst>
              <a:gd name="adj" fmla="val 26786"/>
            </a:avLst>
          </a:prstGeom>
          <a:solidFill>
            <a:srgbClr val="FF9300">
              <a:alpha val="0"/>
            </a:srgbClr>
          </a:solidFill>
          <a:ln w="50800">
            <a:solidFill>
              <a:srgbClr val="000000"/>
            </a:solidFill>
            <a:miter lim="400000"/>
          </a:ln>
        </p:spPr>
        <p:txBody>
          <a:bodyPr tIns="91439" bIns="91439"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85" name="Rounded Rectangle"/>
          <p:cNvSpPr/>
          <p:nvPr/>
        </p:nvSpPr>
        <p:spPr>
          <a:xfrm>
            <a:off x="5709048" y="11769328"/>
            <a:ext cx="3018235" cy="1089423"/>
          </a:xfrm>
          <a:prstGeom prst="roundRect">
            <a:avLst>
              <a:gd name="adj" fmla="val 24590"/>
            </a:avLst>
          </a:prstGeom>
          <a:solidFill>
            <a:srgbClr val="FF9300">
              <a:alpha val="0"/>
            </a:srgbClr>
          </a:solidFill>
          <a:ln w="50800">
            <a:solidFill>
              <a:srgbClr val="000000"/>
            </a:solidFill>
            <a:miter lim="400000"/>
          </a:ln>
        </p:spPr>
        <p:txBody>
          <a:bodyPr tIns="91439" bIns="91439"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688" name="A"/>
          <p:cNvGrpSpPr/>
          <p:nvPr/>
        </p:nvGrpSpPr>
        <p:grpSpPr>
          <a:xfrm>
            <a:off x="13281421" y="1178717"/>
            <a:ext cx="875109" cy="875109"/>
            <a:chOff x="0" y="0"/>
            <a:chExt cx="875108" cy="875108"/>
          </a:xfrm>
        </p:grpSpPr>
        <p:sp>
          <p:nvSpPr>
            <p:cNvPr id="686" name="Circle"/>
            <p:cNvSpPr/>
            <p:nvPr/>
          </p:nvSpPr>
          <p:spPr>
            <a:xfrm>
              <a:off x="-1" y="-1"/>
              <a:ext cx="875110" cy="875110"/>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87" name="A"/>
            <p:cNvSpPr txBox="1"/>
            <p:nvPr/>
          </p:nvSpPr>
          <p:spPr>
            <a:xfrm>
              <a:off x="153555" y="105766"/>
              <a:ext cx="567997" cy="663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a:t>
              </a:r>
            </a:p>
          </p:txBody>
        </p:sp>
      </p:grpSp>
      <p:grpSp>
        <p:nvGrpSpPr>
          <p:cNvPr id="691" name="B"/>
          <p:cNvGrpSpPr/>
          <p:nvPr/>
        </p:nvGrpSpPr>
        <p:grpSpPr>
          <a:xfrm>
            <a:off x="12066984" y="3053951"/>
            <a:ext cx="875109" cy="875109"/>
            <a:chOff x="0" y="0"/>
            <a:chExt cx="875108" cy="875108"/>
          </a:xfrm>
        </p:grpSpPr>
        <p:sp>
          <p:nvSpPr>
            <p:cNvPr id="689" name="Circle"/>
            <p:cNvSpPr/>
            <p:nvPr/>
          </p:nvSpPr>
          <p:spPr>
            <a:xfrm>
              <a:off x="-1" y="-1"/>
              <a:ext cx="875110" cy="875110"/>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90" name="B"/>
            <p:cNvSpPr txBox="1"/>
            <p:nvPr/>
          </p:nvSpPr>
          <p:spPr>
            <a:xfrm>
              <a:off x="153555" y="105766"/>
              <a:ext cx="567997" cy="663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a:t>
              </a:r>
            </a:p>
          </p:txBody>
        </p:sp>
      </p:grpSp>
      <p:grpSp>
        <p:nvGrpSpPr>
          <p:cNvPr id="694" name="C"/>
          <p:cNvGrpSpPr/>
          <p:nvPr/>
        </p:nvGrpSpPr>
        <p:grpSpPr>
          <a:xfrm>
            <a:off x="13138545" y="4036217"/>
            <a:ext cx="875109" cy="875109"/>
            <a:chOff x="0" y="0"/>
            <a:chExt cx="875108" cy="875108"/>
          </a:xfrm>
        </p:grpSpPr>
        <p:sp>
          <p:nvSpPr>
            <p:cNvPr id="692" name="Circle"/>
            <p:cNvSpPr/>
            <p:nvPr/>
          </p:nvSpPr>
          <p:spPr>
            <a:xfrm>
              <a:off x="-1" y="-1"/>
              <a:ext cx="875110" cy="875110"/>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93" name="C"/>
            <p:cNvSpPr txBox="1"/>
            <p:nvPr/>
          </p:nvSpPr>
          <p:spPr>
            <a:xfrm>
              <a:off x="153555" y="105766"/>
              <a:ext cx="567997" cy="663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a:t>
              </a:r>
            </a:p>
          </p:txBody>
        </p:sp>
      </p:grpSp>
      <p:grpSp>
        <p:nvGrpSpPr>
          <p:cNvPr id="697" name="D"/>
          <p:cNvGrpSpPr/>
          <p:nvPr/>
        </p:nvGrpSpPr>
        <p:grpSpPr>
          <a:xfrm>
            <a:off x="11638360" y="5750717"/>
            <a:ext cx="875109" cy="875109"/>
            <a:chOff x="0" y="0"/>
            <a:chExt cx="875108" cy="875108"/>
          </a:xfrm>
        </p:grpSpPr>
        <p:sp>
          <p:nvSpPr>
            <p:cNvPr id="695" name="Circle"/>
            <p:cNvSpPr/>
            <p:nvPr/>
          </p:nvSpPr>
          <p:spPr>
            <a:xfrm>
              <a:off x="-1" y="-1"/>
              <a:ext cx="875110" cy="875110"/>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96" name="D"/>
            <p:cNvSpPr txBox="1"/>
            <p:nvPr/>
          </p:nvSpPr>
          <p:spPr>
            <a:xfrm>
              <a:off x="153555" y="105766"/>
              <a:ext cx="567997" cy="663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a:t>
              </a:r>
            </a:p>
          </p:txBody>
        </p:sp>
      </p:grpSp>
      <p:grpSp>
        <p:nvGrpSpPr>
          <p:cNvPr id="700" name="E"/>
          <p:cNvGrpSpPr/>
          <p:nvPr/>
        </p:nvGrpSpPr>
        <p:grpSpPr>
          <a:xfrm>
            <a:off x="17246201" y="5750717"/>
            <a:ext cx="875109" cy="875109"/>
            <a:chOff x="0" y="0"/>
            <a:chExt cx="875108" cy="875108"/>
          </a:xfrm>
        </p:grpSpPr>
        <p:sp>
          <p:nvSpPr>
            <p:cNvPr id="698" name="Circle"/>
            <p:cNvSpPr/>
            <p:nvPr/>
          </p:nvSpPr>
          <p:spPr>
            <a:xfrm>
              <a:off x="-1" y="-1"/>
              <a:ext cx="875110" cy="875110"/>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99" name="E"/>
            <p:cNvSpPr txBox="1"/>
            <p:nvPr/>
          </p:nvSpPr>
          <p:spPr>
            <a:xfrm>
              <a:off x="153555" y="105766"/>
              <a:ext cx="567997" cy="663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E</a:t>
              </a:r>
            </a:p>
          </p:txBody>
        </p:sp>
      </p:grpSp>
      <p:grpSp>
        <p:nvGrpSpPr>
          <p:cNvPr id="703" name="G"/>
          <p:cNvGrpSpPr/>
          <p:nvPr/>
        </p:nvGrpSpPr>
        <p:grpSpPr>
          <a:xfrm>
            <a:off x="15263812" y="7215188"/>
            <a:ext cx="875109" cy="875109"/>
            <a:chOff x="0" y="0"/>
            <a:chExt cx="875108" cy="875108"/>
          </a:xfrm>
        </p:grpSpPr>
        <p:sp>
          <p:nvSpPr>
            <p:cNvPr id="701" name="Circle"/>
            <p:cNvSpPr/>
            <p:nvPr/>
          </p:nvSpPr>
          <p:spPr>
            <a:xfrm>
              <a:off x="-1" y="-1"/>
              <a:ext cx="875110" cy="875110"/>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02" name="G"/>
            <p:cNvSpPr txBox="1"/>
            <p:nvPr/>
          </p:nvSpPr>
          <p:spPr>
            <a:xfrm>
              <a:off x="153555" y="105766"/>
              <a:ext cx="567997" cy="663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G</a:t>
              </a:r>
            </a:p>
          </p:txBody>
        </p:sp>
      </p:grpSp>
      <p:grpSp>
        <p:nvGrpSpPr>
          <p:cNvPr id="706" name="F"/>
          <p:cNvGrpSpPr/>
          <p:nvPr/>
        </p:nvGrpSpPr>
        <p:grpSpPr>
          <a:xfrm>
            <a:off x="9263061" y="7215188"/>
            <a:ext cx="875109" cy="875109"/>
            <a:chOff x="0" y="0"/>
            <a:chExt cx="875108" cy="875108"/>
          </a:xfrm>
        </p:grpSpPr>
        <p:sp>
          <p:nvSpPr>
            <p:cNvPr id="704" name="Circle"/>
            <p:cNvSpPr/>
            <p:nvPr/>
          </p:nvSpPr>
          <p:spPr>
            <a:xfrm>
              <a:off x="-1" y="-1"/>
              <a:ext cx="875110" cy="875110"/>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05" name="F"/>
            <p:cNvSpPr txBox="1"/>
            <p:nvPr/>
          </p:nvSpPr>
          <p:spPr>
            <a:xfrm>
              <a:off x="153555" y="105766"/>
              <a:ext cx="567997" cy="663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F</a:t>
              </a:r>
            </a:p>
          </p:txBody>
        </p:sp>
      </p:grpSp>
      <p:grpSp>
        <p:nvGrpSpPr>
          <p:cNvPr id="709" name="H"/>
          <p:cNvGrpSpPr/>
          <p:nvPr/>
        </p:nvGrpSpPr>
        <p:grpSpPr>
          <a:xfrm>
            <a:off x="12459889" y="8786811"/>
            <a:ext cx="875109" cy="875109"/>
            <a:chOff x="0" y="0"/>
            <a:chExt cx="875108" cy="875108"/>
          </a:xfrm>
        </p:grpSpPr>
        <p:sp>
          <p:nvSpPr>
            <p:cNvPr id="707" name="Circle"/>
            <p:cNvSpPr/>
            <p:nvPr/>
          </p:nvSpPr>
          <p:spPr>
            <a:xfrm>
              <a:off x="-1" y="-1"/>
              <a:ext cx="875110" cy="875110"/>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08" name="H"/>
            <p:cNvSpPr txBox="1"/>
            <p:nvPr/>
          </p:nvSpPr>
          <p:spPr>
            <a:xfrm>
              <a:off x="153555" y="105766"/>
              <a:ext cx="567997" cy="663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H</a:t>
              </a:r>
            </a:p>
          </p:txBody>
        </p:sp>
      </p:grpSp>
      <p:grpSp>
        <p:nvGrpSpPr>
          <p:cNvPr id="712" name="I"/>
          <p:cNvGrpSpPr/>
          <p:nvPr/>
        </p:nvGrpSpPr>
        <p:grpSpPr>
          <a:xfrm>
            <a:off x="15442406" y="8786811"/>
            <a:ext cx="875109" cy="875109"/>
            <a:chOff x="0" y="0"/>
            <a:chExt cx="875108" cy="875108"/>
          </a:xfrm>
        </p:grpSpPr>
        <p:sp>
          <p:nvSpPr>
            <p:cNvPr id="710" name="Circle"/>
            <p:cNvSpPr/>
            <p:nvPr/>
          </p:nvSpPr>
          <p:spPr>
            <a:xfrm>
              <a:off x="-1" y="-1"/>
              <a:ext cx="875110" cy="875110"/>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11" name="I"/>
            <p:cNvSpPr txBox="1"/>
            <p:nvPr/>
          </p:nvSpPr>
          <p:spPr>
            <a:xfrm>
              <a:off x="153555" y="105766"/>
              <a:ext cx="567997" cy="663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I</a:t>
              </a:r>
            </a:p>
          </p:txBody>
        </p:sp>
      </p:grpSp>
      <p:grpSp>
        <p:nvGrpSpPr>
          <p:cNvPr id="715" name="L"/>
          <p:cNvGrpSpPr/>
          <p:nvPr/>
        </p:nvGrpSpPr>
        <p:grpSpPr>
          <a:xfrm>
            <a:off x="13138545" y="11197828"/>
            <a:ext cx="875109" cy="875109"/>
            <a:chOff x="0" y="0"/>
            <a:chExt cx="875108" cy="875108"/>
          </a:xfrm>
        </p:grpSpPr>
        <p:sp>
          <p:nvSpPr>
            <p:cNvPr id="713" name="Circle"/>
            <p:cNvSpPr/>
            <p:nvPr/>
          </p:nvSpPr>
          <p:spPr>
            <a:xfrm>
              <a:off x="-1" y="-1"/>
              <a:ext cx="875110" cy="875110"/>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14" name="L"/>
            <p:cNvSpPr txBox="1"/>
            <p:nvPr/>
          </p:nvSpPr>
          <p:spPr>
            <a:xfrm>
              <a:off x="153555" y="105766"/>
              <a:ext cx="567997" cy="663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L</a:t>
              </a:r>
            </a:p>
          </p:txBody>
        </p:sp>
      </p:grpSp>
      <p:grpSp>
        <p:nvGrpSpPr>
          <p:cNvPr id="718" name="M"/>
          <p:cNvGrpSpPr/>
          <p:nvPr/>
        </p:nvGrpSpPr>
        <p:grpSpPr>
          <a:xfrm>
            <a:off x="7870029" y="11644311"/>
            <a:ext cx="875109" cy="875109"/>
            <a:chOff x="0" y="0"/>
            <a:chExt cx="875108" cy="875108"/>
          </a:xfrm>
        </p:grpSpPr>
        <p:sp>
          <p:nvSpPr>
            <p:cNvPr id="716" name="Circle"/>
            <p:cNvSpPr/>
            <p:nvPr/>
          </p:nvSpPr>
          <p:spPr>
            <a:xfrm>
              <a:off x="-1" y="-1"/>
              <a:ext cx="875110" cy="875110"/>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17" name="M"/>
            <p:cNvSpPr txBox="1"/>
            <p:nvPr/>
          </p:nvSpPr>
          <p:spPr>
            <a:xfrm>
              <a:off x="153555" y="105766"/>
              <a:ext cx="567997" cy="6635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M</a:t>
              </a:r>
            </a:p>
          </p:txBody>
        </p:sp>
      </p:grpSp>
      <p:sp>
        <p:nvSpPr>
          <p:cNvPr id="719" name="Rectangle"/>
          <p:cNvSpPr/>
          <p:nvPr/>
        </p:nvSpPr>
        <p:spPr>
          <a:xfrm>
            <a:off x="7709296" y="357188"/>
            <a:ext cx="6929438" cy="607219"/>
          </a:xfrm>
          <a:prstGeom prst="rect">
            <a:avLst/>
          </a:prstGeom>
          <a:solidFill>
            <a:srgbClr val="FF9300">
              <a:alpha val="0"/>
            </a:srgbClr>
          </a:solidFill>
          <a:ln w="50800">
            <a:solidFill>
              <a:srgbClr val="000000"/>
            </a:solidFill>
            <a:miter lim="400000"/>
          </a:ln>
        </p:spPr>
        <p:txBody>
          <a:bodyPr tIns="91439" bIns="91439"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20" name="Line"/>
          <p:cNvSpPr/>
          <p:nvPr/>
        </p:nvSpPr>
        <p:spPr>
          <a:xfrm>
            <a:off x="12924234" y="3571876"/>
            <a:ext cx="160735" cy="179"/>
          </a:xfrm>
          <a:prstGeom prst="line">
            <a:avLst/>
          </a:prstGeom>
          <a:ln w="50800">
            <a:solidFill>
              <a:srgbClr val="000000"/>
            </a:solidFill>
            <a:miter lim="400000"/>
            <a:headEnd type="triangle"/>
          </a:ln>
        </p:spPr>
        <p:txBody>
          <a:bodyPr tIns="91439" bIns="91439"/>
          <a:lstStyle/>
          <a:p>
            <a:pPr/>
          </a:p>
        </p:txBody>
      </p:sp>
      <p:grpSp>
        <p:nvGrpSpPr>
          <p:cNvPr id="723" name="“test”"/>
          <p:cNvGrpSpPr/>
          <p:nvPr/>
        </p:nvGrpSpPr>
        <p:grpSpPr>
          <a:xfrm>
            <a:off x="15103078" y="517922"/>
            <a:ext cx="4250533" cy="1107283"/>
            <a:chOff x="0" y="0"/>
            <a:chExt cx="4250532" cy="1107282"/>
          </a:xfrm>
        </p:grpSpPr>
        <p:sp>
          <p:nvSpPr>
            <p:cNvPr id="721" name="Rounded Rectangle"/>
            <p:cNvSpPr/>
            <p:nvPr/>
          </p:nvSpPr>
          <p:spPr>
            <a:xfrm>
              <a:off x="0" y="0"/>
              <a:ext cx="4250533" cy="1107283"/>
            </a:xfrm>
            <a:prstGeom prst="roundRect">
              <a:avLst>
                <a:gd name="adj" fmla="val 24194"/>
              </a:avLst>
            </a:prstGeom>
            <a:blipFill rotWithShape="1">
              <a:blip r:embed="rId4"/>
              <a:srcRect l="0" t="0" r="0" b="0"/>
              <a:tile tx="0" ty="0" sx="100000" sy="100000" flip="none" algn="tl"/>
            </a:blipFill>
            <a:ln w="50800" cap="flat">
              <a:solidFill>
                <a:srgbClr val="FFFFFF"/>
              </a:solidFill>
              <a:prstDash val="solid"/>
              <a:miter lim="400000"/>
            </a:ln>
            <a:effectLst>
              <a:outerShdw sx="100000" sy="100000" kx="0" ky="0" algn="b" rotWithShape="0" blurRad="152400" dist="152400" dir="3420000">
                <a:srgbClr val="000000">
                  <a:alpha val="50000"/>
                </a:srgbClr>
              </a:outerShdw>
            </a:effectLst>
          </p:spPr>
          <p:txBody>
            <a:bodyPr wrap="square" lIns="91439" tIns="91439" rIns="91439" bIns="91439" numCol="1" anchor="ctr">
              <a:noAutofit/>
            </a:bodyPr>
            <a:lstStyle/>
            <a:p>
              <a:pPr algn="ctr" defTabSz="642914">
                <a:lnSpc>
                  <a:spcPts val="5200"/>
                </a:lnSpc>
                <a:tabLst>
                  <a:tab pos="1168400" algn="l"/>
                </a:tabLst>
                <a:defRPr sz="6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22" name="“test”"/>
            <p:cNvSpPr txBox="1"/>
            <p:nvPr/>
          </p:nvSpPr>
          <p:spPr>
            <a:xfrm>
              <a:off x="103863" y="171510"/>
              <a:ext cx="4042806" cy="764262"/>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53577" tIns="53577" rIns="53577" bIns="53577" numCol="1" anchor="ctr">
              <a:spAutoFit/>
            </a:bodyPr>
            <a:lstStyle>
              <a:lvl1pPr algn="ctr" defTabSz="642914">
                <a:lnSpc>
                  <a:spcPts val="5200"/>
                </a:lnSpc>
                <a:tabLst>
                  <a:tab pos="1168400" algn="l"/>
                </a:tabLst>
                <a:defRPr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“test”</a:t>
              </a:r>
            </a:p>
          </p:txBody>
        </p:sp>
      </p:grpSp>
      <p:grpSp>
        <p:nvGrpSpPr>
          <p:cNvPr id="726" name="✔"/>
          <p:cNvGrpSpPr/>
          <p:nvPr/>
        </p:nvGrpSpPr>
        <p:grpSpPr>
          <a:xfrm>
            <a:off x="13263562" y="1178720"/>
            <a:ext cx="892969" cy="892968"/>
            <a:chOff x="0" y="0"/>
            <a:chExt cx="892967" cy="892967"/>
          </a:xfrm>
        </p:grpSpPr>
        <p:sp>
          <p:nvSpPr>
            <p:cNvPr id="724" name="Circle"/>
            <p:cNvSpPr/>
            <p:nvPr/>
          </p:nvSpPr>
          <p:spPr>
            <a:xfrm>
              <a:off x="0" y="0"/>
              <a:ext cx="892968" cy="892968"/>
            </a:xfrm>
            <a:prstGeom prst="ellipse">
              <a:avLst/>
            </a:prstGeom>
            <a:solidFill>
              <a:srgbClr val="FF9300"/>
            </a:solidFill>
            <a:ln w="25400" cap="flat">
              <a:noFill/>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25" name="✔"/>
            <p:cNvSpPr txBox="1"/>
            <p:nvPr/>
          </p:nvSpPr>
          <p:spPr>
            <a:xfrm>
              <a:off x="130771" y="152795"/>
              <a:ext cx="631426" cy="5873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729" name="✔"/>
          <p:cNvGrpSpPr/>
          <p:nvPr/>
        </p:nvGrpSpPr>
        <p:grpSpPr>
          <a:xfrm>
            <a:off x="12049125" y="3053954"/>
            <a:ext cx="892969" cy="892969"/>
            <a:chOff x="0" y="0"/>
            <a:chExt cx="892967" cy="892967"/>
          </a:xfrm>
        </p:grpSpPr>
        <p:sp>
          <p:nvSpPr>
            <p:cNvPr id="727" name="Circle"/>
            <p:cNvSpPr/>
            <p:nvPr/>
          </p:nvSpPr>
          <p:spPr>
            <a:xfrm>
              <a:off x="0" y="0"/>
              <a:ext cx="892968" cy="892968"/>
            </a:xfrm>
            <a:prstGeom prst="ellipse">
              <a:avLst/>
            </a:prstGeom>
            <a:solidFill>
              <a:srgbClr val="FF9300"/>
            </a:solidFill>
            <a:ln w="25400" cap="flat">
              <a:noFill/>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28" name="✔"/>
            <p:cNvSpPr txBox="1"/>
            <p:nvPr/>
          </p:nvSpPr>
          <p:spPr>
            <a:xfrm>
              <a:off x="130771" y="152795"/>
              <a:ext cx="631426" cy="5873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732" name="✔"/>
          <p:cNvGrpSpPr/>
          <p:nvPr/>
        </p:nvGrpSpPr>
        <p:grpSpPr>
          <a:xfrm>
            <a:off x="13120687" y="4054078"/>
            <a:ext cx="892969" cy="892969"/>
            <a:chOff x="0" y="0"/>
            <a:chExt cx="892967" cy="892967"/>
          </a:xfrm>
        </p:grpSpPr>
        <p:sp>
          <p:nvSpPr>
            <p:cNvPr id="730" name="Circle"/>
            <p:cNvSpPr/>
            <p:nvPr/>
          </p:nvSpPr>
          <p:spPr>
            <a:xfrm>
              <a:off x="0" y="0"/>
              <a:ext cx="892968" cy="892968"/>
            </a:xfrm>
            <a:prstGeom prst="ellipse">
              <a:avLst/>
            </a:prstGeom>
            <a:solidFill>
              <a:srgbClr val="FF9300"/>
            </a:solidFill>
            <a:ln w="25400" cap="flat">
              <a:noFill/>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31" name="✔"/>
            <p:cNvSpPr txBox="1"/>
            <p:nvPr/>
          </p:nvSpPr>
          <p:spPr>
            <a:xfrm>
              <a:off x="130771" y="152795"/>
              <a:ext cx="631426" cy="5873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735" name="✔"/>
          <p:cNvGrpSpPr/>
          <p:nvPr/>
        </p:nvGrpSpPr>
        <p:grpSpPr>
          <a:xfrm>
            <a:off x="11638360" y="5768578"/>
            <a:ext cx="892969" cy="892969"/>
            <a:chOff x="0" y="0"/>
            <a:chExt cx="892967" cy="892967"/>
          </a:xfrm>
        </p:grpSpPr>
        <p:sp>
          <p:nvSpPr>
            <p:cNvPr id="733" name="Circle"/>
            <p:cNvSpPr/>
            <p:nvPr/>
          </p:nvSpPr>
          <p:spPr>
            <a:xfrm>
              <a:off x="0" y="0"/>
              <a:ext cx="892968" cy="892968"/>
            </a:xfrm>
            <a:prstGeom prst="ellipse">
              <a:avLst/>
            </a:prstGeom>
            <a:solidFill>
              <a:srgbClr val="FF9300"/>
            </a:solidFill>
            <a:ln w="25400" cap="flat">
              <a:noFill/>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34" name="✔"/>
            <p:cNvSpPr txBox="1"/>
            <p:nvPr/>
          </p:nvSpPr>
          <p:spPr>
            <a:xfrm>
              <a:off x="130771" y="152795"/>
              <a:ext cx="631426" cy="5873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738" name="✔"/>
          <p:cNvGrpSpPr/>
          <p:nvPr/>
        </p:nvGrpSpPr>
        <p:grpSpPr>
          <a:xfrm>
            <a:off x="9263061" y="7215188"/>
            <a:ext cx="892969" cy="892969"/>
            <a:chOff x="0" y="0"/>
            <a:chExt cx="892967" cy="892967"/>
          </a:xfrm>
        </p:grpSpPr>
        <p:sp>
          <p:nvSpPr>
            <p:cNvPr id="736" name="Circle"/>
            <p:cNvSpPr/>
            <p:nvPr/>
          </p:nvSpPr>
          <p:spPr>
            <a:xfrm>
              <a:off x="0" y="0"/>
              <a:ext cx="892968" cy="892968"/>
            </a:xfrm>
            <a:prstGeom prst="ellipse">
              <a:avLst/>
            </a:prstGeom>
            <a:solidFill>
              <a:srgbClr val="FF9300"/>
            </a:solidFill>
            <a:ln w="25400" cap="flat">
              <a:noFill/>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37" name="✔"/>
            <p:cNvSpPr txBox="1"/>
            <p:nvPr/>
          </p:nvSpPr>
          <p:spPr>
            <a:xfrm>
              <a:off x="130771" y="152795"/>
              <a:ext cx="631426" cy="5873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741" name="✔"/>
          <p:cNvGrpSpPr/>
          <p:nvPr/>
        </p:nvGrpSpPr>
        <p:grpSpPr>
          <a:xfrm>
            <a:off x="13156406" y="11179967"/>
            <a:ext cx="875109" cy="875109"/>
            <a:chOff x="0" y="0"/>
            <a:chExt cx="875108" cy="875108"/>
          </a:xfrm>
        </p:grpSpPr>
        <p:sp>
          <p:nvSpPr>
            <p:cNvPr id="739" name="Circle"/>
            <p:cNvSpPr/>
            <p:nvPr/>
          </p:nvSpPr>
          <p:spPr>
            <a:xfrm>
              <a:off x="-1" y="-1"/>
              <a:ext cx="875110" cy="875110"/>
            </a:xfrm>
            <a:prstGeom prst="ellipse">
              <a:avLst/>
            </a:prstGeom>
            <a:solidFill>
              <a:srgbClr val="FF9300"/>
            </a:solidFill>
            <a:ln w="25400" cap="flat">
              <a:noFill/>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40" name="✔"/>
            <p:cNvSpPr txBox="1"/>
            <p:nvPr/>
          </p:nvSpPr>
          <p:spPr>
            <a:xfrm>
              <a:off x="128155" y="143866"/>
              <a:ext cx="618797" cy="5873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744" name="✔"/>
          <p:cNvGrpSpPr/>
          <p:nvPr/>
        </p:nvGrpSpPr>
        <p:grpSpPr>
          <a:xfrm>
            <a:off x="7887892" y="11644311"/>
            <a:ext cx="892969" cy="892969"/>
            <a:chOff x="0" y="0"/>
            <a:chExt cx="892967" cy="892967"/>
          </a:xfrm>
        </p:grpSpPr>
        <p:sp>
          <p:nvSpPr>
            <p:cNvPr id="742" name="Circle"/>
            <p:cNvSpPr/>
            <p:nvPr/>
          </p:nvSpPr>
          <p:spPr>
            <a:xfrm>
              <a:off x="0" y="0"/>
              <a:ext cx="892968" cy="892968"/>
            </a:xfrm>
            <a:prstGeom prst="ellipse">
              <a:avLst/>
            </a:prstGeom>
            <a:solidFill>
              <a:srgbClr val="FF9300"/>
            </a:solidFill>
            <a:ln w="25400" cap="flat">
              <a:noFill/>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43" name="✔"/>
            <p:cNvSpPr txBox="1"/>
            <p:nvPr/>
          </p:nvSpPr>
          <p:spPr>
            <a:xfrm>
              <a:off x="130771" y="152795"/>
              <a:ext cx="631426" cy="5873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747" name="“a+b”"/>
          <p:cNvGrpSpPr/>
          <p:nvPr/>
        </p:nvGrpSpPr>
        <p:grpSpPr>
          <a:xfrm>
            <a:off x="15567421" y="1071562"/>
            <a:ext cx="4250533" cy="1107283"/>
            <a:chOff x="0" y="0"/>
            <a:chExt cx="4250532" cy="1107282"/>
          </a:xfrm>
        </p:grpSpPr>
        <p:sp>
          <p:nvSpPr>
            <p:cNvPr id="745" name="Rounded Rectangle"/>
            <p:cNvSpPr/>
            <p:nvPr/>
          </p:nvSpPr>
          <p:spPr>
            <a:xfrm>
              <a:off x="0" y="0"/>
              <a:ext cx="4250533" cy="1107283"/>
            </a:xfrm>
            <a:prstGeom prst="roundRect">
              <a:avLst>
                <a:gd name="adj" fmla="val 24194"/>
              </a:avLst>
            </a:prstGeom>
            <a:blipFill rotWithShape="1">
              <a:blip r:embed="rId4"/>
              <a:srcRect l="0" t="0" r="0" b="0"/>
              <a:tile tx="0" ty="0" sx="100000" sy="100000" flip="none" algn="tl"/>
            </a:blipFill>
            <a:ln w="50800" cap="flat">
              <a:solidFill>
                <a:srgbClr val="FFFFFF"/>
              </a:solidFill>
              <a:prstDash val="solid"/>
              <a:miter lim="400000"/>
            </a:ln>
            <a:effectLst>
              <a:outerShdw sx="100000" sy="100000" kx="0" ky="0" algn="b" rotWithShape="0" blurRad="152400" dist="152400" dir="3420000">
                <a:srgbClr val="000000">
                  <a:alpha val="50000"/>
                </a:srgbClr>
              </a:outerShdw>
            </a:effectLst>
          </p:spPr>
          <p:txBody>
            <a:bodyPr wrap="square" lIns="91439" tIns="91439" rIns="91439" bIns="91439" numCol="1" anchor="ctr">
              <a:noAutofit/>
            </a:bodyPr>
            <a:lstStyle/>
            <a:p>
              <a:pPr algn="ctr" defTabSz="642914">
                <a:lnSpc>
                  <a:spcPts val="5200"/>
                </a:lnSpc>
                <a:tabLst>
                  <a:tab pos="1168400" algn="l"/>
                </a:tabLst>
                <a:defRPr sz="6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46" name="“a+b”"/>
            <p:cNvSpPr txBox="1"/>
            <p:nvPr/>
          </p:nvSpPr>
          <p:spPr>
            <a:xfrm>
              <a:off x="103863" y="171510"/>
              <a:ext cx="4042806" cy="764262"/>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53577" tIns="53577" rIns="53577" bIns="53577" numCol="1" anchor="ctr">
              <a:spAutoFit/>
            </a:bodyPr>
            <a:lstStyle>
              <a:lvl1pPr algn="ctr" defTabSz="642914">
                <a:lnSpc>
                  <a:spcPts val="5200"/>
                </a:lnSpc>
                <a:tabLst>
                  <a:tab pos="1168400" algn="l"/>
                </a:tabLst>
                <a:defRPr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“a+b”</a:t>
              </a:r>
            </a:p>
          </p:txBody>
        </p:sp>
      </p:grpSp>
      <p:grpSp>
        <p:nvGrpSpPr>
          <p:cNvPr id="750" name="✔"/>
          <p:cNvGrpSpPr/>
          <p:nvPr/>
        </p:nvGrpSpPr>
        <p:grpSpPr>
          <a:xfrm>
            <a:off x="17246204" y="5768578"/>
            <a:ext cx="892969" cy="892969"/>
            <a:chOff x="0" y="0"/>
            <a:chExt cx="892967" cy="892967"/>
          </a:xfrm>
        </p:grpSpPr>
        <p:sp>
          <p:nvSpPr>
            <p:cNvPr id="748" name="Circle"/>
            <p:cNvSpPr/>
            <p:nvPr/>
          </p:nvSpPr>
          <p:spPr>
            <a:xfrm>
              <a:off x="0" y="0"/>
              <a:ext cx="892968" cy="892968"/>
            </a:xfrm>
            <a:prstGeom prst="ellipse">
              <a:avLst/>
            </a:prstGeom>
            <a:solidFill>
              <a:srgbClr val="FF9300"/>
            </a:solidFill>
            <a:ln w="25400" cap="flat">
              <a:noFill/>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49" name="✔"/>
            <p:cNvSpPr txBox="1"/>
            <p:nvPr/>
          </p:nvSpPr>
          <p:spPr>
            <a:xfrm>
              <a:off x="130771" y="152795"/>
              <a:ext cx="631426" cy="5873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753" name="“%3d”"/>
          <p:cNvGrpSpPr/>
          <p:nvPr/>
        </p:nvGrpSpPr>
        <p:grpSpPr>
          <a:xfrm>
            <a:off x="16156779" y="1732359"/>
            <a:ext cx="4250533" cy="1107283"/>
            <a:chOff x="0" y="0"/>
            <a:chExt cx="4250532" cy="1107282"/>
          </a:xfrm>
        </p:grpSpPr>
        <p:sp>
          <p:nvSpPr>
            <p:cNvPr id="751" name="Rounded Rectangle"/>
            <p:cNvSpPr/>
            <p:nvPr/>
          </p:nvSpPr>
          <p:spPr>
            <a:xfrm>
              <a:off x="0" y="0"/>
              <a:ext cx="4250533" cy="1107283"/>
            </a:xfrm>
            <a:prstGeom prst="roundRect">
              <a:avLst>
                <a:gd name="adj" fmla="val 24194"/>
              </a:avLst>
            </a:prstGeom>
            <a:blipFill rotWithShape="1">
              <a:blip r:embed="rId4"/>
              <a:srcRect l="0" t="0" r="0" b="0"/>
              <a:tile tx="0" ty="0" sx="100000" sy="100000" flip="none" algn="tl"/>
            </a:blipFill>
            <a:ln w="50800" cap="flat">
              <a:solidFill>
                <a:srgbClr val="FFFFFF"/>
              </a:solidFill>
              <a:prstDash val="solid"/>
              <a:miter lim="400000"/>
            </a:ln>
            <a:effectLst>
              <a:outerShdw sx="100000" sy="100000" kx="0" ky="0" algn="b" rotWithShape="0" blurRad="152400" dist="152400" dir="3420000">
                <a:srgbClr val="000000">
                  <a:alpha val="50000"/>
                </a:srgbClr>
              </a:outerShdw>
            </a:effectLst>
          </p:spPr>
          <p:txBody>
            <a:bodyPr wrap="square" lIns="91439" tIns="91439" rIns="91439" bIns="91439" numCol="1" anchor="ctr">
              <a:noAutofit/>
            </a:bodyPr>
            <a:lstStyle/>
            <a:p>
              <a:pPr algn="ctr" defTabSz="642914">
                <a:lnSpc>
                  <a:spcPts val="5200"/>
                </a:lnSpc>
                <a:tabLst>
                  <a:tab pos="1168400" algn="l"/>
                </a:tabLst>
                <a:defRPr sz="6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52" name="“%3d”"/>
            <p:cNvSpPr txBox="1"/>
            <p:nvPr/>
          </p:nvSpPr>
          <p:spPr>
            <a:xfrm>
              <a:off x="103863" y="171510"/>
              <a:ext cx="4042806" cy="764262"/>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53577" tIns="53577" rIns="53577" bIns="53577" numCol="1" anchor="ctr">
              <a:spAutoFit/>
            </a:bodyPr>
            <a:lstStyle>
              <a:lvl1pPr algn="ctr" defTabSz="642914">
                <a:lnSpc>
                  <a:spcPts val="5200"/>
                </a:lnSpc>
                <a:tabLst>
                  <a:tab pos="1168400" algn="l"/>
                </a:tabLst>
                <a:defRPr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“%3d”</a:t>
              </a:r>
            </a:p>
          </p:txBody>
        </p:sp>
      </p:grpSp>
      <p:grpSp>
        <p:nvGrpSpPr>
          <p:cNvPr id="756" name="✔"/>
          <p:cNvGrpSpPr/>
          <p:nvPr/>
        </p:nvGrpSpPr>
        <p:grpSpPr>
          <a:xfrm>
            <a:off x="15263812" y="7215188"/>
            <a:ext cx="892969" cy="892969"/>
            <a:chOff x="0" y="0"/>
            <a:chExt cx="892967" cy="892967"/>
          </a:xfrm>
        </p:grpSpPr>
        <p:sp>
          <p:nvSpPr>
            <p:cNvPr id="754" name="Circle"/>
            <p:cNvSpPr/>
            <p:nvPr/>
          </p:nvSpPr>
          <p:spPr>
            <a:xfrm>
              <a:off x="0" y="0"/>
              <a:ext cx="892968" cy="892968"/>
            </a:xfrm>
            <a:prstGeom prst="ellipse">
              <a:avLst/>
            </a:prstGeom>
            <a:solidFill>
              <a:srgbClr val="FF9300"/>
            </a:solidFill>
            <a:ln w="25400" cap="flat">
              <a:noFill/>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55" name="✔"/>
            <p:cNvSpPr txBox="1"/>
            <p:nvPr/>
          </p:nvSpPr>
          <p:spPr>
            <a:xfrm>
              <a:off x="130771" y="152795"/>
              <a:ext cx="631426" cy="5873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759" name="✔"/>
          <p:cNvGrpSpPr/>
          <p:nvPr/>
        </p:nvGrpSpPr>
        <p:grpSpPr>
          <a:xfrm>
            <a:off x="12477750" y="8786811"/>
            <a:ext cx="892968" cy="892969"/>
            <a:chOff x="0" y="0"/>
            <a:chExt cx="892967" cy="892967"/>
          </a:xfrm>
        </p:grpSpPr>
        <p:sp>
          <p:nvSpPr>
            <p:cNvPr id="757" name="Circle"/>
            <p:cNvSpPr/>
            <p:nvPr/>
          </p:nvSpPr>
          <p:spPr>
            <a:xfrm>
              <a:off x="0" y="0"/>
              <a:ext cx="892968" cy="892968"/>
            </a:xfrm>
            <a:prstGeom prst="ellipse">
              <a:avLst/>
            </a:prstGeom>
            <a:solidFill>
              <a:srgbClr val="FF9300"/>
            </a:solidFill>
            <a:ln w="25400" cap="flat">
              <a:noFill/>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58" name="✔"/>
            <p:cNvSpPr txBox="1"/>
            <p:nvPr/>
          </p:nvSpPr>
          <p:spPr>
            <a:xfrm>
              <a:off x="130771" y="152795"/>
              <a:ext cx="631426" cy="5873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762" name="“%g”"/>
          <p:cNvGrpSpPr/>
          <p:nvPr/>
        </p:nvGrpSpPr>
        <p:grpSpPr>
          <a:xfrm>
            <a:off x="16621123" y="2393156"/>
            <a:ext cx="4250533" cy="1107283"/>
            <a:chOff x="0" y="0"/>
            <a:chExt cx="4250532" cy="1107282"/>
          </a:xfrm>
        </p:grpSpPr>
        <p:sp>
          <p:nvSpPr>
            <p:cNvPr id="760" name="Rounded Rectangle"/>
            <p:cNvSpPr/>
            <p:nvPr/>
          </p:nvSpPr>
          <p:spPr>
            <a:xfrm>
              <a:off x="0" y="0"/>
              <a:ext cx="4250533" cy="1107283"/>
            </a:xfrm>
            <a:prstGeom prst="roundRect">
              <a:avLst>
                <a:gd name="adj" fmla="val 24194"/>
              </a:avLst>
            </a:prstGeom>
            <a:blipFill rotWithShape="1">
              <a:blip r:embed="rId4"/>
              <a:srcRect l="0" t="0" r="0" b="0"/>
              <a:tile tx="0" ty="0" sx="100000" sy="100000" flip="none" algn="tl"/>
            </a:blipFill>
            <a:ln w="50800" cap="flat">
              <a:solidFill>
                <a:srgbClr val="FFFFFF"/>
              </a:solidFill>
              <a:prstDash val="solid"/>
              <a:miter lim="400000"/>
            </a:ln>
            <a:effectLst>
              <a:outerShdw sx="100000" sy="100000" kx="0" ky="0" algn="b" rotWithShape="0" blurRad="152400" dist="152400" dir="3420000">
                <a:srgbClr val="000000">
                  <a:alpha val="50000"/>
                </a:srgbClr>
              </a:outerShdw>
            </a:effectLst>
          </p:spPr>
          <p:txBody>
            <a:bodyPr wrap="square" lIns="91439" tIns="91439" rIns="91439" bIns="91439" numCol="1" anchor="ctr">
              <a:noAutofit/>
            </a:bodyPr>
            <a:lstStyle/>
            <a:p>
              <a:pPr algn="ctr" defTabSz="642914">
                <a:lnSpc>
                  <a:spcPts val="5200"/>
                </a:lnSpc>
                <a:tabLst>
                  <a:tab pos="1168400" algn="l"/>
                </a:tabLst>
                <a:defRPr sz="6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61" name="“%g”"/>
            <p:cNvSpPr txBox="1"/>
            <p:nvPr/>
          </p:nvSpPr>
          <p:spPr>
            <a:xfrm>
              <a:off x="103863" y="171510"/>
              <a:ext cx="4042806" cy="764262"/>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53577" tIns="53577" rIns="53577" bIns="53577" numCol="1" anchor="ctr">
              <a:spAutoFit/>
            </a:bodyPr>
            <a:lstStyle>
              <a:lvl1pPr algn="ctr" defTabSz="642914">
                <a:lnSpc>
                  <a:spcPts val="5200"/>
                </a:lnSpc>
                <a:tabLst>
                  <a:tab pos="1168400" algn="l"/>
                </a:tabLst>
                <a:defRPr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“%g”</a:t>
              </a:r>
            </a:p>
          </p:txBody>
        </p:sp>
      </p:grpSp>
      <p:grpSp>
        <p:nvGrpSpPr>
          <p:cNvPr id="765" name="✔"/>
          <p:cNvGrpSpPr/>
          <p:nvPr/>
        </p:nvGrpSpPr>
        <p:grpSpPr>
          <a:xfrm>
            <a:off x="15460265" y="8786811"/>
            <a:ext cx="892969" cy="892969"/>
            <a:chOff x="0" y="0"/>
            <a:chExt cx="892967" cy="892967"/>
          </a:xfrm>
        </p:grpSpPr>
        <p:sp>
          <p:nvSpPr>
            <p:cNvPr id="763" name="Circle"/>
            <p:cNvSpPr/>
            <p:nvPr/>
          </p:nvSpPr>
          <p:spPr>
            <a:xfrm>
              <a:off x="0" y="0"/>
              <a:ext cx="892968" cy="892968"/>
            </a:xfrm>
            <a:prstGeom prst="ellipse">
              <a:avLst/>
            </a:prstGeom>
            <a:solidFill>
              <a:srgbClr val="FF9300"/>
            </a:solidFill>
            <a:ln w="25400" cap="flat">
              <a:noFill/>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64" name="✔"/>
            <p:cNvSpPr txBox="1"/>
            <p:nvPr/>
          </p:nvSpPr>
          <p:spPr>
            <a:xfrm>
              <a:off x="130771" y="152795"/>
              <a:ext cx="631426" cy="5873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sp>
        <p:nvSpPr>
          <p:cNvPr id="766" name="Rectangle"/>
          <p:cNvSpPr/>
          <p:nvPr/>
        </p:nvSpPr>
        <p:spPr>
          <a:xfrm>
            <a:off x="2440780" y="1589483"/>
            <a:ext cx="4518424" cy="7483080"/>
          </a:xfrm>
          <a:prstGeom prst="rect">
            <a:avLst/>
          </a:prstGeom>
          <a:solidFill>
            <a:srgbClr val="FFFFFF"/>
          </a:solidFill>
          <a:ln w="50800">
            <a:solidFill>
              <a:srgbClr val="000000"/>
            </a:solidFill>
            <a:miter lim="400000"/>
          </a:ln>
        </p:spPr>
        <p:txBody>
          <a:bodyPr tIns="91439" bIns="91439"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aphicFrame>
        <p:nvGraphicFramePr>
          <p:cNvPr id="767" name="2D Column Chart"/>
          <p:cNvGraphicFramePr/>
          <p:nvPr/>
        </p:nvGraphicFramePr>
        <p:xfrm>
          <a:off x="2903450" y="1456728"/>
          <a:ext cx="3624041" cy="7444499"/>
        </p:xfrm>
        <a:graphic xmlns:a="http://schemas.openxmlformats.org/drawingml/2006/main">
          <a:graphicData uri="http://schemas.openxmlformats.org/drawingml/2006/chart">
            <c:chart xmlns:c="http://schemas.openxmlformats.org/drawingml/2006/chart" r:id="rId5"/>
          </a:graphicData>
        </a:graphic>
      </p:graphicFrame>
      <p:grpSp>
        <p:nvGrpSpPr>
          <p:cNvPr id="770" name="✔"/>
          <p:cNvGrpSpPr/>
          <p:nvPr/>
        </p:nvGrpSpPr>
        <p:grpSpPr>
          <a:xfrm>
            <a:off x="13156406" y="11179970"/>
            <a:ext cx="892969" cy="892969"/>
            <a:chOff x="0" y="0"/>
            <a:chExt cx="892967" cy="892967"/>
          </a:xfrm>
        </p:grpSpPr>
        <p:sp>
          <p:nvSpPr>
            <p:cNvPr id="768" name="Circle"/>
            <p:cNvSpPr/>
            <p:nvPr/>
          </p:nvSpPr>
          <p:spPr>
            <a:xfrm>
              <a:off x="0" y="0"/>
              <a:ext cx="892968" cy="892968"/>
            </a:xfrm>
            <a:prstGeom prst="ellipse">
              <a:avLst/>
            </a:prstGeom>
            <a:solidFill>
              <a:srgbClr val="FF9300"/>
            </a:solidFill>
            <a:ln w="25400" cap="flat">
              <a:noFill/>
              <a:miter lim="400000"/>
            </a:ln>
            <a:effectLst>
              <a:outerShdw sx="100000" sy="100000" kx="0" ky="0" algn="b" rotWithShape="0" blurRad="76200" dist="76200" dir="2820000">
                <a:srgbClr val="000000">
                  <a:alpha val="50000"/>
                </a:srgbClr>
              </a:outerShdw>
            </a:effectLst>
          </p:spPr>
          <p:txBody>
            <a:bodyPr wrap="square" lIns="91439" tIns="91439" rIns="91439" bIns="91439"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69" name="✔"/>
            <p:cNvSpPr txBox="1"/>
            <p:nvPr/>
          </p:nvSpPr>
          <p:spPr>
            <a:xfrm>
              <a:off x="130771" y="152795"/>
              <a:ext cx="631426" cy="587377"/>
            </a:xfrm>
            <a:prstGeom prst="rect">
              <a:avLst/>
            </a:prstGeom>
            <a:noFill/>
            <a:ln w="254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spTree>
  </p:cSld>
  <p:clrMapOvr>
    <a:masterClrMapping/>
  </p:clrMapOvr>
  <mc:AlternateContent xmlns:mc="http://schemas.openxmlformats.org/markup-compatibility/2006">
    <mc:Choice xmlns:p14="http://schemas.microsoft.com/office/powerpoint/2010/main" Requires="p14">
      <p:transition spd="slow" advClick="1" p14:dur="1200">
        <p:wipe dir="u"/>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4" name="Title 1"/>
          <p:cNvSpPr txBox="1"/>
          <p:nvPr>
            <p:ph type="title"/>
          </p:nvPr>
        </p:nvSpPr>
        <p:spPr>
          <a:xfrm>
            <a:off x="1676400" y="36510"/>
            <a:ext cx="21031200" cy="2651126"/>
          </a:xfrm>
          <a:prstGeom prst="rect">
            <a:avLst/>
          </a:prstGeom>
        </p:spPr>
        <p:txBody>
          <a:bodyPr/>
          <a:lstStyle/>
          <a:p>
            <a:pPr/>
            <a:r>
              <a:t>Branch Coverage</a:t>
            </a:r>
          </a:p>
        </p:txBody>
      </p:sp>
      <p:sp>
        <p:nvSpPr>
          <p:cNvPr id="775" name="Content Placeholder 2"/>
          <p:cNvSpPr txBox="1"/>
          <p:nvPr>
            <p:ph type="body" idx="1"/>
          </p:nvPr>
        </p:nvSpPr>
        <p:spPr>
          <a:xfrm>
            <a:off x="1676400" y="3000320"/>
            <a:ext cx="17449800" cy="8702676"/>
          </a:xfrm>
          <a:prstGeom prst="rect">
            <a:avLst/>
          </a:prstGeom>
        </p:spPr>
        <p:txBody>
          <a:bodyPr/>
          <a:lstStyle/>
          <a:p>
            <a:pPr>
              <a:lnSpc>
                <a:spcPct val="81000"/>
              </a:lnSpc>
              <a:defRPr sz="5800"/>
            </a:pPr>
            <a:r>
              <a:t>Adequacy criterion: </a:t>
            </a:r>
            <a:r>
              <a:rPr i="1">
                <a:solidFill>
                  <a:srgbClr val="011993"/>
                </a:solidFill>
              </a:rPr>
              <a:t>each branch in the CFG must be executed at least once</a:t>
            </a:r>
          </a:p>
          <a:p>
            <a:pPr marL="0" indent="0" algn="ctr">
              <a:lnSpc>
                <a:spcPct val="81000"/>
              </a:lnSpc>
              <a:buSzTx/>
              <a:buNone/>
              <a:defRPr sz="5800"/>
            </a:pPr>
            <a:r>
              <a:t>coverage:   </a:t>
            </a:r>
            <a:r>
              <a:rPr i="1" u="sng"/>
              <a:t># executed branches</a:t>
            </a:r>
            <a:br>
              <a:rPr i="1" u="sng"/>
            </a:br>
            <a:r>
              <a:rPr i="1"/>
              <a:t>	  # branches</a:t>
            </a:r>
          </a:p>
          <a:p>
            <a:pPr>
              <a:lnSpc>
                <a:spcPct val="81000"/>
              </a:lnSpc>
              <a:defRPr sz="5800"/>
            </a:pPr>
          </a:p>
          <a:p>
            <a:pPr>
              <a:lnSpc>
                <a:spcPct val="81000"/>
              </a:lnSpc>
              <a:defRPr sz="5800"/>
            </a:pPr>
            <a:r>
              <a:t>Subsumes statement testing criterion because traversing all edges implies traversing all nodes</a:t>
            </a:r>
          </a:p>
          <a:p>
            <a:pPr>
              <a:lnSpc>
                <a:spcPct val="81000"/>
              </a:lnSpc>
              <a:defRPr sz="5800"/>
            </a:pPr>
          </a:p>
          <a:p>
            <a:pPr>
              <a:lnSpc>
                <a:spcPct val="81000"/>
              </a:lnSpc>
              <a:defRPr sz="5800"/>
            </a:pPr>
            <a:r>
              <a:t>Most </a:t>
            </a:r>
            <a:r>
              <a:rPr>
                <a:solidFill>
                  <a:srgbClr val="FF0000"/>
                </a:solidFill>
              </a:rPr>
              <a:t>widely used criterion in industry</a:t>
            </a:r>
          </a:p>
        </p:txBody>
      </p:sp>
      <p:sp>
        <p:nvSpPr>
          <p:cNvPr id="776" name="Slide Number Placeholder 3"/>
          <p:cNvSpPr txBox="1"/>
          <p:nvPr>
            <p:ph type="sldNum" sz="quarter" idx="2"/>
          </p:nvPr>
        </p:nvSpPr>
        <p:spPr>
          <a:xfrm>
            <a:off x="22203052" y="12835870"/>
            <a:ext cx="504548" cy="48391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0" name="Title 1"/>
          <p:cNvSpPr txBox="1"/>
          <p:nvPr>
            <p:ph type="title"/>
          </p:nvPr>
        </p:nvSpPr>
        <p:spPr>
          <a:xfrm>
            <a:off x="1676400" y="36510"/>
            <a:ext cx="21031200" cy="2651126"/>
          </a:xfrm>
          <a:prstGeom prst="rect">
            <a:avLst/>
          </a:prstGeom>
        </p:spPr>
        <p:txBody>
          <a:bodyPr/>
          <a:lstStyle/>
          <a:p>
            <a:pPr/>
            <a:r>
              <a:t>Branch Coverage Measures</a:t>
            </a:r>
          </a:p>
        </p:txBody>
      </p:sp>
      <p:sp>
        <p:nvSpPr>
          <p:cNvPr id="781" name="Content Placeholder 2"/>
          <p:cNvSpPr txBox="1"/>
          <p:nvPr>
            <p:ph type="body" idx="1"/>
          </p:nvPr>
        </p:nvSpPr>
        <p:spPr>
          <a:xfrm>
            <a:off x="1676400" y="3000320"/>
            <a:ext cx="15774690" cy="8702676"/>
          </a:xfrm>
          <a:prstGeom prst="rect">
            <a:avLst/>
          </a:prstGeom>
        </p:spPr>
        <p:txBody>
          <a:bodyPr/>
          <a:lstStyle/>
          <a:p>
            <a:pPr/>
            <a:r>
              <a:t>Coverage is computed automatically while the tests execute</a:t>
            </a:r>
          </a:p>
          <a:p>
            <a:pPr/>
            <a:r>
              <a:t>jest --coverage </a:t>
            </a:r>
          </a:p>
          <a:p>
            <a:pPr lvl="1" marL="914400" indent="-457200">
              <a:spcBef>
                <a:spcPts val="1000"/>
              </a:spcBef>
              <a:defRPr sz="4800"/>
            </a:pPr>
            <a:r>
              <a:t>Does it all for you</a:t>
            </a:r>
          </a:p>
        </p:txBody>
      </p:sp>
      <p:sp>
        <p:nvSpPr>
          <p:cNvPr id="782" name="Slide Number Placeholder 3"/>
          <p:cNvSpPr txBox="1"/>
          <p:nvPr>
            <p:ph type="sldNum" sz="quarter" idx="2"/>
          </p:nvPr>
        </p:nvSpPr>
        <p:spPr>
          <a:xfrm>
            <a:off x="22203052" y="12835870"/>
            <a:ext cx="504548" cy="48391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785" name="Image"/>
          <p:cNvGrpSpPr/>
          <p:nvPr/>
        </p:nvGrpSpPr>
        <p:grpSpPr>
          <a:xfrm>
            <a:off x="9093200" y="5130508"/>
            <a:ext cx="13614402" cy="7163092"/>
            <a:chOff x="0" y="0"/>
            <a:chExt cx="13614401" cy="7163091"/>
          </a:xfrm>
        </p:grpSpPr>
        <p:pic>
          <p:nvPicPr>
            <p:cNvPr id="783" name="Image" descr="Image"/>
            <p:cNvPicPr>
              <a:picLocks noChangeAspect="1"/>
            </p:cNvPicPr>
            <p:nvPr/>
          </p:nvPicPr>
          <p:blipFill>
            <a:blip r:embed="rId3">
              <a:extLst/>
            </a:blip>
            <a:stretch>
              <a:fillRect/>
            </a:stretch>
          </p:blipFill>
          <p:spPr>
            <a:xfrm>
              <a:off x="393173" y="263735"/>
              <a:ext cx="12828056" cy="6108151"/>
            </a:xfrm>
            <a:prstGeom prst="rect">
              <a:avLst/>
            </a:prstGeom>
            <a:ln w="12700" cap="flat">
              <a:noFill/>
              <a:miter lim="400000"/>
            </a:ln>
            <a:effectLst/>
          </p:spPr>
        </p:pic>
        <p:pic>
          <p:nvPicPr>
            <p:cNvPr id="784" name="Image" descr="Image"/>
            <p:cNvPicPr>
              <a:picLocks noChangeAspect="1"/>
            </p:cNvPicPr>
            <p:nvPr/>
          </p:nvPicPr>
          <p:blipFill>
            <a:blip r:embed="rId4">
              <a:extLst/>
            </a:blip>
            <a:stretch>
              <a:fillRect/>
            </a:stretch>
          </p:blipFill>
          <p:spPr>
            <a:xfrm>
              <a:off x="0" y="0"/>
              <a:ext cx="13614402" cy="7163092"/>
            </a:xfrm>
            <a:prstGeom prst="rect">
              <a:avLst/>
            </a:prstGeom>
            <a:ln w="12700" cap="flat">
              <a:noFill/>
              <a:miter lim="400000"/>
            </a:ln>
            <a:effectLst/>
          </p:spPr>
        </p:pic>
      </p:grpSp>
      <p:sp>
        <p:nvSpPr>
          <p:cNvPr id="786" name="*see example at https://github.com/philipbeel/example-typescript-nyc-mocha-coverage"/>
          <p:cNvSpPr txBox="1"/>
          <p:nvPr/>
        </p:nvSpPr>
        <p:spPr>
          <a:xfrm>
            <a:off x="8705847" y="12281198"/>
            <a:ext cx="12143808" cy="443907"/>
          </a:xfrm>
          <a:prstGeom prst="rect">
            <a:avLst/>
          </a:prstGeom>
          <a:ln w="25400">
            <a:miter lim="400000"/>
          </a:ln>
          <a:extLst>
            <a:ext uri="{C572A759-6A51-4108-AA02-DFA0A04FC94B}">
              <ma14:wrappingTextBoxFlag xmlns:ma14="http://schemas.microsoft.com/office/mac/drawingml/2011/main" val="1"/>
            </a:ext>
          </a:extLst>
        </p:spPr>
        <p:txBody>
          <a:bodyPr wrap="none" lIns="71438" tIns="71438" rIns="71438" bIns="71438" anchor="ctr">
            <a:spAutoFit/>
          </a:bodyPr>
          <a:lstStyle/>
          <a:p>
            <a:pPr lvl="1" indent="1100114">
              <a:spcBef>
                <a:spcPts val="1400"/>
              </a:spcBef>
              <a:defRPr sz="2400"/>
            </a:pPr>
            <a:r>
              <a:t>*see example at https://github.com/philipbeel/example-typescript-nyc-mocha-coverage</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0" name="Every Branch Executed != Every Behavior Executed"/>
          <p:cNvSpPr txBox="1"/>
          <p:nvPr>
            <p:ph type="title"/>
          </p:nvPr>
        </p:nvSpPr>
        <p:spPr>
          <a:prstGeom prst="rect">
            <a:avLst/>
          </a:prstGeom>
        </p:spPr>
        <p:txBody>
          <a:bodyPr/>
          <a:lstStyle/>
          <a:p>
            <a:pPr/>
            <a:r>
              <a:t>Every Branch Executed != Every Behavior Executed</a:t>
            </a:r>
          </a:p>
        </p:txBody>
      </p:sp>
      <p:sp>
        <p:nvSpPr>
          <p:cNvPr id="791" name="In this example, all branches are covered by the test…"/>
          <p:cNvSpPr txBox="1"/>
          <p:nvPr>
            <p:ph type="body" sz="half" idx="1"/>
          </p:nvPr>
        </p:nvSpPr>
        <p:spPr>
          <a:xfrm>
            <a:off x="1676400" y="3000319"/>
            <a:ext cx="10565937" cy="8702677"/>
          </a:xfrm>
          <a:prstGeom prst="rect">
            <a:avLst/>
          </a:prstGeom>
        </p:spPr>
        <p:txBody>
          <a:bodyPr/>
          <a:lstStyle/>
          <a:p>
            <a:pPr/>
            <a:r>
              <a:t>In this example, all branches are covered by the test</a:t>
            </a:r>
          </a:p>
          <a:p>
            <a:pPr/>
            <a:r>
              <a:t>However: magic will crash under certain inputs</a:t>
            </a:r>
          </a:p>
        </p:txBody>
      </p:sp>
      <p:sp>
        <p:nvSpPr>
          <p:cNvPr id="79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93" name="function magic(x: number, y: number) {…"/>
          <p:cNvSpPr txBox="1"/>
          <p:nvPr/>
        </p:nvSpPr>
        <p:spPr>
          <a:xfrm>
            <a:off x="12474647" y="3813364"/>
            <a:ext cx="9463009" cy="8387081"/>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p>
            <a:pPr defTabSz="914400">
              <a:defRPr sz="3200">
                <a:solidFill>
                  <a:srgbClr val="011480"/>
                </a:solidFill>
                <a:latin typeface="Courier"/>
                <a:ea typeface="Courier"/>
                <a:cs typeface="Courier"/>
                <a:sym typeface="Courier"/>
              </a:defRPr>
            </a:pPr>
            <a:r>
              <a:t>function </a:t>
            </a:r>
            <a:r>
              <a:rPr>
                <a:solidFill>
                  <a:srgbClr val="000000"/>
                </a:solidFill>
              </a:rPr>
              <a:t>magic</a:t>
            </a:r>
            <a:r>
              <a:rPr>
                <a:solidFill>
                  <a:srgbClr val="272727"/>
                </a:solidFill>
              </a:rPr>
              <a:t>(x: </a:t>
            </a:r>
            <a:r>
              <a:t>number</a:t>
            </a:r>
            <a:r>
              <a:rPr>
                <a:solidFill>
                  <a:srgbClr val="272727"/>
                </a:solidFill>
              </a:rPr>
              <a:t>, y: </a:t>
            </a:r>
            <a:r>
              <a:t>number</a:t>
            </a:r>
            <a:r>
              <a:rPr>
                <a:solidFill>
                  <a:srgbClr val="272727"/>
                </a:solidFill>
              </a:rPr>
              <a:t>) {</a:t>
            </a:r>
            <a:endParaRPr>
              <a:solidFill>
                <a:srgbClr val="272727"/>
              </a:solidFill>
            </a:endParaRPr>
          </a:p>
          <a:p>
            <a:pPr defTabSz="914400">
              <a:defRPr sz="3200">
                <a:solidFill>
                  <a:srgbClr val="011480"/>
                </a:solidFill>
                <a:latin typeface="Courier"/>
                <a:ea typeface="Courier"/>
                <a:cs typeface="Courier"/>
                <a:sym typeface="Courier"/>
              </a:defRPr>
            </a:pPr>
            <a:r>
              <a:rPr>
                <a:solidFill>
                  <a:srgbClr val="272727"/>
                </a:solidFill>
              </a:rPr>
              <a:t>  </a:t>
            </a:r>
            <a:r>
              <a:t>let </a:t>
            </a:r>
            <a:r>
              <a:rPr>
                <a:solidFill>
                  <a:srgbClr val="458383"/>
                </a:solidFill>
              </a:rPr>
              <a:t>z </a:t>
            </a:r>
            <a:r>
              <a:rPr>
                <a:solidFill>
                  <a:srgbClr val="272727"/>
                </a:solidFill>
              </a:rPr>
              <a:t>= </a:t>
            </a:r>
            <a:r>
              <a:rPr>
                <a:solidFill>
                  <a:srgbClr val="0073E6"/>
                </a:solidFill>
              </a:rPr>
              <a:t>0</a:t>
            </a:r>
            <a:r>
              <a:rPr>
                <a:solidFill>
                  <a:srgbClr val="272727"/>
                </a:solidFill>
              </a:rPr>
              <a:t>;</a:t>
            </a:r>
            <a:endParaRPr>
              <a:solidFill>
                <a:srgbClr val="272727"/>
              </a:solidFill>
            </a:endParaRPr>
          </a:p>
          <a:p>
            <a:pPr defTabSz="914400">
              <a:defRPr sz="3200">
                <a:solidFill>
                  <a:srgbClr val="272727"/>
                </a:solidFill>
                <a:latin typeface="Courier"/>
                <a:ea typeface="Courier"/>
                <a:cs typeface="Courier"/>
                <a:sym typeface="Courier"/>
              </a:defRPr>
            </a:pPr>
            <a:r>
              <a:t>  </a:t>
            </a:r>
            <a:r>
              <a:rPr>
                <a:solidFill>
                  <a:srgbClr val="011480"/>
                </a:solidFill>
              </a:rPr>
              <a:t>if </a:t>
            </a:r>
            <a:r>
              <a:t>(x !== </a:t>
            </a:r>
            <a:r>
              <a:rPr>
                <a:solidFill>
                  <a:srgbClr val="0073E6"/>
                </a:solidFill>
              </a:rPr>
              <a:t>0</a:t>
            </a:r>
            <a:r>
              <a:t>) {</a:t>
            </a:r>
          </a:p>
          <a:p>
            <a:pPr defTabSz="914400">
              <a:defRPr sz="3200">
                <a:solidFill>
                  <a:srgbClr val="272727"/>
                </a:solidFill>
                <a:latin typeface="Courier"/>
                <a:ea typeface="Courier"/>
                <a:cs typeface="Courier"/>
                <a:sym typeface="Courier"/>
              </a:defRPr>
            </a:pPr>
            <a:r>
              <a:t>    </a:t>
            </a:r>
            <a:r>
              <a:rPr>
                <a:solidFill>
                  <a:srgbClr val="458383"/>
                </a:solidFill>
              </a:rPr>
              <a:t>z </a:t>
            </a:r>
            <a:r>
              <a:t>= x + </a:t>
            </a:r>
            <a:r>
              <a:rPr>
                <a:solidFill>
                  <a:srgbClr val="0073E6"/>
                </a:solidFill>
              </a:rPr>
              <a:t>10</a:t>
            </a:r>
            <a:r>
              <a:t>;</a:t>
            </a:r>
          </a:p>
          <a:p>
            <a:pPr defTabSz="914400">
              <a:defRPr sz="32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endParaRPr>
              <a:solidFill>
                <a:srgbClr val="272727"/>
              </a:solidFill>
            </a:endParaRPr>
          </a:p>
          <a:p>
            <a:pPr defTabSz="914400">
              <a:defRPr sz="3200">
                <a:solidFill>
                  <a:srgbClr val="272727"/>
                </a:solidFill>
                <a:latin typeface="Courier"/>
                <a:ea typeface="Courier"/>
                <a:cs typeface="Courier"/>
                <a:sym typeface="Courier"/>
              </a:defRPr>
            </a:pPr>
            <a:r>
              <a:t>    </a:t>
            </a:r>
            <a:r>
              <a:rPr>
                <a:solidFill>
                  <a:srgbClr val="458383"/>
                </a:solidFill>
              </a:rPr>
              <a:t>z </a:t>
            </a:r>
            <a:r>
              <a:t>= </a:t>
            </a:r>
            <a:r>
              <a:rPr>
                <a:solidFill>
                  <a:srgbClr val="0073E6"/>
                </a:solidFill>
              </a:rPr>
              <a:t>0</a:t>
            </a:r>
            <a:r>
              <a:t>;</a:t>
            </a:r>
          </a:p>
          <a:p>
            <a:pPr defTabSz="914400">
              <a:defRPr sz="3200">
                <a:solidFill>
                  <a:srgbClr val="272727"/>
                </a:solidFill>
                <a:latin typeface="Courier"/>
                <a:ea typeface="Courier"/>
                <a:cs typeface="Courier"/>
                <a:sym typeface="Courier"/>
              </a:defRPr>
            </a:pPr>
            <a:r>
              <a:t>  }</a:t>
            </a:r>
          </a:p>
          <a:p>
            <a:pPr defTabSz="914400">
              <a:defRPr sz="3200">
                <a:solidFill>
                  <a:srgbClr val="272727"/>
                </a:solidFill>
                <a:latin typeface="Courier"/>
                <a:ea typeface="Courier"/>
                <a:cs typeface="Courier"/>
                <a:sym typeface="Courier"/>
              </a:defRPr>
            </a:pPr>
            <a:r>
              <a:t>  </a:t>
            </a:r>
            <a:r>
              <a:rPr>
                <a:solidFill>
                  <a:srgbClr val="011480"/>
                </a:solidFill>
              </a:rPr>
              <a:t>if </a:t>
            </a:r>
            <a:r>
              <a:t>(y &gt; </a:t>
            </a:r>
            <a:r>
              <a:rPr>
                <a:solidFill>
                  <a:srgbClr val="0073E6"/>
                </a:solidFill>
              </a:rPr>
              <a:t>0</a:t>
            </a:r>
            <a:r>
              <a:t>) {</a:t>
            </a:r>
          </a:p>
          <a:p>
            <a:pPr defTabSz="914400">
              <a:defRPr sz="3200">
                <a:solidFill>
                  <a:srgbClr val="011480"/>
                </a:solidFill>
                <a:latin typeface="Courier"/>
                <a:ea typeface="Courier"/>
                <a:cs typeface="Courier"/>
                <a:sym typeface="Courier"/>
              </a:defRPr>
            </a:pPr>
            <a:r>
              <a:rPr>
                <a:solidFill>
                  <a:srgbClr val="272727"/>
                </a:solidFill>
              </a:rPr>
              <a:t>    </a:t>
            </a:r>
            <a:r>
              <a:t>return </a:t>
            </a:r>
            <a:r>
              <a:rPr>
                <a:solidFill>
                  <a:srgbClr val="272727"/>
                </a:solidFill>
              </a:rPr>
              <a:t>y / </a:t>
            </a:r>
            <a:r>
              <a:rPr>
                <a:solidFill>
                  <a:srgbClr val="458383"/>
                </a:solidFill>
              </a:rPr>
              <a:t>z</a:t>
            </a:r>
            <a:r>
              <a:rPr>
                <a:solidFill>
                  <a:srgbClr val="272727"/>
                </a:solidFill>
              </a:rPr>
              <a:t>;</a:t>
            </a:r>
            <a:endParaRPr>
              <a:solidFill>
                <a:srgbClr val="272727"/>
              </a:solidFill>
            </a:endParaRPr>
          </a:p>
          <a:p>
            <a:pPr defTabSz="914400">
              <a:defRPr sz="32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endParaRPr>
              <a:solidFill>
                <a:srgbClr val="272727"/>
              </a:solidFill>
            </a:endParaRPr>
          </a:p>
          <a:p>
            <a:pPr defTabSz="914400">
              <a:defRPr sz="3200">
                <a:solidFill>
                  <a:srgbClr val="011480"/>
                </a:solidFill>
                <a:latin typeface="Courier"/>
                <a:ea typeface="Courier"/>
                <a:cs typeface="Courier"/>
                <a:sym typeface="Courier"/>
              </a:defRPr>
            </a:pPr>
            <a:r>
              <a:rPr>
                <a:solidFill>
                  <a:srgbClr val="272727"/>
                </a:solidFill>
              </a:rPr>
              <a:t>    </a:t>
            </a:r>
            <a:r>
              <a:t>return </a:t>
            </a:r>
            <a:r>
              <a:rPr>
                <a:solidFill>
                  <a:srgbClr val="272727"/>
                </a:solidFill>
              </a:rPr>
              <a:t>x;</a:t>
            </a:r>
            <a:endParaRPr>
              <a:solidFill>
                <a:srgbClr val="272727"/>
              </a:solidFill>
            </a:endParaRPr>
          </a:p>
          <a:p>
            <a:pPr defTabSz="914400">
              <a:defRPr sz="3200">
                <a:solidFill>
                  <a:srgbClr val="272727"/>
                </a:solidFill>
                <a:latin typeface="Courier"/>
                <a:ea typeface="Courier"/>
                <a:cs typeface="Courier"/>
                <a:sym typeface="Courier"/>
              </a:defRPr>
            </a:pPr>
            <a:r>
              <a:t>  }</a:t>
            </a:r>
          </a:p>
          <a:p>
            <a:pPr defTabSz="914400">
              <a:defRPr sz="3200">
                <a:solidFill>
                  <a:srgbClr val="272727"/>
                </a:solidFill>
                <a:latin typeface="Courier"/>
                <a:ea typeface="Courier"/>
                <a:cs typeface="Courier"/>
                <a:sym typeface="Courier"/>
              </a:defRPr>
            </a:pPr>
            <a:r>
              <a:t>}</a:t>
            </a:r>
          </a:p>
          <a:p>
            <a:pPr defTabSz="914400">
              <a:defRPr sz="3200">
                <a:solidFill>
                  <a:srgbClr val="00733B"/>
                </a:solidFill>
                <a:latin typeface="Courier"/>
                <a:ea typeface="Courier"/>
                <a:cs typeface="Courier"/>
                <a:sym typeface="Courier"/>
              </a:defRPr>
            </a:pPr>
            <a:r>
              <a:rPr i="1">
                <a:solidFill>
                  <a:srgbClr val="272727"/>
                </a:solidFill>
              </a:rPr>
              <a:t>test</a:t>
            </a:r>
            <a:r>
              <a:rPr>
                <a:solidFill>
                  <a:srgbClr val="272727"/>
                </a:solidFill>
              </a:rPr>
              <a:t>(</a:t>
            </a:r>
            <a:r>
              <a:t>“100% branch coverage"</a:t>
            </a:r>
            <a:r>
              <a:rPr>
                <a:solidFill>
                  <a:srgbClr val="272727"/>
                </a:solidFill>
              </a:rPr>
              <a:t>, () =&gt; {</a:t>
            </a:r>
            <a:endParaRPr>
              <a:solidFill>
                <a:srgbClr val="272727"/>
              </a:solidFill>
            </a:endParaRPr>
          </a:p>
          <a:p>
            <a:pPr defTabSz="914400">
              <a:defRPr sz="3200">
                <a:solidFill>
                  <a:srgbClr val="272727"/>
                </a:solidFill>
                <a:latin typeface="Courier"/>
                <a:ea typeface="Courier"/>
                <a:cs typeface="Courier"/>
                <a:sym typeface="Courier"/>
              </a:defRPr>
            </a:pPr>
            <a:r>
              <a:t>  </a:t>
            </a:r>
            <a:r>
              <a:rPr i="1"/>
              <a:t>expect</a:t>
            </a:r>
            <a:r>
              <a:t>(</a:t>
            </a:r>
            <a:r>
              <a:rPr>
                <a:solidFill>
                  <a:srgbClr val="000000"/>
                </a:solidFill>
              </a:rPr>
              <a:t>magic</a:t>
            </a:r>
            <a:r>
              <a:t>(</a:t>
            </a:r>
            <a:r>
              <a:rPr>
                <a:solidFill>
                  <a:srgbClr val="0073E6"/>
                </a:solidFill>
              </a:rPr>
              <a:t>1</a:t>
            </a:r>
            <a:r>
              <a:t>, </a:t>
            </a:r>
            <a:r>
              <a:rPr>
                <a:solidFill>
                  <a:srgbClr val="0073E6"/>
                </a:solidFill>
              </a:rPr>
              <a:t>22</a:t>
            </a:r>
            <a:r>
              <a:t>)).</a:t>
            </a:r>
            <a:r>
              <a:rPr>
                <a:solidFill>
                  <a:srgbClr val="7A7A43"/>
                </a:solidFill>
              </a:rPr>
              <a:t>toBe</a:t>
            </a:r>
            <a:r>
              <a:t>(</a:t>
            </a:r>
            <a:r>
              <a:rPr>
                <a:solidFill>
                  <a:srgbClr val="0073E6"/>
                </a:solidFill>
              </a:rPr>
              <a:t>2</a:t>
            </a:r>
            <a:r>
              <a:t>); </a:t>
            </a:r>
            <a:r>
              <a:rPr>
                <a:solidFill>
                  <a:srgbClr val="808080"/>
                </a:solidFill>
              </a:rPr>
              <a:t>//T1</a:t>
            </a:r>
            <a:endParaRPr>
              <a:solidFill>
                <a:srgbClr val="808080"/>
              </a:solidFill>
            </a:endParaRPr>
          </a:p>
          <a:p>
            <a:pPr defTabSz="914400">
              <a:defRPr sz="3200">
                <a:solidFill>
                  <a:srgbClr val="272727"/>
                </a:solidFill>
                <a:latin typeface="Courier"/>
                <a:ea typeface="Courier"/>
                <a:cs typeface="Courier"/>
                <a:sym typeface="Courier"/>
              </a:defRPr>
            </a:pPr>
            <a:r>
              <a:rPr>
                <a:solidFill>
                  <a:srgbClr val="808080"/>
                </a:solidFill>
              </a:rPr>
              <a:t>  </a:t>
            </a:r>
            <a:r>
              <a:rPr i="1"/>
              <a:t>expect</a:t>
            </a:r>
            <a:r>
              <a:t>(</a:t>
            </a:r>
            <a:r>
              <a:rPr>
                <a:solidFill>
                  <a:srgbClr val="000000"/>
                </a:solidFill>
              </a:rPr>
              <a:t>magic</a:t>
            </a:r>
            <a:r>
              <a:t>(</a:t>
            </a:r>
            <a:r>
              <a:rPr>
                <a:solidFill>
                  <a:srgbClr val="0073E6"/>
                </a:solidFill>
              </a:rPr>
              <a:t>0</a:t>
            </a:r>
            <a:r>
              <a:t>, -</a:t>
            </a:r>
            <a:r>
              <a:rPr>
                <a:solidFill>
                  <a:srgbClr val="0073E6"/>
                </a:solidFill>
              </a:rPr>
              <a:t>10</a:t>
            </a:r>
            <a:r>
              <a:t>)).</a:t>
            </a:r>
            <a:r>
              <a:rPr>
                <a:solidFill>
                  <a:srgbClr val="7A7A43"/>
                </a:solidFill>
              </a:rPr>
              <a:t>toBe</a:t>
            </a:r>
            <a:r>
              <a:t>(</a:t>
            </a:r>
            <a:r>
              <a:rPr>
                <a:solidFill>
                  <a:srgbClr val="0073E6"/>
                </a:solidFill>
              </a:rPr>
              <a:t>0</a:t>
            </a:r>
            <a:r>
              <a:t>); </a:t>
            </a:r>
            <a:r>
              <a:rPr>
                <a:solidFill>
                  <a:srgbClr val="808080"/>
                </a:solidFill>
              </a:rPr>
              <a:t>//T2</a:t>
            </a:r>
            <a:endParaRPr>
              <a:solidFill>
                <a:srgbClr val="808080"/>
              </a:solidFill>
            </a:endParaRPr>
          </a:p>
          <a:p>
            <a:pPr defTabSz="914400">
              <a:defRPr sz="3200">
                <a:solidFill>
                  <a:srgbClr val="272727"/>
                </a:solidFill>
                <a:latin typeface="Courier"/>
                <a:ea typeface="Courier"/>
                <a:cs typeface="Courier"/>
                <a:sym typeface="Courier"/>
              </a:defRPr>
            </a:pPr>
            <a:r>
              <a:t>});</a:t>
            </a:r>
          </a:p>
        </p:txBody>
      </p:sp>
      <p:sp>
        <p:nvSpPr>
          <p:cNvPr id="794" name="✅ T1"/>
          <p:cNvSpPr txBox="1"/>
          <p:nvPr/>
        </p:nvSpPr>
        <p:spPr>
          <a:xfrm>
            <a:off x="16600820" y="4831996"/>
            <a:ext cx="1210663" cy="779781"/>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p>
            <a:pPr/>
            <a:r>
              <a:t>✅ T1</a:t>
            </a:r>
          </a:p>
        </p:txBody>
      </p:sp>
      <p:sp>
        <p:nvSpPr>
          <p:cNvPr id="795" name="✅ T2"/>
          <p:cNvSpPr txBox="1"/>
          <p:nvPr/>
        </p:nvSpPr>
        <p:spPr>
          <a:xfrm>
            <a:off x="15073884" y="5693358"/>
            <a:ext cx="1210664" cy="779781"/>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p>
            <a:pPr/>
            <a:r>
              <a:t>✅ T2</a:t>
            </a:r>
          </a:p>
        </p:txBody>
      </p:sp>
      <p:sp>
        <p:nvSpPr>
          <p:cNvPr id="796" name="✅ T1"/>
          <p:cNvSpPr txBox="1"/>
          <p:nvPr/>
        </p:nvSpPr>
        <p:spPr>
          <a:xfrm>
            <a:off x="16032281" y="7214299"/>
            <a:ext cx="1210664" cy="779781"/>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p>
            <a:pPr/>
            <a:r>
              <a:t>✅ T1</a:t>
            </a:r>
          </a:p>
        </p:txBody>
      </p:sp>
      <p:sp>
        <p:nvSpPr>
          <p:cNvPr id="797" name="✅ T2"/>
          <p:cNvSpPr txBox="1"/>
          <p:nvPr/>
        </p:nvSpPr>
        <p:spPr>
          <a:xfrm>
            <a:off x="15295641" y="8189270"/>
            <a:ext cx="1210663" cy="779781"/>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p>
            <a:pPr/>
            <a:r>
              <a:t>✅ T2</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7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7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7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96" grpId="2"/>
      <p:bldP build="whole" bldLvl="1" animBg="1" rev="0" advAuto="0" spid="797" grpId="4"/>
      <p:bldP build="whole" bldLvl="1" animBg="1" rev="0" advAuto="0" spid="794" grpId="1"/>
      <p:bldP build="whole" bldLvl="1" animBg="1" rev="0" advAuto="0" spid="795" grpId="3"/>
    </p:bld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1" name="Title 1"/>
          <p:cNvSpPr txBox="1"/>
          <p:nvPr>
            <p:ph type="title"/>
          </p:nvPr>
        </p:nvSpPr>
        <p:spPr>
          <a:prstGeom prst="rect">
            <a:avLst/>
          </a:prstGeom>
        </p:spPr>
        <p:txBody>
          <a:bodyPr/>
          <a:lstStyle>
            <a:lvl1pPr>
              <a:defRPr sz="7200"/>
            </a:lvl1pPr>
          </a:lstStyle>
          <a:p>
            <a:pPr/>
            <a:r>
              <a:t>Path Coverage is Exhaustive</a:t>
            </a:r>
          </a:p>
        </p:txBody>
      </p:sp>
      <p:sp>
        <p:nvSpPr>
          <p:cNvPr id="802" name="Content Placeholder 2"/>
          <p:cNvSpPr txBox="1"/>
          <p:nvPr>
            <p:ph type="body" sz="half" idx="1"/>
          </p:nvPr>
        </p:nvSpPr>
        <p:spPr>
          <a:prstGeom prst="rect">
            <a:avLst/>
          </a:prstGeom>
        </p:spPr>
        <p:txBody>
          <a:bodyPr/>
          <a:lstStyle/>
          <a:p>
            <a:pPr/>
            <a:r>
              <a:t>Sometimes a fault is only manifest on a particular path</a:t>
            </a:r>
          </a:p>
          <a:p>
            <a:pPr lvl="1" marL="914400" indent="-457200">
              <a:spcBef>
                <a:spcPts val="1000"/>
              </a:spcBef>
              <a:defRPr sz="4800"/>
            </a:pPr>
            <a:r>
              <a:t>E.g., choosing the left branch and then choosing the right branch.</a:t>
            </a:r>
            <a:br/>
            <a:r>
              <a:t>(dashed blue path)</a:t>
            </a:r>
          </a:p>
          <a:p>
            <a:pPr/>
            <a:r>
              <a:t>But the number of paths can be infinite</a:t>
            </a:r>
          </a:p>
          <a:p>
            <a:pPr lvl="1" marL="914400" indent="-457200">
              <a:spcBef>
                <a:spcPts val="1000"/>
              </a:spcBef>
              <a:defRPr sz="4800"/>
            </a:pPr>
            <a:r>
              <a:t>E.g., if there is a loop.</a:t>
            </a:r>
          </a:p>
          <a:p>
            <a:pPr/>
            <a:r>
              <a:t>There are ways to bound the number of paths to cover.</a:t>
            </a:r>
          </a:p>
        </p:txBody>
      </p:sp>
      <p:pic>
        <p:nvPicPr>
          <p:cNvPr id="803" name="Picture 4" descr="Picture 4"/>
          <p:cNvPicPr>
            <a:picLocks noChangeAspect="1"/>
          </p:cNvPicPr>
          <p:nvPr/>
        </p:nvPicPr>
        <p:blipFill>
          <a:blip r:embed="rId3">
            <a:extLst/>
          </a:blip>
          <a:stretch>
            <a:fillRect/>
          </a:stretch>
        </p:blipFill>
        <p:spPr>
          <a:xfrm>
            <a:off x="14776589" y="3651250"/>
            <a:ext cx="5498819" cy="8702676"/>
          </a:xfrm>
          <a:prstGeom prst="rect">
            <a:avLst/>
          </a:prstGeom>
          <a:ln w="12700">
            <a:miter lim="400000"/>
          </a:ln>
        </p:spPr>
      </p:pic>
      <p:sp>
        <p:nvSpPr>
          <p:cNvPr id="804" name="Slide Number Placeholder 3"/>
          <p:cNvSpPr txBox="1"/>
          <p:nvPr>
            <p:ph type="sldNum" sz="quarter" idx="2"/>
          </p:nvPr>
        </p:nvSpPr>
        <p:spPr>
          <a:xfrm>
            <a:off x="22203052" y="12835870"/>
            <a:ext cx="504548" cy="483910"/>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a:spcBef>
                <a:spcPts val="1200"/>
              </a:spcBef>
            </a:lvl1pPr>
          </a:lstStyle>
          <a:p>
            <a:pPr/>
            <a:fld id="{86CB4B4D-7CA3-9044-876B-883B54F8677D}" type="slidenum"/>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8" name="Title 1"/>
          <p:cNvSpPr txBox="1"/>
          <p:nvPr>
            <p:ph type="title"/>
          </p:nvPr>
        </p:nvSpPr>
        <p:spPr>
          <a:xfrm>
            <a:off x="1676400" y="36510"/>
            <a:ext cx="21031200" cy="2651126"/>
          </a:xfrm>
          <a:prstGeom prst="rect">
            <a:avLst/>
          </a:prstGeom>
        </p:spPr>
        <p:txBody>
          <a:bodyPr/>
          <a:lstStyle/>
          <a:p>
            <a:pPr/>
            <a:r>
              <a:t>100% Coverage may be Impossible</a:t>
            </a:r>
          </a:p>
        </p:txBody>
      </p:sp>
      <p:sp>
        <p:nvSpPr>
          <p:cNvPr id="809" name="Text Placeholder 2"/>
          <p:cNvSpPr txBox="1"/>
          <p:nvPr>
            <p:ph type="body" idx="1"/>
          </p:nvPr>
        </p:nvSpPr>
        <p:spPr>
          <a:xfrm>
            <a:off x="1676400" y="3000320"/>
            <a:ext cx="15774690" cy="8702676"/>
          </a:xfrm>
          <a:prstGeom prst="rect">
            <a:avLst/>
          </a:prstGeom>
        </p:spPr>
        <p:txBody>
          <a:bodyPr/>
          <a:lstStyle/>
          <a:p>
            <a:pPr/>
            <a:r>
              <a:t>Path coverage (even without loops)</a:t>
            </a:r>
          </a:p>
          <a:p>
            <a:pPr lvl="1" marL="914400" indent="-457200">
              <a:spcBef>
                <a:spcPts val="1000"/>
              </a:spcBef>
              <a:defRPr sz="4800"/>
            </a:pPr>
            <a:r>
              <a:t>Dependent conditions: </a:t>
            </a:r>
            <a:r>
              <a:rPr sz="3600">
                <a:latin typeface="Andale Mono"/>
                <a:ea typeface="Andale Mono"/>
                <a:cs typeface="Andale Mono"/>
                <a:sym typeface="Andale Mono"/>
              </a:rPr>
              <a:t>if (x) A; B; if (x) C;</a:t>
            </a:r>
          </a:p>
          <a:p>
            <a:pPr/>
            <a:r>
              <a:t>Branch coverage</a:t>
            </a:r>
          </a:p>
          <a:p>
            <a:pPr lvl="1" marL="914400" indent="-457200">
              <a:spcBef>
                <a:spcPts val="1000"/>
              </a:spcBef>
              <a:defRPr sz="4800"/>
            </a:pPr>
            <a:r>
              <a:t>Dead Branches e.g., </a:t>
            </a:r>
            <a:r>
              <a:rPr sz="3200">
                <a:latin typeface="Andale Mono"/>
                <a:ea typeface="Andale Mono"/>
                <a:cs typeface="Andale Mono"/>
                <a:sym typeface="Andale Mono"/>
              </a:rPr>
              <a:t>if (x &lt; 0) A; else if (x == 0) B; else if (x &gt; 0) C;</a:t>
            </a:r>
          </a:p>
          <a:p>
            <a:pPr lvl="1" marL="914400" indent="-457200">
              <a:spcBef>
                <a:spcPts val="1000"/>
              </a:spcBef>
              <a:defRPr sz="4800">
                <a:latin typeface="Andale Mono"/>
                <a:ea typeface="Andale Mono"/>
                <a:cs typeface="Andale Mono"/>
                <a:sym typeface="Andale Mono"/>
              </a:defRPr>
            </a:pPr>
            <a:r>
              <a:t>(x &gt; 0) test will always succeed</a:t>
            </a:r>
          </a:p>
          <a:p>
            <a:pPr/>
            <a:r>
              <a:t>Statement coverage</a:t>
            </a:r>
          </a:p>
          <a:p>
            <a:pPr lvl="1" marL="914400" indent="-457200">
              <a:spcBef>
                <a:spcPts val="1000"/>
              </a:spcBef>
              <a:defRPr sz="4800"/>
            </a:pPr>
            <a:r>
              <a:t>Dead code (e.g., defensive programming)</a:t>
            </a:r>
          </a:p>
        </p:txBody>
      </p:sp>
      <p:sp>
        <p:nvSpPr>
          <p:cNvPr id="810" name="Slide Number Placeholder 6"/>
          <p:cNvSpPr txBox="1"/>
          <p:nvPr>
            <p:ph type="sldNum" sz="quarter" idx="2"/>
          </p:nvPr>
        </p:nvSpPr>
        <p:spPr>
          <a:xfrm>
            <a:off x="22203052" y="12835870"/>
            <a:ext cx="504548" cy="483910"/>
          </a:xfrm>
          <a:prstGeom prst="rect">
            <a:avLst/>
          </a:prstGeom>
          <a:extLst>
            <a:ext uri="{C572A759-6A51-4108-AA02-DFA0A04FC94B}">
              <ma14:wrappingTextBoxFlag xmlns:ma14="http://schemas.microsoft.com/office/mac/drawingml/2011/main" val="1"/>
            </a:ext>
          </a:extLst>
        </p:spPr>
        <p:txBody>
          <a:bodyPr/>
          <a:lstStyle>
            <a:lvl1pPr defTabSz="1095390"/>
          </a:lstStyle>
          <a:p>
            <a:pPr/>
            <a:fld id="{86CB4B4D-7CA3-9044-876B-883B54F8677D}" type="slidenum"/>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4" name="Good Tests have Strong Oracles"/>
          <p:cNvSpPr txBox="1"/>
          <p:nvPr>
            <p:ph type="title"/>
          </p:nvPr>
        </p:nvSpPr>
        <p:spPr>
          <a:prstGeom prst="rect">
            <a:avLst/>
          </a:prstGeom>
        </p:spPr>
        <p:txBody>
          <a:bodyPr/>
          <a:lstStyle/>
          <a:p>
            <a:pPr/>
            <a:r>
              <a:t>Good Tests have Strong Oracles</a:t>
            </a:r>
          </a:p>
        </p:txBody>
      </p:sp>
      <p:sp>
        <p:nvSpPr>
          <p:cNvPr id="815" name="Test oracle defines criteria for when test should fail…"/>
          <p:cNvSpPr txBox="1"/>
          <p:nvPr>
            <p:ph type="body" idx="1"/>
          </p:nvPr>
        </p:nvSpPr>
        <p:spPr>
          <a:prstGeom prst="rect">
            <a:avLst/>
          </a:prstGeom>
        </p:spPr>
        <p:txBody>
          <a:bodyPr/>
          <a:lstStyle/>
          <a:p>
            <a:pPr marL="438911" indent="-438911" defTabSz="1755647">
              <a:spcBef>
                <a:spcPts val="1900"/>
              </a:spcBef>
              <a:defRPr sz="5376"/>
            </a:pPr>
            <a:r>
              <a:t>Test oracle defines criteria for when test should fail</a:t>
            </a:r>
          </a:p>
          <a:p>
            <a:pPr marL="438911" indent="-438911" defTabSz="1755647">
              <a:spcBef>
                <a:spcPts val="1900"/>
              </a:spcBef>
              <a:defRPr sz="5376"/>
            </a:pPr>
            <a:r>
              <a:t>Strong oracles check all observable behaviors and side-effects</a:t>
            </a:r>
          </a:p>
          <a:p>
            <a:pPr marL="438911" indent="-438911" defTabSz="1755647">
              <a:spcBef>
                <a:spcPts val="1900"/>
              </a:spcBef>
              <a:defRPr sz="5376"/>
            </a:pPr>
            <a:r>
              <a:t>How to determine an oracle?</a:t>
            </a:r>
          </a:p>
          <a:p>
            <a:pPr lvl="1" marL="877823" indent="-438911" defTabSz="1755647">
              <a:spcBef>
                <a:spcPts val="1900"/>
              </a:spcBef>
              <a:defRPr sz="5376"/>
            </a:pPr>
            <a:r>
              <a:t>Function returns the exact “right” answer</a:t>
            </a:r>
          </a:p>
          <a:p>
            <a:pPr lvl="1" marL="877823" indent="-438911" defTabSz="1755647">
              <a:spcBef>
                <a:spcPts val="1900"/>
              </a:spcBef>
              <a:defRPr sz="5376"/>
            </a:pPr>
            <a:r>
              <a:t>Function returns an acceptable answer</a:t>
            </a:r>
          </a:p>
          <a:p>
            <a:pPr lvl="1" marL="877823" indent="-438911" defTabSz="1755647">
              <a:spcBef>
                <a:spcPts val="1900"/>
              </a:spcBef>
              <a:defRPr sz="5376"/>
            </a:pPr>
            <a:r>
              <a:t>Returns the same value as last time</a:t>
            </a:r>
          </a:p>
          <a:p>
            <a:pPr lvl="1" marL="877823" indent="-438911" defTabSz="1755647">
              <a:spcBef>
                <a:spcPts val="1900"/>
              </a:spcBef>
              <a:defRPr sz="5376"/>
            </a:pPr>
            <a:r>
              <a:t>Function returns without crashing</a:t>
            </a:r>
          </a:p>
          <a:p>
            <a:pPr lvl="1" marL="877823" indent="-438911" defTabSz="1755647">
              <a:spcBef>
                <a:spcPts val="1900"/>
              </a:spcBef>
              <a:defRPr sz="5376"/>
            </a:pPr>
            <a:r>
              <a:t>Function crashes (as expected)</a:t>
            </a:r>
          </a:p>
        </p:txBody>
      </p:sp>
      <p:sp>
        <p:nvSpPr>
          <p:cNvPr id="81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Title 1"/>
          <p:cNvSpPr txBox="1"/>
          <p:nvPr>
            <p:ph type="title"/>
          </p:nvPr>
        </p:nvSpPr>
        <p:spPr>
          <a:xfrm>
            <a:off x="1676400" y="36510"/>
            <a:ext cx="21031200" cy="2651126"/>
          </a:xfrm>
          <a:prstGeom prst="rect">
            <a:avLst/>
          </a:prstGeom>
        </p:spPr>
        <p:txBody>
          <a:bodyPr/>
          <a:lstStyle/>
          <a:p>
            <a:pPr/>
            <a:r>
              <a:t>What makes for a good test (suite)?</a:t>
            </a:r>
          </a:p>
        </p:txBody>
      </p:sp>
      <p:sp>
        <p:nvSpPr>
          <p:cNvPr id="275" name="Content Placeholder 2"/>
          <p:cNvSpPr txBox="1"/>
          <p:nvPr>
            <p:ph type="body" idx="1"/>
          </p:nvPr>
        </p:nvSpPr>
        <p:spPr>
          <a:xfrm>
            <a:off x="1676400" y="3000320"/>
            <a:ext cx="15774690" cy="8702676"/>
          </a:xfrm>
          <a:prstGeom prst="rect">
            <a:avLst/>
          </a:prstGeom>
        </p:spPr>
        <p:txBody>
          <a:bodyPr/>
          <a:lstStyle/>
          <a:p>
            <a:pPr/>
            <a:r>
              <a:t>Desirable properties of test suites:</a:t>
            </a:r>
          </a:p>
          <a:p>
            <a:pPr lvl="1" marL="914400" indent="-457200"/>
            <a:r>
              <a:t>Find bugs</a:t>
            </a:r>
          </a:p>
          <a:p>
            <a:pPr lvl="1" marL="914400" indent="-457200"/>
            <a:r>
              <a:t>Run automatically</a:t>
            </a:r>
          </a:p>
          <a:p>
            <a:pPr lvl="1" marL="914400" indent="-457200"/>
            <a:r>
              <a:t>Are relatively cheap to run</a:t>
            </a:r>
          </a:p>
          <a:p>
            <a:pPr/>
            <a:r>
              <a:t>Desirable properties of individual tests:</a:t>
            </a:r>
          </a:p>
          <a:p>
            <a:pPr lvl="1" marL="914400" indent="-457200"/>
            <a:r>
              <a:t>Understandable and debuggable</a:t>
            </a:r>
          </a:p>
          <a:p>
            <a:pPr lvl="1" marL="914400" indent="-457200"/>
            <a:r>
              <a:t>No false alarms (not “flaky”)</a:t>
            </a:r>
          </a:p>
        </p:txBody>
      </p:sp>
      <p:sp>
        <p:nvSpPr>
          <p:cNvPr id="276" name="Slide Number Placeholder 3"/>
          <p:cNvSpPr txBox="1"/>
          <p:nvPr>
            <p:ph type="sldNum" sz="quarter" idx="2"/>
          </p:nvPr>
        </p:nvSpPr>
        <p:spPr>
          <a:xfrm>
            <a:off x="22357536" y="12835870"/>
            <a:ext cx="350064" cy="48391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0" name="How to evaluate the strength of test oracles?"/>
          <p:cNvSpPr txBox="1"/>
          <p:nvPr>
            <p:ph type="title"/>
          </p:nvPr>
        </p:nvSpPr>
        <p:spPr>
          <a:prstGeom prst="rect">
            <a:avLst/>
          </a:prstGeom>
        </p:spPr>
        <p:txBody>
          <a:bodyPr/>
          <a:lstStyle/>
          <a:p>
            <a:pPr/>
            <a:r>
              <a:t>How to evaluate the strength of test oracles?</a:t>
            </a:r>
          </a:p>
        </p:txBody>
      </p:sp>
      <p:sp>
        <p:nvSpPr>
          <p:cNvPr id="821" name="Goal: “A good test suite finds all of the bugs”…"/>
          <p:cNvSpPr txBox="1"/>
          <p:nvPr>
            <p:ph type="body" idx="1"/>
          </p:nvPr>
        </p:nvSpPr>
        <p:spPr>
          <a:prstGeom prst="rect">
            <a:avLst/>
          </a:prstGeom>
        </p:spPr>
        <p:txBody>
          <a:bodyPr/>
          <a:lstStyle/>
          <a:p>
            <a:pPr marL="448055" indent="-448055" defTabSz="1792223">
              <a:spcBef>
                <a:spcPts val="1900"/>
              </a:spcBef>
              <a:defRPr sz="5488"/>
            </a:pPr>
            <a:r>
              <a:t>Goal: “A good test suite finds all of the bugs”</a:t>
            </a:r>
          </a:p>
          <a:p>
            <a:pPr marL="448055" indent="-448055" defTabSz="1792223">
              <a:spcBef>
                <a:spcPts val="1900"/>
              </a:spcBef>
              <a:defRPr sz="5488"/>
            </a:pPr>
            <a:r>
              <a:t>Problem: How to know the bugs that we could make?</a:t>
            </a:r>
          </a:p>
          <a:p>
            <a:pPr marL="448055" indent="-448055" defTabSz="1792223">
              <a:spcBef>
                <a:spcPts val="1900"/>
              </a:spcBef>
              <a:defRPr sz="5488"/>
            </a:pPr>
            <a:r>
              <a:t>Strawman - “Seeded Faults”:</a:t>
            </a:r>
          </a:p>
          <a:p>
            <a:pPr lvl="1" marL="896111" indent="-448055" defTabSz="1792223">
              <a:spcBef>
                <a:spcPts val="1900"/>
              </a:spcBef>
              <a:defRPr sz="5488"/>
            </a:pPr>
            <a:r>
              <a:t>Create N variations of the codebase, each with a single manually-written defect</a:t>
            </a:r>
          </a:p>
          <a:p>
            <a:pPr lvl="1" marL="896111" indent="-448055" defTabSz="1792223">
              <a:spcBef>
                <a:spcPts val="1900"/>
              </a:spcBef>
              <a:defRPr sz="5488"/>
            </a:pPr>
            <a:r>
              <a:t>Evaluate the number of defects detected by test suite</a:t>
            </a:r>
          </a:p>
          <a:p>
            <a:pPr lvl="1" marL="896111" indent="-448055" defTabSz="1792223">
              <a:spcBef>
                <a:spcPts val="1900"/>
              </a:spcBef>
              <a:defRPr sz="5488"/>
            </a:pPr>
            <a:r>
              <a:t>Test suite is “good” if it finds all of the bugs you can think of</a:t>
            </a:r>
          </a:p>
        </p:txBody>
      </p:sp>
      <p:sp>
        <p:nvSpPr>
          <p:cNvPr id="82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6" name="Mutation Analysis Tests the Tests"/>
          <p:cNvSpPr txBox="1"/>
          <p:nvPr>
            <p:ph type="title"/>
          </p:nvPr>
        </p:nvSpPr>
        <p:spPr>
          <a:prstGeom prst="rect">
            <a:avLst/>
          </a:prstGeom>
        </p:spPr>
        <p:txBody>
          <a:bodyPr/>
          <a:lstStyle/>
          <a:p>
            <a:pPr/>
            <a:r>
              <a:t>Mutation Analysis Tests the Tests</a:t>
            </a:r>
          </a:p>
        </p:txBody>
      </p:sp>
      <p:sp>
        <p:nvSpPr>
          <p:cNvPr id="827" name="Idea: What if many (real) bugs could be represented by a single, one-line “mutation” to the program?"/>
          <p:cNvSpPr txBox="1"/>
          <p:nvPr>
            <p:ph type="body" idx="1"/>
          </p:nvPr>
        </p:nvSpPr>
        <p:spPr>
          <a:xfrm>
            <a:off x="1676400" y="3000319"/>
            <a:ext cx="21031200" cy="8702677"/>
          </a:xfrm>
          <a:prstGeom prst="rect">
            <a:avLst/>
          </a:prstGeom>
        </p:spPr>
        <p:txBody>
          <a:bodyPr/>
          <a:lstStyle/>
          <a:p>
            <a:pPr/>
            <a:r>
              <a:t>Idea: What if many (real) bugs could be represented by a single, one-line “mutation” to the program?</a:t>
            </a:r>
          </a:p>
        </p:txBody>
      </p:sp>
      <p:sp>
        <p:nvSpPr>
          <p:cNvPr id="82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29" name="public contains(location: PlayerLocation): boolean {…"/>
          <p:cNvSpPr txBox="1"/>
          <p:nvPr/>
        </p:nvSpPr>
        <p:spPr>
          <a:xfrm>
            <a:off x="5188097" y="4838346"/>
            <a:ext cx="14007805" cy="3459481"/>
          </a:xfrm>
          <a:prstGeom prst="rect">
            <a:avLst/>
          </a:prstGeom>
          <a:ln w="25400">
            <a:solidFill>
              <a:schemeClr val="accent1"/>
            </a:solidFill>
            <a:miter/>
          </a:ln>
          <a:extLst>
            <a:ext uri="{C572A759-6A51-4108-AA02-DFA0A04FC94B}">
              <ma14:wrappingTextBoxFlag xmlns:ma14="http://schemas.microsoft.com/office/mac/drawingml/2011/main" val="1"/>
            </a:ext>
          </a:extLst>
        </p:spPr>
        <p:txBody>
          <a:bodyPr wrap="none" tIns="91439" bIns="91439">
            <a:spAutoFit/>
          </a:bodyPr>
          <a:lstStyle/>
          <a:p>
            <a:pPr defTabSz="914400">
              <a:defRPr sz="2700">
                <a:solidFill>
                  <a:srgbClr val="272727"/>
                </a:solidFill>
                <a:latin typeface="Courier"/>
                <a:ea typeface="Courier"/>
                <a:cs typeface="Courier"/>
                <a:sym typeface="Courier"/>
              </a:defRPr>
            </a:pPr>
            <a:r>
              <a:rPr>
                <a:solidFill>
                  <a:srgbClr val="011480"/>
                </a:solidFill>
              </a:rPr>
              <a:t>public </a:t>
            </a:r>
            <a:r>
              <a:rPr>
                <a:solidFill>
                  <a:srgbClr val="7A7A43"/>
                </a:solidFill>
              </a:rPr>
              <a:t>contains</a:t>
            </a:r>
            <a:r>
              <a:t>(location: PlayerLocation): </a:t>
            </a:r>
            <a:r>
              <a:rPr>
                <a:solidFill>
                  <a:srgbClr val="011480"/>
                </a:solidFill>
              </a:rPr>
              <a:t>boolean </a:t>
            </a:r>
            <a:r>
              <a:t>{</a:t>
            </a:r>
          </a:p>
          <a:p>
            <a:pPr defTabSz="914400">
              <a:defRPr sz="2700">
                <a:solidFill>
                  <a:srgbClr val="011480"/>
                </a:solidFill>
                <a:latin typeface="Courier"/>
                <a:ea typeface="Courier"/>
                <a:cs typeface="Courier"/>
                <a:sym typeface="Courier"/>
              </a:defRPr>
            </a:pPr>
            <a:r>
              <a:rPr>
                <a:solidFill>
                  <a:srgbClr val="272727"/>
                </a:solidFill>
              </a:rPr>
              <a:t>  </a:t>
            </a:r>
            <a:r>
              <a:t>return </a:t>
            </a:r>
            <a:r>
              <a:rPr>
                <a:solidFill>
                  <a:srgbClr val="272727"/>
                </a:solidFill>
              </a:rPr>
              <a:t>(</a:t>
            </a:r>
            <a:endParaRPr>
              <a:solidFill>
                <a:srgbClr val="272727"/>
              </a:solidFill>
            </a:endParaRPr>
          </a:p>
          <a:p>
            <a:pPr defTabSz="914400">
              <a:defRPr i="1" sz="2700">
                <a:solidFill>
                  <a:srgbClr val="66187A"/>
                </a:solidFill>
                <a:latin typeface="Courier"/>
                <a:ea typeface="Courier"/>
                <a:cs typeface="Courier"/>
                <a:sym typeface="Courier"/>
              </a:defRPr>
            </a:pPr>
            <a:r>
              <a:rPr i="0">
                <a:solidFill>
                  <a:srgbClr val="272727"/>
                </a:solidFill>
              </a:rPr>
              <a:t>    location.x + </a:t>
            </a:r>
            <a:r>
              <a:t>PLAYER_SPRITE_WIDTH </a:t>
            </a:r>
            <a:r>
              <a:rPr i="0">
                <a:solidFill>
                  <a:srgbClr val="272727"/>
                </a:solidFill>
              </a:rPr>
              <a:t>/ </a:t>
            </a:r>
            <a:r>
              <a:rPr i="0">
                <a:solidFill>
                  <a:srgbClr val="0073E6"/>
                </a:solidFill>
              </a:rPr>
              <a:t>2 </a:t>
            </a:r>
            <a:r>
              <a:rPr i="0">
                <a:solidFill>
                  <a:srgbClr val="272727"/>
                </a:solidFill>
              </a:rPr>
              <a:t>&gt; </a:t>
            </a:r>
            <a:r>
              <a:rPr i="0">
                <a:solidFill>
                  <a:srgbClr val="011480"/>
                </a:solidFill>
              </a:rPr>
              <a:t>this</a:t>
            </a:r>
            <a:r>
              <a:rPr i="0">
                <a:solidFill>
                  <a:srgbClr val="272727"/>
                </a:solidFill>
              </a:rPr>
              <a:t>.</a:t>
            </a:r>
            <a:r>
              <a:rPr i="0"/>
              <a:t>_x </a:t>
            </a:r>
            <a:r>
              <a:rPr i="0">
                <a:solidFill>
                  <a:srgbClr val="272727"/>
                </a:solidFill>
              </a:rPr>
              <a:t>&amp;&amp;</a:t>
            </a:r>
            <a:endParaRPr i="0">
              <a:solidFill>
                <a:srgbClr val="272727"/>
              </a:solidFill>
            </a:endParaRPr>
          </a:p>
          <a:p>
            <a:pPr defTabSz="914400">
              <a:defRPr sz="2700">
                <a:solidFill>
                  <a:srgbClr val="66187A"/>
                </a:solidFill>
                <a:latin typeface="Courier"/>
                <a:ea typeface="Courier"/>
                <a:cs typeface="Courier"/>
                <a:sym typeface="Courier"/>
              </a:defRPr>
            </a:pPr>
            <a:r>
              <a:rPr>
                <a:solidFill>
                  <a:srgbClr val="272727"/>
                </a:solidFill>
              </a:rPr>
              <a:t>    location.x - </a:t>
            </a:r>
            <a:r>
              <a:rPr i="1"/>
              <a:t>PLAYER_SPRITE_WIDTH </a:t>
            </a:r>
            <a:r>
              <a:rPr>
                <a:solidFill>
                  <a:srgbClr val="272727"/>
                </a:solidFill>
              </a:rPr>
              <a:t>/ </a:t>
            </a:r>
            <a:r>
              <a:rPr>
                <a:solidFill>
                  <a:srgbClr val="0073E6"/>
                </a:solidFill>
              </a:rPr>
              <a:t>2 </a:t>
            </a:r>
            <a:r>
              <a:rPr>
                <a:solidFill>
                  <a:srgbClr val="272727"/>
                </a:solidFill>
              </a:rPr>
              <a:t>&lt; </a:t>
            </a:r>
            <a:r>
              <a:rPr>
                <a:solidFill>
                  <a:srgbClr val="011480"/>
                </a:solidFill>
              </a:rPr>
              <a:t>this</a:t>
            </a:r>
            <a:r>
              <a:rPr>
                <a:solidFill>
                  <a:srgbClr val="272727"/>
                </a:solidFill>
              </a:rPr>
              <a:t>.</a:t>
            </a:r>
            <a:r>
              <a:t>_x </a:t>
            </a:r>
            <a:r>
              <a:rPr>
                <a:solidFill>
                  <a:srgbClr val="272727"/>
                </a:solidFill>
              </a:rPr>
              <a:t>+ </a:t>
            </a:r>
            <a:r>
              <a:rPr>
                <a:solidFill>
                  <a:srgbClr val="011480"/>
                </a:solidFill>
              </a:rPr>
              <a:t>this</a:t>
            </a:r>
            <a:r>
              <a:rPr>
                <a:solidFill>
                  <a:srgbClr val="272727"/>
                </a:solidFill>
              </a:rPr>
              <a:t>.</a:t>
            </a:r>
            <a:r>
              <a:t>_width </a:t>
            </a:r>
            <a:r>
              <a:rPr>
                <a:solidFill>
                  <a:srgbClr val="272727"/>
                </a:solidFill>
              </a:rPr>
              <a:t>&amp;&amp;</a:t>
            </a:r>
            <a:endParaRPr>
              <a:solidFill>
                <a:srgbClr val="272727"/>
              </a:solidFill>
            </a:endParaRPr>
          </a:p>
          <a:p>
            <a:pPr defTabSz="914400">
              <a:defRPr i="1" sz="2700">
                <a:solidFill>
                  <a:srgbClr val="66187A"/>
                </a:solidFill>
                <a:latin typeface="Courier"/>
                <a:ea typeface="Courier"/>
                <a:cs typeface="Courier"/>
                <a:sym typeface="Courier"/>
              </a:defRPr>
            </a:pPr>
            <a:r>
              <a:rPr i="0">
                <a:solidFill>
                  <a:srgbClr val="272727"/>
                </a:solidFill>
              </a:rPr>
              <a:t>    location.y + </a:t>
            </a:r>
            <a:r>
              <a:t>PLAYER_SPRITE_HEIGHT </a:t>
            </a:r>
            <a:r>
              <a:rPr i="0">
                <a:solidFill>
                  <a:srgbClr val="272727"/>
                </a:solidFill>
              </a:rPr>
              <a:t>/ </a:t>
            </a:r>
            <a:r>
              <a:rPr i="0">
                <a:solidFill>
                  <a:srgbClr val="0073E6"/>
                </a:solidFill>
              </a:rPr>
              <a:t>2 </a:t>
            </a:r>
            <a:r>
              <a:rPr i="0">
                <a:solidFill>
                  <a:srgbClr val="272727"/>
                </a:solidFill>
              </a:rPr>
              <a:t>&gt; </a:t>
            </a:r>
            <a:r>
              <a:rPr i="0">
                <a:solidFill>
                  <a:srgbClr val="011480"/>
                </a:solidFill>
              </a:rPr>
              <a:t>this</a:t>
            </a:r>
            <a:r>
              <a:rPr i="0">
                <a:solidFill>
                  <a:srgbClr val="272727"/>
                </a:solidFill>
              </a:rPr>
              <a:t>.</a:t>
            </a:r>
            <a:r>
              <a:rPr i="0"/>
              <a:t>_y </a:t>
            </a:r>
            <a:r>
              <a:rPr i="0">
                <a:solidFill>
                  <a:srgbClr val="272727"/>
                </a:solidFill>
              </a:rPr>
              <a:t>&amp;&amp;</a:t>
            </a:r>
            <a:endParaRPr i="0">
              <a:solidFill>
                <a:srgbClr val="272727"/>
              </a:solidFill>
            </a:endParaRPr>
          </a:p>
          <a:p>
            <a:pPr defTabSz="914400">
              <a:defRPr sz="2700">
                <a:solidFill>
                  <a:srgbClr val="66187A"/>
                </a:solidFill>
                <a:latin typeface="Courier"/>
                <a:ea typeface="Courier"/>
                <a:cs typeface="Courier"/>
                <a:sym typeface="Courier"/>
              </a:defRPr>
            </a:pPr>
            <a:r>
              <a:rPr>
                <a:solidFill>
                  <a:srgbClr val="272727"/>
                </a:solidFill>
              </a:rPr>
              <a:t>    location.y - </a:t>
            </a:r>
            <a:r>
              <a:rPr i="1"/>
              <a:t>PLAYER_SPRITE_HEIGHT </a:t>
            </a:r>
            <a:r>
              <a:rPr>
                <a:solidFill>
                  <a:srgbClr val="272727"/>
                </a:solidFill>
              </a:rPr>
              <a:t>/ </a:t>
            </a:r>
            <a:r>
              <a:rPr>
                <a:solidFill>
                  <a:srgbClr val="0073E6"/>
                </a:solidFill>
              </a:rPr>
              <a:t>2 </a:t>
            </a:r>
            <a:r>
              <a:rPr>
                <a:solidFill>
                  <a:srgbClr val="272727"/>
                </a:solidFill>
              </a:rPr>
              <a:t>&lt; </a:t>
            </a:r>
            <a:r>
              <a:rPr>
                <a:solidFill>
                  <a:srgbClr val="011480"/>
                </a:solidFill>
              </a:rPr>
              <a:t>this</a:t>
            </a:r>
            <a:r>
              <a:rPr>
                <a:solidFill>
                  <a:srgbClr val="272727"/>
                </a:solidFill>
              </a:rPr>
              <a:t>.</a:t>
            </a:r>
            <a:r>
              <a:t>_y </a:t>
            </a:r>
            <a:r>
              <a:rPr>
                <a:solidFill>
                  <a:srgbClr val="272727"/>
                </a:solidFill>
              </a:rPr>
              <a:t>+ </a:t>
            </a:r>
            <a:r>
              <a:rPr>
                <a:solidFill>
                  <a:srgbClr val="011480"/>
                </a:solidFill>
              </a:rPr>
              <a:t>this</a:t>
            </a:r>
            <a:r>
              <a:rPr>
                <a:solidFill>
                  <a:srgbClr val="272727"/>
                </a:solidFill>
              </a:rPr>
              <a:t>.</a:t>
            </a:r>
            <a:r>
              <a:t>_height</a:t>
            </a:r>
          </a:p>
          <a:p>
            <a:pPr defTabSz="914400">
              <a:defRPr sz="2700">
                <a:solidFill>
                  <a:srgbClr val="272727"/>
                </a:solidFill>
                <a:latin typeface="Courier"/>
                <a:ea typeface="Courier"/>
                <a:cs typeface="Courier"/>
                <a:sym typeface="Courier"/>
              </a:defRPr>
            </a:pPr>
            <a:r>
              <a:rPr>
                <a:solidFill>
                  <a:srgbClr val="66187A"/>
                </a:solidFill>
              </a:rPr>
              <a:t>  </a:t>
            </a:r>
            <a:r>
              <a:t>);</a:t>
            </a:r>
          </a:p>
          <a:p>
            <a:pPr defTabSz="914400">
              <a:defRPr sz="2700">
                <a:solidFill>
                  <a:srgbClr val="272727"/>
                </a:solidFill>
                <a:latin typeface="Courier"/>
                <a:ea typeface="Courier"/>
                <a:cs typeface="Courier"/>
                <a:sym typeface="Courier"/>
              </a:defRPr>
            </a:pPr>
            <a:r>
              <a:t>}</a:t>
            </a:r>
          </a:p>
        </p:txBody>
      </p:sp>
      <p:sp>
        <p:nvSpPr>
          <p:cNvPr id="830" name="Correct code for ‘Contains” in IP1"/>
          <p:cNvSpPr txBox="1"/>
          <p:nvPr/>
        </p:nvSpPr>
        <p:spPr>
          <a:xfrm>
            <a:off x="9013133" y="8249579"/>
            <a:ext cx="6357735" cy="640775"/>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p>
            <a:pPr/>
            <a:r>
              <a:t>Correct code for ‘Contains” in IP1</a:t>
            </a:r>
          </a:p>
        </p:txBody>
      </p:sp>
      <p:sp>
        <p:nvSpPr>
          <p:cNvPr id="831" name="public contains(location: PlayerLocation): boolean {…"/>
          <p:cNvSpPr txBox="1"/>
          <p:nvPr/>
        </p:nvSpPr>
        <p:spPr>
          <a:xfrm>
            <a:off x="5188097" y="9434302"/>
            <a:ext cx="14007805" cy="3459481"/>
          </a:xfrm>
          <a:prstGeom prst="rect">
            <a:avLst/>
          </a:prstGeom>
          <a:ln w="25400">
            <a:solidFill>
              <a:schemeClr val="accent1"/>
            </a:solidFill>
            <a:miter/>
          </a:ln>
          <a:extLst>
            <a:ext uri="{C572A759-6A51-4108-AA02-DFA0A04FC94B}">
              <ma14:wrappingTextBoxFlag xmlns:ma14="http://schemas.microsoft.com/office/mac/drawingml/2011/main" val="1"/>
            </a:ext>
          </a:extLst>
        </p:spPr>
        <p:txBody>
          <a:bodyPr wrap="none" tIns="91439" bIns="91439">
            <a:spAutoFit/>
          </a:bodyPr>
          <a:lstStyle/>
          <a:p>
            <a:pPr defTabSz="914400">
              <a:defRPr sz="2700">
                <a:solidFill>
                  <a:srgbClr val="272727"/>
                </a:solidFill>
                <a:latin typeface="Courier"/>
                <a:ea typeface="Courier"/>
                <a:cs typeface="Courier"/>
                <a:sym typeface="Courier"/>
              </a:defRPr>
            </a:pPr>
            <a:r>
              <a:rPr>
                <a:solidFill>
                  <a:srgbClr val="011480"/>
                </a:solidFill>
              </a:rPr>
              <a:t>public </a:t>
            </a:r>
            <a:r>
              <a:rPr>
                <a:solidFill>
                  <a:srgbClr val="7A7A43"/>
                </a:solidFill>
              </a:rPr>
              <a:t>contains</a:t>
            </a:r>
            <a:r>
              <a:t>(location: PlayerLocation): </a:t>
            </a:r>
            <a:r>
              <a:rPr>
                <a:solidFill>
                  <a:srgbClr val="011480"/>
                </a:solidFill>
              </a:rPr>
              <a:t>boolean </a:t>
            </a:r>
            <a:r>
              <a:t>{</a:t>
            </a:r>
          </a:p>
          <a:p>
            <a:pPr defTabSz="914400">
              <a:defRPr sz="2700">
                <a:solidFill>
                  <a:srgbClr val="011480"/>
                </a:solidFill>
                <a:latin typeface="Courier"/>
                <a:ea typeface="Courier"/>
                <a:cs typeface="Courier"/>
                <a:sym typeface="Courier"/>
              </a:defRPr>
            </a:pPr>
            <a:r>
              <a:rPr>
                <a:solidFill>
                  <a:srgbClr val="272727"/>
                </a:solidFill>
              </a:rPr>
              <a:t>  </a:t>
            </a:r>
            <a:r>
              <a:t>return </a:t>
            </a:r>
            <a:r>
              <a:rPr>
                <a:solidFill>
                  <a:srgbClr val="272727"/>
                </a:solidFill>
              </a:rPr>
              <a:t>(</a:t>
            </a:r>
            <a:endParaRPr>
              <a:solidFill>
                <a:srgbClr val="272727"/>
              </a:solidFill>
            </a:endParaRPr>
          </a:p>
          <a:p>
            <a:pPr defTabSz="914400">
              <a:defRPr i="1" sz="2700">
                <a:solidFill>
                  <a:srgbClr val="66187A"/>
                </a:solidFill>
                <a:latin typeface="Courier"/>
                <a:ea typeface="Courier"/>
                <a:cs typeface="Courier"/>
                <a:sym typeface="Courier"/>
              </a:defRPr>
            </a:pPr>
            <a:r>
              <a:rPr i="0">
                <a:solidFill>
                  <a:srgbClr val="272727"/>
                </a:solidFill>
              </a:rPr>
              <a:t>    location.x + </a:t>
            </a:r>
            <a:r>
              <a:t>PLAYER_SPRITE_WIDTH </a:t>
            </a:r>
            <a:r>
              <a:rPr i="0">
                <a:solidFill>
                  <a:srgbClr val="272727"/>
                </a:solidFill>
              </a:rPr>
              <a:t>/ </a:t>
            </a:r>
            <a:r>
              <a:rPr i="0">
                <a:solidFill>
                  <a:srgbClr val="0073E6"/>
                </a:solidFill>
              </a:rPr>
              <a:t>2 </a:t>
            </a:r>
            <a:r>
              <a:rPr b="1" i="0">
                <a:solidFill>
                  <a:srgbClr val="272727"/>
                </a:solidFill>
              </a:rPr>
              <a:t>&lt;</a:t>
            </a:r>
            <a:r>
              <a:rPr i="0">
                <a:solidFill>
                  <a:srgbClr val="272727"/>
                </a:solidFill>
              </a:rPr>
              <a:t> </a:t>
            </a:r>
            <a:r>
              <a:rPr i="0">
                <a:solidFill>
                  <a:srgbClr val="011480"/>
                </a:solidFill>
              </a:rPr>
              <a:t>this</a:t>
            </a:r>
            <a:r>
              <a:rPr i="0">
                <a:solidFill>
                  <a:srgbClr val="272727"/>
                </a:solidFill>
              </a:rPr>
              <a:t>.</a:t>
            </a:r>
            <a:r>
              <a:rPr i="0"/>
              <a:t>_x </a:t>
            </a:r>
            <a:r>
              <a:rPr i="0">
                <a:solidFill>
                  <a:srgbClr val="272727"/>
                </a:solidFill>
              </a:rPr>
              <a:t>&amp;&amp;</a:t>
            </a:r>
            <a:endParaRPr i="0">
              <a:solidFill>
                <a:srgbClr val="272727"/>
              </a:solidFill>
            </a:endParaRPr>
          </a:p>
          <a:p>
            <a:pPr defTabSz="914400">
              <a:defRPr sz="2700">
                <a:solidFill>
                  <a:srgbClr val="66187A"/>
                </a:solidFill>
                <a:latin typeface="Courier"/>
                <a:ea typeface="Courier"/>
                <a:cs typeface="Courier"/>
                <a:sym typeface="Courier"/>
              </a:defRPr>
            </a:pPr>
            <a:r>
              <a:rPr>
                <a:solidFill>
                  <a:srgbClr val="272727"/>
                </a:solidFill>
              </a:rPr>
              <a:t>    location.x - </a:t>
            </a:r>
            <a:r>
              <a:rPr i="1"/>
              <a:t>PLAYER_SPRITE_WIDTH </a:t>
            </a:r>
            <a:r>
              <a:rPr>
                <a:solidFill>
                  <a:srgbClr val="272727"/>
                </a:solidFill>
              </a:rPr>
              <a:t>/ </a:t>
            </a:r>
            <a:r>
              <a:rPr>
                <a:solidFill>
                  <a:srgbClr val="0073E6"/>
                </a:solidFill>
              </a:rPr>
              <a:t>2 </a:t>
            </a:r>
            <a:r>
              <a:rPr>
                <a:solidFill>
                  <a:srgbClr val="272727"/>
                </a:solidFill>
              </a:rPr>
              <a:t>&lt; </a:t>
            </a:r>
            <a:r>
              <a:rPr>
                <a:solidFill>
                  <a:srgbClr val="011480"/>
                </a:solidFill>
              </a:rPr>
              <a:t>this</a:t>
            </a:r>
            <a:r>
              <a:rPr>
                <a:solidFill>
                  <a:srgbClr val="272727"/>
                </a:solidFill>
              </a:rPr>
              <a:t>.</a:t>
            </a:r>
            <a:r>
              <a:t>_x </a:t>
            </a:r>
            <a:r>
              <a:rPr>
                <a:solidFill>
                  <a:srgbClr val="272727"/>
                </a:solidFill>
              </a:rPr>
              <a:t>+ </a:t>
            </a:r>
            <a:r>
              <a:rPr>
                <a:solidFill>
                  <a:srgbClr val="011480"/>
                </a:solidFill>
              </a:rPr>
              <a:t>this</a:t>
            </a:r>
            <a:r>
              <a:rPr>
                <a:solidFill>
                  <a:srgbClr val="272727"/>
                </a:solidFill>
              </a:rPr>
              <a:t>.</a:t>
            </a:r>
            <a:r>
              <a:t>_width </a:t>
            </a:r>
            <a:r>
              <a:rPr>
                <a:solidFill>
                  <a:srgbClr val="272727"/>
                </a:solidFill>
              </a:rPr>
              <a:t>&amp;&amp;</a:t>
            </a:r>
            <a:endParaRPr>
              <a:solidFill>
                <a:srgbClr val="272727"/>
              </a:solidFill>
            </a:endParaRPr>
          </a:p>
          <a:p>
            <a:pPr defTabSz="914400">
              <a:defRPr i="1" sz="2700">
                <a:solidFill>
                  <a:srgbClr val="66187A"/>
                </a:solidFill>
                <a:latin typeface="Courier"/>
                <a:ea typeface="Courier"/>
                <a:cs typeface="Courier"/>
                <a:sym typeface="Courier"/>
              </a:defRPr>
            </a:pPr>
            <a:r>
              <a:rPr i="0">
                <a:solidFill>
                  <a:srgbClr val="272727"/>
                </a:solidFill>
              </a:rPr>
              <a:t>    location.y + </a:t>
            </a:r>
            <a:r>
              <a:t>PLAYER_SPRITE_HEIGHT </a:t>
            </a:r>
            <a:r>
              <a:rPr i="0">
                <a:solidFill>
                  <a:srgbClr val="272727"/>
                </a:solidFill>
              </a:rPr>
              <a:t>/ </a:t>
            </a:r>
            <a:r>
              <a:rPr i="0">
                <a:solidFill>
                  <a:srgbClr val="0073E6"/>
                </a:solidFill>
              </a:rPr>
              <a:t>2 </a:t>
            </a:r>
            <a:r>
              <a:rPr i="0">
                <a:solidFill>
                  <a:srgbClr val="272727"/>
                </a:solidFill>
              </a:rPr>
              <a:t>&gt; </a:t>
            </a:r>
            <a:r>
              <a:rPr i="0">
                <a:solidFill>
                  <a:srgbClr val="011480"/>
                </a:solidFill>
              </a:rPr>
              <a:t>this</a:t>
            </a:r>
            <a:r>
              <a:rPr i="0">
                <a:solidFill>
                  <a:srgbClr val="272727"/>
                </a:solidFill>
              </a:rPr>
              <a:t>.</a:t>
            </a:r>
            <a:r>
              <a:rPr i="0"/>
              <a:t>_y </a:t>
            </a:r>
            <a:r>
              <a:rPr i="0">
                <a:solidFill>
                  <a:srgbClr val="272727"/>
                </a:solidFill>
              </a:rPr>
              <a:t>&amp;&amp;</a:t>
            </a:r>
            <a:endParaRPr i="0">
              <a:solidFill>
                <a:srgbClr val="272727"/>
              </a:solidFill>
            </a:endParaRPr>
          </a:p>
          <a:p>
            <a:pPr defTabSz="914400">
              <a:defRPr sz="2700">
                <a:solidFill>
                  <a:srgbClr val="66187A"/>
                </a:solidFill>
                <a:latin typeface="Courier"/>
                <a:ea typeface="Courier"/>
                <a:cs typeface="Courier"/>
                <a:sym typeface="Courier"/>
              </a:defRPr>
            </a:pPr>
            <a:r>
              <a:rPr>
                <a:solidFill>
                  <a:srgbClr val="272727"/>
                </a:solidFill>
              </a:rPr>
              <a:t>    location.y - </a:t>
            </a:r>
            <a:r>
              <a:rPr i="1"/>
              <a:t>PLAYER_SPRITE_HEIGHT </a:t>
            </a:r>
            <a:r>
              <a:rPr>
                <a:solidFill>
                  <a:srgbClr val="272727"/>
                </a:solidFill>
              </a:rPr>
              <a:t>/ </a:t>
            </a:r>
            <a:r>
              <a:rPr>
                <a:solidFill>
                  <a:srgbClr val="0073E6"/>
                </a:solidFill>
              </a:rPr>
              <a:t>2 </a:t>
            </a:r>
            <a:r>
              <a:rPr>
                <a:solidFill>
                  <a:srgbClr val="272727"/>
                </a:solidFill>
              </a:rPr>
              <a:t>&lt; </a:t>
            </a:r>
            <a:r>
              <a:rPr>
                <a:solidFill>
                  <a:srgbClr val="011480"/>
                </a:solidFill>
              </a:rPr>
              <a:t>this</a:t>
            </a:r>
            <a:r>
              <a:rPr>
                <a:solidFill>
                  <a:srgbClr val="272727"/>
                </a:solidFill>
              </a:rPr>
              <a:t>.</a:t>
            </a:r>
            <a:r>
              <a:t>_y </a:t>
            </a:r>
            <a:r>
              <a:rPr>
                <a:solidFill>
                  <a:srgbClr val="272727"/>
                </a:solidFill>
              </a:rPr>
              <a:t>+ </a:t>
            </a:r>
            <a:r>
              <a:rPr>
                <a:solidFill>
                  <a:srgbClr val="011480"/>
                </a:solidFill>
              </a:rPr>
              <a:t>this</a:t>
            </a:r>
            <a:r>
              <a:rPr>
                <a:solidFill>
                  <a:srgbClr val="272727"/>
                </a:solidFill>
              </a:rPr>
              <a:t>.</a:t>
            </a:r>
            <a:r>
              <a:t>_height</a:t>
            </a:r>
          </a:p>
          <a:p>
            <a:pPr defTabSz="914400">
              <a:defRPr sz="2700">
                <a:solidFill>
                  <a:srgbClr val="272727"/>
                </a:solidFill>
                <a:latin typeface="Courier"/>
                <a:ea typeface="Courier"/>
                <a:cs typeface="Courier"/>
                <a:sym typeface="Courier"/>
              </a:defRPr>
            </a:pPr>
            <a:r>
              <a:rPr>
                <a:solidFill>
                  <a:srgbClr val="66187A"/>
                </a:solidFill>
              </a:rPr>
              <a:t>  </a:t>
            </a:r>
            <a:r>
              <a:t>);</a:t>
            </a:r>
          </a:p>
          <a:p>
            <a:pPr defTabSz="914400">
              <a:defRPr sz="2700">
                <a:solidFill>
                  <a:srgbClr val="272727"/>
                </a:solidFill>
                <a:latin typeface="Courier"/>
                <a:ea typeface="Courier"/>
                <a:cs typeface="Courier"/>
                <a:sym typeface="Courier"/>
              </a:defRPr>
            </a:pPr>
            <a:r>
              <a:t>}</a:t>
            </a:r>
          </a:p>
        </p:txBody>
      </p:sp>
      <p:sp>
        <p:nvSpPr>
          <p:cNvPr id="832" name="Mutated (and buggy) code for ‘Contains” in IP1"/>
          <p:cNvSpPr txBox="1"/>
          <p:nvPr/>
        </p:nvSpPr>
        <p:spPr>
          <a:xfrm>
            <a:off x="7741545" y="12946950"/>
            <a:ext cx="8900910" cy="640776"/>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p>
            <a:pPr/>
            <a:r>
              <a:t>Mutated (and buggy) code for ‘Contains” in IP1</a:t>
            </a:r>
          </a:p>
        </p:txBody>
      </p:sp>
      <p:sp>
        <p:nvSpPr>
          <p:cNvPr id="833" name="Rectangle"/>
          <p:cNvSpPr/>
          <p:nvPr/>
        </p:nvSpPr>
        <p:spPr>
          <a:xfrm>
            <a:off x="13564647" y="10328856"/>
            <a:ext cx="579842" cy="526475"/>
          </a:xfrm>
          <a:prstGeom prst="rect">
            <a:avLst/>
          </a:prstGeom>
          <a:ln w="114300">
            <a:solidFill>
              <a:srgbClr val="F14C0E"/>
            </a:solidFill>
            <a:miter/>
          </a:ln>
        </p:spPr>
        <p:txBody>
          <a:bodyPr tIns="91439" bIns="91439" anchor="ctr"/>
          <a:lstStyle/>
          <a:p>
            <a:pP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7" name="Mutation Analysis Tests the Tests"/>
          <p:cNvSpPr txBox="1"/>
          <p:nvPr>
            <p:ph type="title"/>
          </p:nvPr>
        </p:nvSpPr>
        <p:spPr>
          <a:prstGeom prst="rect">
            <a:avLst/>
          </a:prstGeom>
        </p:spPr>
        <p:txBody>
          <a:bodyPr/>
          <a:lstStyle/>
          <a:p>
            <a:pPr/>
            <a:r>
              <a:t>Mutation Analysis Tests the Tests</a:t>
            </a:r>
          </a:p>
        </p:txBody>
      </p:sp>
      <p:sp>
        <p:nvSpPr>
          <p:cNvPr id="838" name="Automatically mutates SUT to create mutants, each a single change to the code…"/>
          <p:cNvSpPr txBox="1"/>
          <p:nvPr>
            <p:ph type="body" idx="1"/>
          </p:nvPr>
        </p:nvSpPr>
        <p:spPr>
          <a:xfrm>
            <a:off x="1676400" y="3000319"/>
            <a:ext cx="21031200" cy="8702677"/>
          </a:xfrm>
          <a:prstGeom prst="rect">
            <a:avLst/>
          </a:prstGeom>
        </p:spPr>
        <p:txBody>
          <a:bodyPr/>
          <a:lstStyle/>
          <a:p>
            <a:pPr/>
            <a:r>
              <a:t>Automatically mutates SUT to create mutants, each a single change to the code</a:t>
            </a:r>
          </a:p>
          <a:p>
            <a:pPr/>
            <a:r>
              <a:t>Runs each test on each mutant, until finding that a mutant is detected by a test</a:t>
            </a:r>
          </a:p>
          <a:p>
            <a:pPr/>
            <a:r>
              <a:t>Can be a time-consuming process to run, but fully automated</a:t>
            </a:r>
          </a:p>
        </p:txBody>
      </p:sp>
      <p:sp>
        <p:nvSpPr>
          <p:cNvPr id="83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1" name="Mutation Report Shows Undetected Mutants"/>
          <p:cNvSpPr txBox="1"/>
          <p:nvPr>
            <p:ph type="title"/>
          </p:nvPr>
        </p:nvSpPr>
        <p:spPr>
          <a:prstGeom prst="rect">
            <a:avLst/>
          </a:prstGeom>
        </p:spPr>
        <p:txBody>
          <a:bodyPr/>
          <a:lstStyle/>
          <a:p>
            <a:pPr/>
            <a:r>
              <a:t>Mutation Report Shows Undetected Mutants</a:t>
            </a:r>
          </a:p>
        </p:txBody>
      </p:sp>
      <p:sp>
        <p:nvSpPr>
          <p:cNvPr id="842" name="Mutants “detected” are bugs that are found…"/>
          <p:cNvSpPr txBox="1"/>
          <p:nvPr>
            <p:ph type="body" idx="1"/>
          </p:nvPr>
        </p:nvSpPr>
        <p:spPr>
          <a:prstGeom prst="rect">
            <a:avLst/>
          </a:prstGeom>
        </p:spPr>
        <p:txBody>
          <a:bodyPr/>
          <a:lstStyle/>
          <a:p>
            <a:pPr/>
            <a:r>
              <a:t>Mutants “detected” are bugs that are found</a:t>
            </a:r>
          </a:p>
          <a:p>
            <a:pPr/>
            <a:r>
              <a:t>Mutants “undetected” might be bugs, or could be equivalent to original program (requires a human to tell)</a:t>
            </a:r>
          </a:p>
        </p:txBody>
      </p:sp>
      <p:sp>
        <p:nvSpPr>
          <p:cNvPr id="84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844" name="Image" descr="Image"/>
          <p:cNvPicPr>
            <a:picLocks noChangeAspect="1"/>
          </p:cNvPicPr>
          <p:nvPr/>
        </p:nvPicPr>
        <p:blipFill>
          <a:blip r:embed="rId2">
            <a:extLst/>
          </a:blip>
          <a:stretch>
            <a:fillRect/>
          </a:stretch>
        </p:blipFill>
        <p:spPr>
          <a:xfrm>
            <a:off x="10635065" y="10742456"/>
            <a:ext cx="10883901" cy="2654301"/>
          </a:xfrm>
          <a:prstGeom prst="rect">
            <a:avLst/>
          </a:prstGeom>
          <a:ln w="12700">
            <a:miter lim="400000"/>
          </a:ln>
        </p:spPr>
      </p:pic>
      <p:pic>
        <p:nvPicPr>
          <p:cNvPr id="845" name="Image" descr="Image"/>
          <p:cNvPicPr>
            <a:picLocks noChangeAspect="1"/>
          </p:cNvPicPr>
          <p:nvPr/>
        </p:nvPicPr>
        <p:blipFill>
          <a:blip r:embed="rId3">
            <a:extLst/>
          </a:blip>
          <a:stretch>
            <a:fillRect/>
          </a:stretch>
        </p:blipFill>
        <p:spPr>
          <a:xfrm>
            <a:off x="1753245" y="6534051"/>
            <a:ext cx="15621001" cy="4343401"/>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7" name="Use Mutation Analysis While Writing Tests"/>
          <p:cNvSpPr txBox="1"/>
          <p:nvPr>
            <p:ph type="title"/>
          </p:nvPr>
        </p:nvSpPr>
        <p:spPr>
          <a:prstGeom prst="rect">
            <a:avLst/>
          </a:prstGeom>
        </p:spPr>
        <p:txBody>
          <a:bodyPr/>
          <a:lstStyle/>
          <a:p>
            <a:pPr/>
            <a:r>
              <a:t>Use Mutation Analysis While Writing Tests</a:t>
            </a:r>
          </a:p>
        </p:txBody>
      </p:sp>
      <p:sp>
        <p:nvSpPr>
          <p:cNvPr id="848" name="When you feel “done” writing tests, run a mutation analysis…"/>
          <p:cNvSpPr txBox="1"/>
          <p:nvPr>
            <p:ph type="body" idx="1"/>
          </p:nvPr>
        </p:nvSpPr>
        <p:spPr>
          <a:prstGeom prst="rect">
            <a:avLst/>
          </a:prstGeom>
        </p:spPr>
        <p:txBody>
          <a:bodyPr/>
          <a:lstStyle/>
          <a:p>
            <a:pPr/>
            <a:r>
              <a:t>When you feel “done” writing tests, run a mutation analysis</a:t>
            </a:r>
          </a:p>
          <a:p>
            <a:pPr/>
            <a:r>
              <a:t>Inspect undetected mutants, and try to strengthen tests to detect those mutants</a:t>
            </a:r>
          </a:p>
        </p:txBody>
      </p:sp>
      <p:sp>
        <p:nvSpPr>
          <p:cNvPr id="84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850" name="Image" descr="Image"/>
          <p:cNvPicPr>
            <a:picLocks noChangeAspect="1"/>
          </p:cNvPicPr>
          <p:nvPr/>
        </p:nvPicPr>
        <p:blipFill>
          <a:blip r:embed="rId2">
            <a:extLst/>
          </a:blip>
          <a:stretch>
            <a:fillRect/>
          </a:stretch>
        </p:blipFill>
        <p:spPr>
          <a:xfrm>
            <a:off x="5283199" y="7253509"/>
            <a:ext cx="13817601" cy="4610101"/>
          </a:xfrm>
          <a:prstGeom prst="rect">
            <a:avLst/>
          </a:prstGeom>
          <a:ln w="25400">
            <a:solidFill>
              <a:schemeClr val="accent1"/>
            </a:solidFill>
            <a:miter/>
          </a:ln>
        </p:spPr>
      </p:pic>
      <p:sp>
        <p:nvSpPr>
          <p:cNvPr id="851" name="Detailed mutation report for “overlaps” method - two mutants were not detected!"/>
          <p:cNvSpPr txBox="1"/>
          <p:nvPr/>
        </p:nvSpPr>
        <p:spPr>
          <a:xfrm>
            <a:off x="4894129" y="12015679"/>
            <a:ext cx="15457310" cy="640776"/>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p>
            <a:pPr/>
            <a:r>
              <a:t>Detailed mutation report for “overlaps” method - two mutants were not detected!</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3" name="Undetected Mutants May Not Be Bugs"/>
          <p:cNvSpPr txBox="1"/>
          <p:nvPr>
            <p:ph type="title"/>
          </p:nvPr>
        </p:nvSpPr>
        <p:spPr>
          <a:prstGeom prst="rect">
            <a:avLst/>
          </a:prstGeom>
        </p:spPr>
        <p:txBody>
          <a:bodyPr/>
          <a:lstStyle/>
          <a:p>
            <a:pPr/>
            <a:r>
              <a:t>Undetected Mutants May Not Be Bugs</a:t>
            </a:r>
          </a:p>
        </p:txBody>
      </p:sp>
      <p:sp>
        <p:nvSpPr>
          <p:cNvPr id="854" name="Unfortunately, we can not automatically tell if an undetected mutant is a bug or not"/>
          <p:cNvSpPr txBox="1"/>
          <p:nvPr>
            <p:ph type="body" sz="quarter" idx="1"/>
          </p:nvPr>
        </p:nvSpPr>
        <p:spPr>
          <a:xfrm>
            <a:off x="1676400" y="3000319"/>
            <a:ext cx="15774692" cy="2214221"/>
          </a:xfrm>
          <a:prstGeom prst="rect">
            <a:avLst/>
          </a:prstGeom>
        </p:spPr>
        <p:txBody>
          <a:bodyPr/>
          <a:lstStyle/>
          <a:p>
            <a:pPr/>
            <a:r>
              <a:t>Unfortunately, we can not automatically tell if an undetected mutant is a bug or not</a:t>
            </a:r>
          </a:p>
        </p:txBody>
      </p:sp>
      <p:sp>
        <p:nvSpPr>
          <p:cNvPr id="85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56" name="This mutant is equivalent to the original program: Even without this check for undefined, an error is still thrown when the undefined layer is dereferenced on the following line"/>
          <p:cNvSpPr txBox="1"/>
          <p:nvPr/>
        </p:nvSpPr>
        <p:spPr>
          <a:xfrm>
            <a:off x="1061922" y="9016847"/>
            <a:ext cx="10273461" cy="1546593"/>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p>
            <a:pPr>
              <a:defRPr sz="3000"/>
            </a:pPr>
            <a:r>
              <a:t>This mutant is </a:t>
            </a:r>
            <a:r>
              <a:rPr i="1"/>
              <a:t>equivalent</a:t>
            </a:r>
            <a:r>
              <a:t> to the original program: Even without this check for undefined, an error is still thrown when the undefined layer is dereferenced on the following line</a:t>
            </a:r>
          </a:p>
        </p:txBody>
      </p:sp>
      <p:pic>
        <p:nvPicPr>
          <p:cNvPr id="857" name="Image" descr="Image"/>
          <p:cNvPicPr>
            <a:picLocks noChangeAspect="1"/>
          </p:cNvPicPr>
          <p:nvPr/>
        </p:nvPicPr>
        <p:blipFill>
          <a:blip r:embed="rId2">
            <a:extLst/>
          </a:blip>
          <a:stretch>
            <a:fillRect/>
          </a:stretch>
        </p:blipFill>
        <p:spPr>
          <a:xfrm>
            <a:off x="1048802" y="5363093"/>
            <a:ext cx="10299701" cy="3505201"/>
          </a:xfrm>
          <a:prstGeom prst="rect">
            <a:avLst/>
          </a:prstGeom>
          <a:ln w="25400">
            <a:solidFill>
              <a:schemeClr val="accent1"/>
            </a:solidFill>
            <a:miter/>
          </a:ln>
        </p:spPr>
      </p:pic>
      <p:pic>
        <p:nvPicPr>
          <p:cNvPr id="858" name="Image" descr="Image"/>
          <p:cNvPicPr>
            <a:picLocks noChangeAspect="1"/>
          </p:cNvPicPr>
          <p:nvPr/>
        </p:nvPicPr>
        <p:blipFill>
          <a:blip r:embed="rId3">
            <a:extLst/>
          </a:blip>
          <a:stretch>
            <a:fillRect/>
          </a:stretch>
        </p:blipFill>
        <p:spPr>
          <a:xfrm>
            <a:off x="13520268" y="5369443"/>
            <a:ext cx="10325101" cy="3492501"/>
          </a:xfrm>
          <a:prstGeom prst="rect">
            <a:avLst/>
          </a:prstGeom>
          <a:ln w="25400">
            <a:solidFill>
              <a:schemeClr val="accent1"/>
            </a:solidFill>
            <a:miter/>
          </a:ln>
        </p:spPr>
      </p:pic>
      <p:sp>
        <p:nvSpPr>
          <p:cNvPr id="859" name="This mutant is equivalent to the original program: Even though the error message changed, the specification doesn’t indicate what error message should be thrown."/>
          <p:cNvSpPr txBox="1"/>
          <p:nvPr/>
        </p:nvSpPr>
        <p:spPr>
          <a:xfrm>
            <a:off x="13546088" y="9016847"/>
            <a:ext cx="10273461" cy="1546593"/>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p>
            <a:pPr>
              <a:defRPr sz="3000"/>
            </a:pPr>
            <a:r>
              <a:t>This mutant is </a:t>
            </a:r>
            <a:r>
              <a:rPr i="1"/>
              <a:t>equivalent</a:t>
            </a:r>
            <a:r>
              <a:t> to the original program: Even though the error message changed, the specification doesn’t indicate what error message should be thrown.</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61" name="Mutants are a Valid Substitute for Real Faults"/>
          <p:cNvSpPr txBox="1"/>
          <p:nvPr>
            <p:ph type="title"/>
          </p:nvPr>
        </p:nvSpPr>
        <p:spPr>
          <a:prstGeom prst="rect">
            <a:avLst/>
          </a:prstGeom>
        </p:spPr>
        <p:txBody>
          <a:bodyPr/>
          <a:lstStyle/>
          <a:p>
            <a:pPr/>
            <a:r>
              <a:t>Mutants are a Valid Substitute for Real Faults</a:t>
            </a:r>
          </a:p>
        </p:txBody>
      </p:sp>
      <p:sp>
        <p:nvSpPr>
          <p:cNvPr id="862" name="Researchers have studied the question of whether a test suite that finds more mutants also finds more real faults…"/>
          <p:cNvSpPr txBox="1"/>
          <p:nvPr>
            <p:ph type="body" sz="half" idx="1"/>
          </p:nvPr>
        </p:nvSpPr>
        <p:spPr>
          <a:xfrm>
            <a:off x="1676400" y="3025731"/>
            <a:ext cx="13482664" cy="8677265"/>
          </a:xfrm>
          <a:prstGeom prst="rect">
            <a:avLst/>
          </a:prstGeom>
        </p:spPr>
        <p:txBody>
          <a:bodyPr/>
          <a:lstStyle/>
          <a:p>
            <a:pPr/>
            <a:r>
              <a:t>Researchers have studied the question of whether a test suite that finds more mutants also finds more real faults</a:t>
            </a:r>
          </a:p>
          <a:p>
            <a:pPr/>
            <a:r>
              <a:t>Conclusion: For the 357 real faults studied, yes</a:t>
            </a:r>
          </a:p>
          <a:p>
            <a:pPr/>
            <a:r>
              <a:t>This work has been replicated in many other contexts, including with real faults from student code</a:t>
            </a:r>
          </a:p>
        </p:txBody>
      </p:sp>
      <p:sp>
        <p:nvSpPr>
          <p:cNvPr id="86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866" name="Image"/>
          <p:cNvGrpSpPr/>
          <p:nvPr/>
        </p:nvGrpSpPr>
        <p:grpSpPr>
          <a:xfrm>
            <a:off x="15316035" y="3186997"/>
            <a:ext cx="7427032" cy="9847503"/>
            <a:chOff x="0" y="0"/>
            <a:chExt cx="7427031" cy="9847501"/>
          </a:xfrm>
        </p:grpSpPr>
        <p:pic>
          <p:nvPicPr>
            <p:cNvPr id="865" name="Image" descr="Image"/>
            <p:cNvPicPr>
              <a:picLocks noChangeAspect="1"/>
            </p:cNvPicPr>
            <p:nvPr/>
          </p:nvPicPr>
          <p:blipFill>
            <a:blip r:embed="rId2">
              <a:extLst/>
            </a:blip>
            <a:stretch>
              <a:fillRect/>
            </a:stretch>
          </p:blipFill>
          <p:spPr>
            <a:xfrm>
              <a:off x="139700" y="139700"/>
              <a:ext cx="7147632" cy="9568102"/>
            </a:xfrm>
            <a:prstGeom prst="rect">
              <a:avLst/>
            </a:prstGeom>
            <a:ln>
              <a:noFill/>
            </a:ln>
            <a:effectLst/>
          </p:spPr>
        </p:pic>
        <p:pic>
          <p:nvPicPr>
            <p:cNvPr id="864" name="Image" descr="Image"/>
            <p:cNvPicPr>
              <a:picLocks noChangeAspect="0"/>
            </p:cNvPicPr>
            <p:nvPr/>
          </p:nvPicPr>
          <p:blipFill>
            <a:blip r:embed="rId3">
              <a:extLst/>
            </a:blip>
            <a:stretch>
              <a:fillRect/>
            </a:stretch>
          </p:blipFill>
          <p:spPr>
            <a:xfrm>
              <a:off x="0" y="0"/>
              <a:ext cx="7427032" cy="9847502"/>
            </a:xfrm>
            <a:prstGeom prst="rect">
              <a:avLst/>
            </a:prstGeom>
            <a:effectLst/>
          </p:spPr>
        </p:pic>
      </p:gr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68" name="Activity: strengthening a test suite"/>
          <p:cNvSpPr txBox="1"/>
          <p:nvPr>
            <p:ph type="title"/>
          </p:nvPr>
        </p:nvSpPr>
        <p:spPr>
          <a:prstGeom prst="rect">
            <a:avLst/>
          </a:prstGeom>
        </p:spPr>
        <p:txBody>
          <a:bodyPr/>
          <a:lstStyle/>
          <a:p>
            <a:pPr/>
            <a:r>
              <a:t>Activity: strengthening a test suite</a:t>
            </a:r>
          </a:p>
        </p:txBody>
      </p:sp>
      <p:sp>
        <p:nvSpPr>
          <p:cNvPr id="869" name="Double-click to edit"/>
          <p:cNvSpPr txBox="1"/>
          <p:nvPr>
            <p:ph type="body" idx="1"/>
          </p:nvPr>
        </p:nvSpPr>
        <p:spPr>
          <a:prstGeom prst="rect">
            <a:avLst/>
          </a:prstGeom>
        </p:spPr>
        <p:txBody>
          <a:bodyPr/>
          <a:lstStyle/>
          <a:p>
            <a:pPr/>
          </a:p>
        </p:txBody>
      </p:sp>
      <p:sp>
        <p:nvSpPr>
          <p:cNvPr id="87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2" name="Title 1"/>
          <p:cNvSpPr txBox="1"/>
          <p:nvPr>
            <p:ph type="title"/>
          </p:nvPr>
        </p:nvSpPr>
        <p:spPr>
          <a:xfrm>
            <a:off x="1676400" y="36510"/>
            <a:ext cx="21031200" cy="2651126"/>
          </a:xfrm>
          <a:prstGeom prst="rect">
            <a:avLst/>
          </a:prstGeom>
        </p:spPr>
        <p:txBody>
          <a:bodyPr/>
          <a:lstStyle/>
          <a:p>
            <a:pPr/>
            <a:r>
              <a:t>Review</a:t>
            </a:r>
          </a:p>
        </p:txBody>
      </p:sp>
      <p:sp>
        <p:nvSpPr>
          <p:cNvPr id="873" name="Text Placeholder 2"/>
          <p:cNvSpPr txBox="1"/>
          <p:nvPr>
            <p:ph type="body" idx="1"/>
          </p:nvPr>
        </p:nvSpPr>
        <p:spPr>
          <a:xfrm>
            <a:off x="1676400" y="3000320"/>
            <a:ext cx="15774690" cy="8702676"/>
          </a:xfrm>
          <a:prstGeom prst="rect">
            <a:avLst/>
          </a:prstGeom>
        </p:spPr>
        <p:txBody>
          <a:bodyPr/>
          <a:lstStyle/>
          <a:p>
            <a:pPr/>
            <a:r>
              <a:t>Now that you've studied this lesson, you should be able to:</a:t>
            </a:r>
          </a:p>
          <a:p>
            <a:pPr lvl="1" marL="914400" indent="-457200">
              <a:spcBef>
                <a:spcPts val="1000"/>
              </a:spcBef>
              <a:defRPr sz="4800"/>
            </a:pPr>
            <a:r>
              <a:t>Explain some properties of good tests.</a:t>
            </a:r>
          </a:p>
          <a:p>
            <a:pPr lvl="1" marL="914400" indent="-457200">
              <a:spcBef>
                <a:spcPts val="1000"/>
              </a:spcBef>
              <a:defRPr sz="4800"/>
            </a:pPr>
            <a:r>
              <a:t>Explain different things a test suite might accomplish, and sketch how one might judge how well a test suite accomplishes those goals</a:t>
            </a:r>
          </a:p>
        </p:txBody>
      </p:sp>
      <p:sp>
        <p:nvSpPr>
          <p:cNvPr id="874" name="Slide Number Placeholder 3"/>
          <p:cNvSpPr txBox="1"/>
          <p:nvPr>
            <p:ph type="sldNum" sz="quarter" idx="2"/>
          </p:nvPr>
        </p:nvSpPr>
        <p:spPr>
          <a:xfrm>
            <a:off x="22203052" y="12835870"/>
            <a:ext cx="504548" cy="483910"/>
          </a:xfrm>
          <a:prstGeom prst="rect">
            <a:avLst/>
          </a:prstGeom>
          <a:extLst>
            <a:ext uri="{C572A759-6A51-4108-AA02-DFA0A04FC94B}">
              <ma14:wrappingTextBoxFlag xmlns:ma14="http://schemas.microsoft.com/office/mac/drawingml/2011/main" val="1"/>
            </a:ext>
          </a:extLst>
        </p:spPr>
        <p:txBody>
          <a:bodyPr/>
          <a:lstStyle>
            <a:lvl1pPr defTabSz="1095390"/>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Title 1"/>
          <p:cNvSpPr txBox="1"/>
          <p:nvPr>
            <p:ph type="title"/>
          </p:nvPr>
        </p:nvSpPr>
        <p:spPr>
          <a:xfrm>
            <a:off x="1676400" y="36510"/>
            <a:ext cx="21031200" cy="2651126"/>
          </a:xfrm>
          <a:prstGeom prst="rect">
            <a:avLst/>
          </a:prstGeom>
        </p:spPr>
        <p:txBody>
          <a:bodyPr/>
          <a:lstStyle/>
          <a:p>
            <a:pPr/>
            <a:r>
              <a:t>Good Tests are Hermetic</a:t>
            </a:r>
          </a:p>
        </p:txBody>
      </p:sp>
      <p:sp>
        <p:nvSpPr>
          <p:cNvPr id="281" name="Content Placeholder 2"/>
          <p:cNvSpPr txBox="1"/>
          <p:nvPr>
            <p:ph type="body" idx="1"/>
          </p:nvPr>
        </p:nvSpPr>
        <p:spPr>
          <a:xfrm>
            <a:off x="1676400" y="3000320"/>
            <a:ext cx="15774690" cy="8702676"/>
          </a:xfrm>
          <a:prstGeom prst="rect">
            <a:avLst/>
          </a:prstGeom>
        </p:spPr>
        <p:txBody>
          <a:bodyPr/>
          <a:lstStyle/>
          <a:p>
            <a:pPr/>
            <a:r>
              <a:t>Contain all information necessary to set up, execute, and tear down environment</a:t>
            </a:r>
          </a:p>
          <a:p>
            <a:pPr/>
            <a:r>
              <a:t>Leaves no trace of its execution</a:t>
            </a:r>
          </a:p>
          <a:p>
            <a:pPr/>
            <a:r>
              <a:t>Important to reduce </a:t>
            </a:r>
            <a:r>
              <a:rPr i="1"/>
              <a:t>flakiness</a:t>
            </a:r>
            <a:r>
              <a:t> - test failures </a:t>
            </a:r>
          </a:p>
        </p:txBody>
      </p:sp>
      <p:sp>
        <p:nvSpPr>
          <p:cNvPr id="282" name="Slide Number Placeholder 3"/>
          <p:cNvSpPr txBox="1"/>
          <p:nvPr>
            <p:ph type="sldNum" sz="quarter" idx="2"/>
          </p:nvPr>
        </p:nvSpPr>
        <p:spPr>
          <a:xfrm>
            <a:off x="22357536" y="12835870"/>
            <a:ext cx="350064" cy="48391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3" name="“Software Engineering at Google: Lessons Learned from Programming Over Time,” Wright, Winters and Manshreck, 2020 (O’Reilly)"/>
          <p:cNvSpPr txBox="1"/>
          <p:nvPr/>
        </p:nvSpPr>
        <p:spPr>
          <a:xfrm>
            <a:off x="3217519" y="12821742"/>
            <a:ext cx="17948962" cy="512166"/>
          </a:xfrm>
          <a:prstGeom prst="rect">
            <a:avLst/>
          </a:prstGeom>
          <a:ln w="25400">
            <a:miter lim="400000"/>
          </a:ln>
          <a:extLst>
            <a:ext uri="{C572A759-6A51-4108-AA02-DFA0A04FC94B}">
              <ma14:wrappingTextBoxFlag xmlns:ma14="http://schemas.microsoft.com/office/mac/drawingml/2011/main" val="1"/>
            </a:ext>
          </a:extLst>
        </p:spPr>
        <p:txBody>
          <a:bodyPr wrap="none" lIns="76200" tIns="76200" rIns="76200" bIns="76200" anchor="ctr">
            <a:spAutoFit/>
          </a:bodyPr>
          <a:lstStyle>
            <a:lvl1pPr algn="ctr" defTabSz="4876678">
              <a:defRPr sz="2400">
                <a:solidFill>
                  <a:srgbClr val="5E5E5E"/>
                </a:solidFill>
                <a:latin typeface="Helvetica Neue"/>
                <a:ea typeface="Helvetica Neue"/>
                <a:cs typeface="Helvetica Neue"/>
                <a:sym typeface="Helvetica Neue"/>
              </a:defRPr>
            </a:lvl1pPr>
          </a:lstStyle>
          <a:p>
            <a:pPr/>
            <a:r>
              <a:t>“Software Engineering at Google: Lessons Learned from Programming Over Time,” Wright, Winters and Manshreck, 2020 (O’Reilly)</a:t>
            </a:r>
          </a:p>
        </p:txBody>
      </p:sp>
      <p:sp>
        <p:nvSpPr>
          <p:cNvPr id="284" name="describe('Create student', () =&gt; {…"/>
          <p:cNvSpPr txBox="1"/>
          <p:nvPr/>
        </p:nvSpPr>
        <p:spPr>
          <a:xfrm>
            <a:off x="4793059" y="7818341"/>
            <a:ext cx="14807407" cy="3057526"/>
          </a:xfrm>
          <a:prstGeom prst="rect">
            <a:avLst/>
          </a:prstGeom>
          <a:ln>
            <a:solidFill>
              <a:srgbClr val="000000"/>
            </a:solidFill>
          </a:ln>
          <a:extLst>
            <a:ext uri="{C572A759-6A51-4108-AA02-DFA0A04FC94B}">
              <ma14:wrappingTextBoxFlag xmlns:ma14="http://schemas.microsoft.com/office/mac/drawingml/2011/main" val="1"/>
            </a:ext>
          </a:extLst>
        </p:spPr>
        <p:txBody>
          <a:bodyPr wrap="none" lIns="76200" tIns="76200" rIns="76200" bIns="76200" anchor="ctr">
            <a:spAutoFit/>
          </a:bodyPr>
          <a:lstStyle/>
          <a:p>
            <a:pPr defTabSz="914400">
              <a:defRPr b="1" sz="3200">
                <a:solidFill>
                  <a:srgbClr val="018001"/>
                </a:solidFill>
                <a:latin typeface="Courier"/>
                <a:ea typeface="Courier"/>
                <a:cs typeface="Courier"/>
                <a:sym typeface="Courier"/>
              </a:defRPr>
            </a:pPr>
            <a:r>
              <a:rPr i="1">
                <a:solidFill>
                  <a:srgbClr val="66187A"/>
                </a:solidFill>
              </a:rPr>
              <a:t>describe</a:t>
            </a:r>
            <a:r>
              <a:rPr b="0">
                <a:solidFill>
                  <a:srgbClr val="000000"/>
                </a:solidFill>
              </a:rPr>
              <a:t>(</a:t>
            </a:r>
            <a:r>
              <a:t>'Create student'</a:t>
            </a:r>
            <a:r>
              <a:rPr b="0">
                <a:solidFill>
                  <a:srgbClr val="000000"/>
                </a:solidFill>
              </a:rPr>
              <a:t>, () =&gt; {</a:t>
            </a:r>
            <a:endParaRPr b="0">
              <a:solidFill>
                <a:srgbClr val="000000"/>
              </a:solidFill>
            </a:endParaRPr>
          </a:p>
          <a:p>
            <a:pPr defTabSz="914400">
              <a:defRPr b="1" sz="3200">
                <a:solidFill>
                  <a:srgbClr val="018001"/>
                </a:solidFill>
                <a:latin typeface="Courier"/>
                <a:ea typeface="Courier"/>
                <a:cs typeface="Courier"/>
                <a:sym typeface="Courier"/>
              </a:defRPr>
            </a:pPr>
            <a:r>
              <a:rPr b="0">
                <a:solidFill>
                  <a:srgbClr val="000000"/>
                </a:solidFill>
              </a:rPr>
              <a:t>  </a:t>
            </a:r>
            <a:r>
              <a:rPr i="1">
                <a:solidFill>
                  <a:srgbClr val="66187A"/>
                </a:solidFill>
              </a:rPr>
              <a:t>it</a:t>
            </a:r>
            <a:r>
              <a:rPr b="0">
                <a:solidFill>
                  <a:srgbClr val="000000"/>
                </a:solidFill>
              </a:rPr>
              <a:t>(</a:t>
            </a:r>
            <a:r>
              <a:t>'should return an ID'</a:t>
            </a:r>
            <a:r>
              <a:rPr b="0">
                <a:solidFill>
                  <a:srgbClr val="000000"/>
                </a:solidFill>
              </a:rPr>
              <a:t>, </a:t>
            </a:r>
            <a:r>
              <a:rPr>
                <a:solidFill>
                  <a:srgbClr val="011480"/>
                </a:solidFill>
              </a:rPr>
              <a:t>async </a:t>
            </a:r>
            <a:r>
              <a:rPr b="0">
                <a:solidFill>
                  <a:srgbClr val="000000"/>
                </a:solidFill>
              </a:rPr>
              <a:t>() =&gt; {</a:t>
            </a:r>
            <a:endParaRPr b="0">
              <a:solidFill>
                <a:srgbClr val="000000"/>
              </a:solidFill>
            </a:endParaRPr>
          </a:p>
          <a:p>
            <a:pPr defTabSz="914400">
              <a:defRPr sz="3200">
                <a:latin typeface="Courier"/>
                <a:ea typeface="Courier"/>
                <a:cs typeface="Courier"/>
                <a:sym typeface="Courier"/>
              </a:defRPr>
            </a:pPr>
            <a:r>
              <a:t>    </a:t>
            </a:r>
            <a:r>
              <a:rPr b="1">
                <a:solidFill>
                  <a:srgbClr val="011480"/>
                </a:solidFill>
              </a:rPr>
              <a:t>const </a:t>
            </a:r>
            <a:r>
              <a:rPr>
                <a:solidFill>
                  <a:srgbClr val="458383"/>
                </a:solidFill>
              </a:rPr>
              <a:t>createdStudent </a:t>
            </a:r>
            <a:r>
              <a:t>= </a:t>
            </a:r>
            <a:r>
              <a:rPr b="1">
                <a:solidFill>
                  <a:srgbClr val="011480"/>
                </a:solidFill>
              </a:rPr>
              <a:t>await </a:t>
            </a:r>
            <a:r>
              <a:t>client.</a:t>
            </a:r>
            <a:r>
              <a:rPr i="1"/>
              <a:t>addStudent</a:t>
            </a:r>
            <a:r>
              <a:t>(</a:t>
            </a:r>
            <a:r>
              <a:rPr b="1">
                <a:solidFill>
                  <a:srgbClr val="018001"/>
                </a:solidFill>
              </a:rPr>
              <a:t>'Avery'</a:t>
            </a:r>
            <a:r>
              <a:t>);</a:t>
            </a:r>
          </a:p>
          <a:p>
            <a:pPr defTabSz="914400">
              <a:defRPr sz="3200">
                <a:solidFill>
                  <a:srgbClr val="7A7A43"/>
                </a:solidFill>
                <a:latin typeface="Courier"/>
                <a:ea typeface="Courier"/>
                <a:cs typeface="Courier"/>
                <a:sym typeface="Courier"/>
              </a:defRPr>
            </a:pPr>
            <a:r>
              <a:rPr>
                <a:solidFill>
                  <a:srgbClr val="000000"/>
                </a:solidFill>
              </a:rPr>
              <a:t>    </a:t>
            </a:r>
            <a:r>
              <a:rPr b="1" i="1">
                <a:solidFill>
                  <a:srgbClr val="66187A"/>
                </a:solidFill>
              </a:rPr>
              <a:t>expect</a:t>
            </a:r>
            <a:r>
              <a:rPr>
                <a:solidFill>
                  <a:srgbClr val="000000"/>
                </a:solidFill>
              </a:rPr>
              <a:t>(</a:t>
            </a:r>
            <a:r>
              <a:rPr>
                <a:solidFill>
                  <a:srgbClr val="458383"/>
                </a:solidFill>
              </a:rPr>
              <a:t>createdStudent</a:t>
            </a:r>
            <a:r>
              <a:rPr>
                <a:solidFill>
                  <a:srgbClr val="000000"/>
                </a:solidFill>
              </a:rPr>
              <a:t>.</a:t>
            </a:r>
            <a:r>
              <a:rPr b="1">
                <a:solidFill>
                  <a:srgbClr val="66187A"/>
                </a:solidFill>
              </a:rPr>
              <a:t>studentID</a:t>
            </a:r>
            <a:r>
              <a:rPr>
                <a:solidFill>
                  <a:srgbClr val="000000"/>
                </a:solidFill>
              </a:rPr>
              <a:t>).</a:t>
            </a:r>
            <a:r>
              <a:t>toBeGreaterThan</a:t>
            </a:r>
            <a:r>
              <a:rPr>
                <a:solidFill>
                  <a:srgbClr val="000000"/>
                </a:solidFill>
              </a:rPr>
              <a:t>(</a:t>
            </a:r>
            <a:r>
              <a:rPr>
                <a:solidFill>
                  <a:srgbClr val="0432FF"/>
                </a:solidFill>
              </a:rPr>
              <a:t>4</a:t>
            </a:r>
            <a:r>
              <a:rPr>
                <a:solidFill>
                  <a:srgbClr val="000000"/>
                </a:solidFill>
              </a:rPr>
              <a:t>);</a:t>
            </a:r>
            <a:endParaRPr>
              <a:solidFill>
                <a:srgbClr val="000000"/>
              </a:solidFill>
            </a:endParaRPr>
          </a:p>
          <a:p>
            <a:pPr defTabSz="914400">
              <a:defRPr sz="3200">
                <a:latin typeface="Courier"/>
                <a:ea typeface="Courier"/>
                <a:cs typeface="Courier"/>
                <a:sym typeface="Courier"/>
              </a:defRPr>
            </a:pPr>
            <a:r>
              <a:t>  });</a:t>
            </a:r>
          </a:p>
          <a:p>
            <a:pPr defTabSz="914400">
              <a:defRPr sz="3200">
                <a:latin typeface="Courier"/>
                <a:ea typeface="Courier"/>
                <a:cs typeface="Courier"/>
                <a:sym typeface="Courier"/>
              </a:defRPr>
            </a:pPr>
            <a:r>
              <a:t>})</a:t>
            </a:r>
          </a:p>
        </p:txBody>
      </p:sp>
      <p:sp>
        <p:nvSpPr>
          <p:cNvPr id="285" name="This test is not hermetic: assumes starting ID of 4, leaves an extra Avery in the application"/>
          <p:cNvSpPr txBox="1"/>
          <p:nvPr/>
        </p:nvSpPr>
        <p:spPr>
          <a:xfrm>
            <a:off x="7046729" y="10865999"/>
            <a:ext cx="10290543" cy="476816"/>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lvl1pPr>
              <a:defRPr i="1" sz="2200"/>
            </a:lvl1pPr>
          </a:lstStyle>
          <a:p>
            <a:pPr/>
            <a:r>
              <a:t>This test is not hermetic: assumes starting ID of 4, leaves an extra Avery in the application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Good Tests Aren’t Flaky"/>
          <p:cNvSpPr txBox="1"/>
          <p:nvPr>
            <p:ph type="title"/>
          </p:nvPr>
        </p:nvSpPr>
        <p:spPr>
          <a:prstGeom prst="rect">
            <a:avLst/>
          </a:prstGeom>
        </p:spPr>
        <p:txBody>
          <a:bodyPr/>
          <a:lstStyle/>
          <a:p>
            <a:pPr/>
            <a:r>
              <a:t>Good Tests Aren’t </a:t>
            </a:r>
            <a:r>
              <a:rPr i="1"/>
              <a:t>Flaky</a:t>
            </a:r>
          </a:p>
        </p:txBody>
      </p:sp>
      <p:sp>
        <p:nvSpPr>
          <p:cNvPr id="290" name="Flaky test failures are false alarms…"/>
          <p:cNvSpPr txBox="1"/>
          <p:nvPr>
            <p:ph type="body" sz="half" idx="1"/>
          </p:nvPr>
        </p:nvSpPr>
        <p:spPr>
          <a:xfrm>
            <a:off x="1676399" y="3000319"/>
            <a:ext cx="12222124" cy="8702677"/>
          </a:xfrm>
          <a:prstGeom prst="rect">
            <a:avLst/>
          </a:prstGeom>
        </p:spPr>
        <p:txBody>
          <a:bodyPr/>
          <a:lstStyle/>
          <a:p>
            <a:pPr/>
            <a:r>
              <a:t>Flaky test failures are false alarms</a:t>
            </a:r>
          </a:p>
          <a:p>
            <a:pPr/>
            <a:r>
              <a:t>Tests that are hermetic defend against “test order dependency” - failures due to tests running in other orders</a:t>
            </a:r>
          </a:p>
          <a:p>
            <a:pPr/>
            <a:r>
              <a:t>Most common cause of flaky test failures: “async wait” - tests that expect some asynchronous action to occur within a timeout</a:t>
            </a:r>
          </a:p>
          <a:p>
            <a:pPr/>
            <a:r>
              <a:t>Good tests avoid relying on timing</a:t>
            </a:r>
          </a:p>
        </p:txBody>
      </p:sp>
      <p:sp>
        <p:nvSpPr>
          <p:cNvPr id="291" name="Slide Number"/>
          <p:cNvSpPr txBox="1"/>
          <p:nvPr>
            <p:ph type="sldNum" sz="quarter" idx="2"/>
          </p:nvPr>
        </p:nvSpPr>
        <p:spPr>
          <a:xfrm>
            <a:off x="22357536" y="12835870"/>
            <a:ext cx="350065" cy="48391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2" name="[Luo et al, FSE 2014 “An empirical analysis of flaky tests”]"/>
          <p:cNvSpPr txBox="1"/>
          <p:nvPr/>
        </p:nvSpPr>
        <p:spPr>
          <a:xfrm>
            <a:off x="13936457" y="12319179"/>
            <a:ext cx="10016872" cy="622301"/>
          </a:xfrm>
          <a:prstGeom prst="rect">
            <a:avLst/>
          </a:prstGeom>
          <a:ln w="254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spcBef>
                <a:spcPts val="3400"/>
              </a:spcBef>
              <a:defRPr sz="3000">
                <a:latin typeface="Avenir Next Medium"/>
                <a:ea typeface="Avenir Next Medium"/>
                <a:cs typeface="Avenir Next Medium"/>
                <a:sym typeface="Avenir Next Medium"/>
              </a:defRPr>
            </a:lvl1pPr>
          </a:lstStyle>
          <a:p>
            <a:pPr/>
            <a:r>
              <a:t>[Luo et al, FSE 2014 “An empirical analysis of flaky tests”]</a:t>
            </a:r>
          </a:p>
        </p:txBody>
      </p:sp>
      <p:graphicFrame>
        <p:nvGraphicFramePr>
          <p:cNvPr id="293" name="2D Pie Chart"/>
          <p:cNvGraphicFramePr/>
          <p:nvPr/>
        </p:nvGraphicFramePr>
        <p:xfrm>
          <a:off x="12929061" y="1766351"/>
          <a:ext cx="13144855" cy="13144855"/>
        </p:xfrm>
        <a:graphic xmlns:a="http://schemas.openxmlformats.org/drawingml/2006/main">
          <a:graphicData uri="http://schemas.openxmlformats.org/drawingml/2006/chart">
            <c:chart xmlns:c="http://schemas.openxmlformats.org/drawingml/2006/chart" r:id="rId2"/>
          </a:graphicData>
        </a:graphic>
      </p:graphicFrame>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Title 1"/>
          <p:cNvSpPr txBox="1"/>
          <p:nvPr>
            <p:ph type="title"/>
          </p:nvPr>
        </p:nvSpPr>
        <p:spPr>
          <a:xfrm>
            <a:off x="1676400" y="36510"/>
            <a:ext cx="21031200" cy="2651126"/>
          </a:xfrm>
          <a:prstGeom prst="rect">
            <a:avLst/>
          </a:prstGeom>
        </p:spPr>
        <p:txBody>
          <a:bodyPr/>
          <a:lstStyle/>
          <a:p>
            <a:pPr/>
            <a:r>
              <a:t>Good Tests Aren’t </a:t>
            </a:r>
            <a:r>
              <a:rPr i="1"/>
              <a:t>Brittle</a:t>
            </a:r>
          </a:p>
        </p:txBody>
      </p:sp>
      <p:sp>
        <p:nvSpPr>
          <p:cNvPr id="296" name="Content Placeholder 2"/>
          <p:cNvSpPr txBox="1"/>
          <p:nvPr>
            <p:ph type="body" idx="1"/>
          </p:nvPr>
        </p:nvSpPr>
        <p:spPr>
          <a:xfrm>
            <a:off x="1676400" y="3000320"/>
            <a:ext cx="15774690" cy="8702676"/>
          </a:xfrm>
          <a:prstGeom prst="rect">
            <a:avLst/>
          </a:prstGeom>
        </p:spPr>
        <p:txBody>
          <a:bodyPr/>
          <a:lstStyle/>
          <a:p>
            <a:pPr/>
            <a:r>
              <a:t>Brittle tests make invalid assumptions about the specification</a:t>
            </a:r>
          </a:p>
          <a:p>
            <a:pPr/>
            <a:r>
              <a:t>Specifications often leave room for undefined behaviors: details that are subject to change</a:t>
            </a:r>
          </a:p>
          <a:p>
            <a:pPr/>
            <a:r>
              <a:t>Brittle tests will fail unexpected if that undefined behavior changes</a:t>
            </a:r>
          </a:p>
          <a:p>
            <a:pPr/>
            <a:r>
              <a:t>Example: Asserting that a specific error message is thrown (IP1)</a:t>
            </a:r>
          </a:p>
        </p:txBody>
      </p:sp>
      <p:sp>
        <p:nvSpPr>
          <p:cNvPr id="297" name="Slide Number Placeholder 3"/>
          <p:cNvSpPr txBox="1"/>
          <p:nvPr>
            <p:ph type="sldNum" sz="quarter" idx="2"/>
          </p:nvPr>
        </p:nvSpPr>
        <p:spPr>
          <a:xfrm>
            <a:off x="22357536" y="12835870"/>
            <a:ext cx="350064" cy="48391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8" name="it('Throws an error if there is no layer called &quot;objects&quot;', async () =&gt; {…"/>
          <p:cNvSpPr txBox="1"/>
          <p:nvPr/>
        </p:nvSpPr>
        <p:spPr>
          <a:xfrm>
            <a:off x="2784985" y="10377855"/>
            <a:ext cx="13557519" cy="2033906"/>
          </a:xfrm>
          <a:prstGeom prst="rect">
            <a:avLst/>
          </a:prstGeom>
          <a:ln>
            <a:solidFill>
              <a:srgbClr val="000000"/>
            </a:solidFill>
          </a:ln>
          <a:extLst>
            <a:ext uri="{C572A759-6A51-4108-AA02-DFA0A04FC94B}">
              <ma14:wrappingTextBoxFlag xmlns:ma14="http://schemas.microsoft.com/office/mac/drawingml/2011/main" val="1"/>
            </a:ext>
          </a:extLst>
        </p:spPr>
        <p:txBody>
          <a:bodyPr wrap="none" tIns="91439" bIns="91439">
            <a:spAutoFit/>
          </a:bodyPr>
          <a:lstStyle/>
          <a:p>
            <a:pPr defTabSz="914400">
              <a:defRPr sz="2400">
                <a:solidFill>
                  <a:srgbClr val="00733B"/>
                </a:solidFill>
                <a:latin typeface="Courier"/>
                <a:ea typeface="Courier"/>
                <a:cs typeface="Courier"/>
                <a:sym typeface="Courier"/>
              </a:defRPr>
            </a:pPr>
            <a:r>
              <a:rPr i="1">
                <a:solidFill>
                  <a:srgbClr val="272727"/>
                </a:solidFill>
              </a:rPr>
              <a:t>it</a:t>
            </a:r>
            <a:r>
              <a:rPr>
                <a:solidFill>
                  <a:srgbClr val="272727"/>
                </a:solidFill>
              </a:rPr>
              <a:t>(</a:t>
            </a:r>
            <a:r>
              <a:t>'Throws an error if there is no layer called "objects"'</a:t>
            </a:r>
            <a:r>
              <a:rPr>
                <a:solidFill>
                  <a:srgbClr val="272727"/>
                </a:solidFill>
              </a:rPr>
              <a:t>, </a:t>
            </a:r>
            <a:r>
              <a:rPr>
                <a:solidFill>
                  <a:srgbClr val="011480"/>
                </a:solidFill>
              </a:rPr>
              <a:t>async </a:t>
            </a:r>
            <a:r>
              <a:rPr>
                <a:solidFill>
                  <a:srgbClr val="272727"/>
                </a:solidFill>
              </a:rPr>
              <a:t>() =&gt; {</a:t>
            </a:r>
            <a:endParaRPr>
              <a:solidFill>
                <a:srgbClr val="272727"/>
              </a:solidFill>
            </a:endParaRPr>
          </a:p>
          <a:p>
            <a:pPr defTabSz="914400">
              <a:defRPr sz="2400">
                <a:solidFill>
                  <a:srgbClr val="00733B"/>
                </a:solidFill>
                <a:latin typeface="Courier"/>
                <a:ea typeface="Courier"/>
                <a:cs typeface="Courier"/>
                <a:sym typeface="Courier"/>
              </a:defRPr>
            </a:pPr>
            <a:r>
              <a:rPr>
                <a:solidFill>
                  <a:srgbClr val="272727"/>
                </a:solidFill>
              </a:rPr>
              <a:t>  </a:t>
            </a:r>
            <a:r>
              <a:rPr i="1">
                <a:solidFill>
                  <a:srgbClr val="272727"/>
                </a:solidFill>
              </a:rPr>
              <a:t>expect</a:t>
            </a:r>
            <a:r>
              <a:rPr>
                <a:solidFill>
                  <a:srgbClr val="272727"/>
                </a:solidFill>
              </a:rPr>
              <a:t>(() =&gt; </a:t>
            </a:r>
            <a:r>
              <a:rPr>
                <a:solidFill>
                  <a:srgbClr val="458383"/>
                </a:solidFill>
              </a:rPr>
              <a:t>town</a:t>
            </a:r>
            <a:r>
              <a:rPr>
                <a:solidFill>
                  <a:srgbClr val="272727"/>
                </a:solidFill>
              </a:rPr>
              <a:t>.</a:t>
            </a:r>
            <a:r>
              <a:rPr>
                <a:solidFill>
                  <a:srgbClr val="7A7A43"/>
                </a:solidFill>
              </a:rPr>
              <a:t>initializeFromMap</a:t>
            </a:r>
            <a:r>
              <a:rPr>
                <a:solidFill>
                  <a:srgbClr val="272727"/>
                </a:solidFill>
              </a:rPr>
              <a:t>(</a:t>
            </a:r>
            <a:r>
              <a:rPr>
                <a:solidFill>
                  <a:srgbClr val="458383"/>
                </a:solidFill>
              </a:rPr>
              <a:t>testingMaps</a:t>
            </a:r>
            <a:r>
              <a:rPr>
                <a:solidFill>
                  <a:srgbClr val="272727"/>
                </a:solidFill>
              </a:rPr>
              <a:t>.</a:t>
            </a:r>
            <a:r>
              <a:rPr>
                <a:solidFill>
                  <a:srgbClr val="66187A"/>
                </a:solidFill>
              </a:rPr>
              <a:t>noObjects</a:t>
            </a:r>
            <a:r>
              <a:rPr>
                <a:solidFill>
                  <a:srgbClr val="272727"/>
                </a:solidFill>
              </a:rPr>
              <a:t>))</a:t>
            </a:r>
            <a:endParaRPr>
              <a:solidFill>
                <a:srgbClr val="272727"/>
              </a:solidFill>
            </a:endParaRPr>
          </a:p>
          <a:p>
            <a:pPr lvl="8" indent="1828800" defTabSz="914400">
              <a:defRPr sz="2400">
                <a:solidFill>
                  <a:srgbClr val="00733B"/>
                </a:solidFill>
                <a:latin typeface="Courier"/>
                <a:ea typeface="Courier"/>
                <a:cs typeface="Courier"/>
                <a:sym typeface="Courier"/>
              </a:defRPr>
            </a:pPr>
            <a:r>
              <a:rPr>
                <a:solidFill>
                  <a:srgbClr val="272727"/>
                </a:solidFill>
              </a:rPr>
              <a:t>.</a:t>
            </a:r>
            <a:r>
              <a:rPr>
                <a:solidFill>
                  <a:srgbClr val="7A7A43"/>
                </a:solidFill>
              </a:rPr>
              <a:t>toThrowError</a:t>
            </a:r>
            <a:r>
              <a:rPr>
                <a:solidFill>
                  <a:srgbClr val="272727"/>
                </a:solidFill>
              </a:rPr>
              <a:t>(</a:t>
            </a:r>
            <a:r>
              <a:t>'There is no layer called "objects"'</a:t>
            </a:r>
            <a:r>
              <a:rPr>
                <a:solidFill>
                  <a:srgbClr val="272727"/>
                </a:solidFill>
              </a:rPr>
              <a:t>);</a:t>
            </a:r>
            <a:endParaRPr>
              <a:solidFill>
                <a:srgbClr val="272727"/>
              </a:solidFill>
            </a:endParaRPr>
          </a:p>
          <a:p>
            <a:pPr defTabSz="914400">
              <a:defRPr sz="2400">
                <a:solidFill>
                  <a:srgbClr val="272727"/>
                </a:solidFill>
                <a:latin typeface="Courier"/>
                <a:ea typeface="Courier"/>
                <a:cs typeface="Courier"/>
                <a:sym typeface="Courier"/>
              </a:defRPr>
            </a:pPr>
            <a:r>
              <a:t>});</a:t>
            </a:r>
          </a:p>
        </p:txBody>
      </p:sp>
      <p:sp>
        <p:nvSpPr>
          <p:cNvPr id="299" name="Unless the specification states that this is the error message that should be thrown, this test is brittle"/>
          <p:cNvSpPr txBox="1"/>
          <p:nvPr/>
        </p:nvSpPr>
        <p:spPr>
          <a:xfrm>
            <a:off x="3294851" y="12384334"/>
            <a:ext cx="11532018" cy="476816"/>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lvl1pPr>
              <a:defRPr i="1" sz="2200"/>
            </a:lvl1pPr>
          </a:lstStyle>
          <a:p>
            <a:pPr/>
            <a:r>
              <a:t>Unless the specification states that this is the error message that should be thrown, this test is brittle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3" name="Title 1"/>
          <p:cNvSpPr txBox="1"/>
          <p:nvPr>
            <p:ph type="title"/>
          </p:nvPr>
        </p:nvSpPr>
        <p:spPr>
          <a:xfrm>
            <a:off x="1676400" y="36510"/>
            <a:ext cx="21031200" cy="2651126"/>
          </a:xfrm>
          <a:prstGeom prst="rect">
            <a:avLst/>
          </a:prstGeom>
        </p:spPr>
        <p:txBody>
          <a:bodyPr/>
          <a:lstStyle/>
          <a:p>
            <a:pPr/>
            <a:r>
              <a:t>Good Tests are Clear</a:t>
            </a:r>
          </a:p>
        </p:txBody>
      </p:sp>
      <p:sp>
        <p:nvSpPr>
          <p:cNvPr id="304" name="Content Placeholder 2"/>
          <p:cNvSpPr txBox="1"/>
          <p:nvPr>
            <p:ph type="body" sz="half" idx="1"/>
          </p:nvPr>
        </p:nvSpPr>
        <p:spPr>
          <a:xfrm>
            <a:off x="1676400" y="3000320"/>
            <a:ext cx="12763071" cy="8702676"/>
          </a:xfrm>
          <a:prstGeom prst="rect">
            <a:avLst/>
          </a:prstGeom>
        </p:spPr>
        <p:txBody>
          <a:bodyPr/>
          <a:lstStyle/>
          <a:p>
            <a:pPr/>
            <a:r>
              <a:t>Test failures indicate:</a:t>
            </a:r>
          </a:p>
          <a:p>
            <a:pPr lvl="1" marL="914400" indent="-457200"/>
            <a:r>
              <a:t>There is a bug in the system under test, and/or</a:t>
            </a:r>
          </a:p>
          <a:p>
            <a:pPr lvl="1" marL="914400" indent="-457200"/>
            <a:r>
              <a:t>There is a bug in the test</a:t>
            </a:r>
          </a:p>
          <a:p>
            <a:pPr/>
            <a:r>
              <a:t>Clear tests help engineers diagnose the actual problem</a:t>
            </a:r>
          </a:p>
        </p:txBody>
      </p:sp>
      <p:sp>
        <p:nvSpPr>
          <p:cNvPr id="305" name="Slide Number Placeholder 3"/>
          <p:cNvSpPr txBox="1"/>
          <p:nvPr>
            <p:ph type="sldNum" sz="quarter" idx="2"/>
          </p:nvPr>
        </p:nvSpPr>
        <p:spPr>
          <a:xfrm>
            <a:off x="22357536" y="12835870"/>
            <a:ext cx="350064" cy="48391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6" name="“Software Engineering at Google: Lessons Learned from Programming Over Time,” Wright, Winters and Manshreck, 2020 (O’Reilly)"/>
          <p:cNvSpPr txBox="1"/>
          <p:nvPr/>
        </p:nvSpPr>
        <p:spPr>
          <a:xfrm>
            <a:off x="3217519" y="12821742"/>
            <a:ext cx="17948962" cy="512166"/>
          </a:xfrm>
          <a:prstGeom prst="rect">
            <a:avLst/>
          </a:prstGeom>
          <a:ln w="25400">
            <a:miter lim="400000"/>
          </a:ln>
          <a:extLst>
            <a:ext uri="{C572A759-6A51-4108-AA02-DFA0A04FC94B}">
              <ma14:wrappingTextBoxFlag xmlns:ma14="http://schemas.microsoft.com/office/mac/drawingml/2011/main" val="1"/>
            </a:ext>
          </a:extLst>
        </p:spPr>
        <p:txBody>
          <a:bodyPr wrap="none" lIns="76200" tIns="76200" rIns="76200" bIns="76200" anchor="ctr">
            <a:spAutoFit/>
          </a:bodyPr>
          <a:lstStyle>
            <a:lvl1pPr algn="ctr" defTabSz="4876678">
              <a:defRPr sz="2400">
                <a:solidFill>
                  <a:srgbClr val="5E5E5E"/>
                </a:solidFill>
                <a:latin typeface="Helvetica Neue"/>
                <a:ea typeface="Helvetica Neue"/>
                <a:cs typeface="Helvetica Neue"/>
                <a:sym typeface="Helvetica Neue"/>
              </a:defRPr>
            </a:lvl1pPr>
          </a:lstStyle>
          <a:p>
            <a:pPr/>
            <a:r>
              <a:t>“Software Engineering at Google: Lessons Learned from Programming Over Time,” Wright, Winters and Manshreck, 2020 (O’Reilly)</a:t>
            </a:r>
          </a:p>
        </p:txBody>
      </p:sp>
      <p:sp>
        <p:nvSpPr>
          <p:cNvPr id="307" name="Content Placeholder 2"/>
          <p:cNvSpPr txBox="1"/>
          <p:nvPr/>
        </p:nvSpPr>
        <p:spPr>
          <a:xfrm>
            <a:off x="14350154" y="3708171"/>
            <a:ext cx="9576890" cy="6717848"/>
          </a:xfrm>
          <a:prstGeom prst="rect">
            <a:avLst/>
          </a:prstGeom>
          <a:ln>
            <a:solidFill>
              <a:srgbClr val="000000"/>
            </a:solidFill>
          </a:ln>
          <a:extLst>
            <a:ext uri="{C572A759-6A51-4108-AA02-DFA0A04FC94B}">
              <ma14:wrappingTextBoxFlag xmlns:ma14="http://schemas.microsoft.com/office/mac/drawingml/2011/main" val="1"/>
            </a:ext>
          </a:extLst>
        </p:spPr>
        <p:txBody>
          <a:bodyPr lIns="45719" rIns="45719">
            <a:normAutofit fontScale="100000" lnSpcReduction="0"/>
          </a:bodyPr>
          <a:lstStyle/>
          <a:p>
            <a:pPr defTabSz="914400">
              <a:lnSpc>
                <a:spcPct val="72000"/>
              </a:lnSpc>
              <a:spcBef>
                <a:spcPts val="1000"/>
              </a:spcBef>
              <a:buFont typeface="Arial"/>
              <a:defRPr sz="3200">
                <a:latin typeface="Consolas"/>
                <a:ea typeface="Consolas"/>
                <a:cs typeface="Consolas"/>
                <a:sym typeface="Consolas"/>
              </a:defRPr>
            </a:pPr>
            <a:r>
              <a:t>it(‘remove only removes one’, () </a:t>
            </a:r>
            <a:r>
              <a:rPr>
                <a:solidFill>
                  <a:srgbClr val="0000FF"/>
                </a:solidFill>
              </a:rPr>
              <a:t>=&gt;</a:t>
            </a:r>
            <a:r>
              <a:t>{</a:t>
            </a:r>
          </a:p>
          <a:p>
            <a:pPr defTabSz="914400">
              <a:lnSpc>
                <a:spcPct val="72000"/>
              </a:lnSpc>
              <a:spcBef>
                <a:spcPts val="1000"/>
              </a:spcBef>
              <a:buFont typeface="Arial"/>
              <a:defRPr sz="3200">
                <a:latin typeface="Consolas"/>
                <a:ea typeface="Consolas"/>
                <a:cs typeface="Consolas"/>
                <a:sym typeface="Consolas"/>
              </a:defRPr>
            </a:pPr>
            <a:r>
              <a:t>    </a:t>
            </a:r>
            <a:r>
              <a:rPr>
                <a:solidFill>
                  <a:srgbClr val="0000FF"/>
                </a:solidFill>
              </a:rPr>
              <a:t>const</a:t>
            </a:r>
            <a:r>
              <a:t> tree = makeBST();</a:t>
            </a:r>
          </a:p>
          <a:p>
            <a:pPr defTabSz="914400">
              <a:lnSpc>
                <a:spcPct val="72000"/>
              </a:lnSpc>
              <a:spcBef>
                <a:spcPts val="1000"/>
              </a:spcBef>
              <a:buFont typeface="Arial"/>
              <a:defRPr sz="3200">
                <a:latin typeface="Consolas"/>
                <a:ea typeface="Consolas"/>
                <a:cs typeface="Consolas"/>
                <a:sym typeface="Consolas"/>
              </a:defRPr>
            </a:pPr>
            <a:r>
              <a:t>    </a:t>
            </a:r>
            <a:r>
              <a:rPr>
                <a:solidFill>
                  <a:srgbClr val="0000FF"/>
                </a:solidFill>
              </a:rPr>
              <a:t>for</a:t>
            </a:r>
            <a:r>
              <a:t> (</a:t>
            </a:r>
            <a:r>
              <a:rPr>
                <a:solidFill>
                  <a:srgbClr val="0000FF"/>
                </a:solidFill>
              </a:rPr>
              <a:t>let</a:t>
            </a:r>
            <a:r>
              <a:t> i = </a:t>
            </a:r>
            <a:r>
              <a:rPr>
                <a:solidFill>
                  <a:srgbClr val="098658"/>
                </a:solidFill>
              </a:rPr>
              <a:t>0</a:t>
            </a:r>
            <a:r>
              <a:t>; i &lt; </a:t>
            </a:r>
            <a:r>
              <a:rPr>
                <a:solidFill>
                  <a:srgbClr val="098658"/>
                </a:solidFill>
              </a:rPr>
              <a:t>1000</a:t>
            </a:r>
            <a:r>
              <a:t>; ++i) {</a:t>
            </a:r>
          </a:p>
          <a:p>
            <a:pPr defTabSz="914400">
              <a:lnSpc>
                <a:spcPct val="72000"/>
              </a:lnSpc>
              <a:spcBef>
                <a:spcPts val="1000"/>
              </a:spcBef>
              <a:buFont typeface="Arial"/>
              <a:defRPr sz="3200">
                <a:latin typeface="Consolas"/>
                <a:ea typeface="Consolas"/>
                <a:cs typeface="Consolas"/>
                <a:sym typeface="Consolas"/>
              </a:defRPr>
            </a:pPr>
            <a:r>
              <a:t>      tree.add(i);</a:t>
            </a:r>
          </a:p>
          <a:p>
            <a:pPr defTabSz="914400">
              <a:lnSpc>
                <a:spcPct val="72000"/>
              </a:lnSpc>
              <a:spcBef>
                <a:spcPts val="1000"/>
              </a:spcBef>
              <a:buFont typeface="Arial"/>
              <a:defRPr sz="3200">
                <a:latin typeface="Consolas"/>
                <a:ea typeface="Consolas"/>
                <a:cs typeface="Consolas"/>
                <a:sym typeface="Consolas"/>
              </a:defRPr>
            </a:pPr>
            <a:r>
              <a:t>    }</a:t>
            </a:r>
          </a:p>
          <a:p>
            <a:pPr defTabSz="914400">
              <a:lnSpc>
                <a:spcPct val="72000"/>
              </a:lnSpc>
              <a:spcBef>
                <a:spcPts val="1000"/>
              </a:spcBef>
              <a:buFont typeface="Arial"/>
              <a:defRPr sz="3200">
                <a:latin typeface="Consolas"/>
                <a:ea typeface="Consolas"/>
                <a:cs typeface="Consolas"/>
                <a:sym typeface="Consolas"/>
              </a:defRPr>
            </a:pPr>
            <a:r>
              <a:t>    </a:t>
            </a:r>
            <a:r>
              <a:rPr>
                <a:solidFill>
                  <a:srgbClr val="0000FF"/>
                </a:solidFill>
              </a:rPr>
              <a:t>for</a:t>
            </a:r>
            <a:r>
              <a:t> (</a:t>
            </a:r>
            <a:r>
              <a:rPr>
                <a:solidFill>
                  <a:srgbClr val="0000FF"/>
                </a:solidFill>
              </a:rPr>
              <a:t>let</a:t>
            </a:r>
            <a:r>
              <a:t> j = </a:t>
            </a:r>
            <a:r>
              <a:rPr>
                <a:solidFill>
                  <a:srgbClr val="098658"/>
                </a:solidFill>
              </a:rPr>
              <a:t>0</a:t>
            </a:r>
            <a:r>
              <a:t>; j &lt; </a:t>
            </a:r>
            <a:r>
              <a:rPr>
                <a:solidFill>
                  <a:srgbClr val="098658"/>
                </a:solidFill>
              </a:rPr>
              <a:t>1000</a:t>
            </a:r>
            <a:r>
              <a:t>; ++j) {</a:t>
            </a:r>
          </a:p>
          <a:p>
            <a:pPr defTabSz="914400">
              <a:lnSpc>
                <a:spcPct val="72000"/>
              </a:lnSpc>
              <a:spcBef>
                <a:spcPts val="1000"/>
              </a:spcBef>
              <a:buFont typeface="Arial"/>
              <a:defRPr sz="3200">
                <a:latin typeface="Consolas"/>
                <a:ea typeface="Consolas"/>
                <a:cs typeface="Consolas"/>
                <a:sym typeface="Consolas"/>
              </a:defRPr>
            </a:pPr>
            <a:r>
              <a:t>      </a:t>
            </a:r>
            <a:r>
              <a:rPr>
                <a:solidFill>
                  <a:srgbClr val="0000FF"/>
                </a:solidFill>
              </a:rPr>
              <a:t>for</a:t>
            </a:r>
            <a:r>
              <a:t> (</a:t>
            </a:r>
            <a:r>
              <a:rPr>
                <a:solidFill>
                  <a:srgbClr val="0000FF"/>
                </a:solidFill>
              </a:rPr>
              <a:t>let</a:t>
            </a:r>
            <a:r>
              <a:t> i = </a:t>
            </a:r>
            <a:r>
              <a:rPr>
                <a:solidFill>
                  <a:srgbClr val="098658"/>
                </a:solidFill>
              </a:rPr>
              <a:t>0</a:t>
            </a:r>
            <a:r>
              <a:t>; i &lt; </a:t>
            </a:r>
            <a:r>
              <a:rPr>
                <a:solidFill>
                  <a:srgbClr val="098658"/>
                </a:solidFill>
              </a:rPr>
              <a:t>1000</a:t>
            </a:r>
            <a:r>
              <a:t>; ++i) {</a:t>
            </a:r>
          </a:p>
          <a:p>
            <a:pPr defTabSz="914400">
              <a:lnSpc>
                <a:spcPct val="72000"/>
              </a:lnSpc>
              <a:spcBef>
                <a:spcPts val="1000"/>
              </a:spcBef>
              <a:buFont typeface="Arial"/>
              <a:defRPr sz="3200">
                <a:latin typeface="Consolas"/>
                <a:ea typeface="Consolas"/>
                <a:cs typeface="Consolas"/>
                <a:sym typeface="Consolas"/>
              </a:defRPr>
            </a:pPr>
            <a:r>
              <a:t>        </a:t>
            </a:r>
            <a:r>
              <a:rPr>
                <a:solidFill>
                  <a:srgbClr val="0000FF"/>
                </a:solidFill>
              </a:rPr>
              <a:t>if</a:t>
            </a:r>
            <a:r>
              <a:t> (i != j) tree.remove(i);</a:t>
            </a:r>
          </a:p>
          <a:p>
            <a:pPr defTabSz="914400">
              <a:lnSpc>
                <a:spcPct val="72000"/>
              </a:lnSpc>
              <a:spcBef>
                <a:spcPts val="1000"/>
              </a:spcBef>
              <a:buFont typeface="Arial"/>
              <a:defRPr sz="3200">
                <a:latin typeface="Consolas"/>
                <a:ea typeface="Consolas"/>
                <a:cs typeface="Consolas"/>
                <a:sym typeface="Consolas"/>
              </a:defRPr>
            </a:pPr>
            <a:r>
              <a:t>      }</a:t>
            </a:r>
          </a:p>
          <a:p>
            <a:pPr defTabSz="914400">
              <a:lnSpc>
                <a:spcPct val="72000"/>
              </a:lnSpc>
              <a:spcBef>
                <a:spcPts val="1000"/>
              </a:spcBef>
              <a:buFont typeface="Arial"/>
              <a:defRPr sz="3200">
                <a:latin typeface="Consolas"/>
                <a:ea typeface="Consolas"/>
                <a:cs typeface="Consolas"/>
                <a:sym typeface="Consolas"/>
              </a:defRPr>
            </a:pPr>
            <a:r>
              <a:t>      expect(tree.contains(j)).</a:t>
            </a:r>
          </a:p>
          <a:p>
            <a:pPr defTabSz="914400">
              <a:lnSpc>
                <a:spcPct val="72000"/>
              </a:lnSpc>
              <a:spcBef>
                <a:spcPts val="1000"/>
              </a:spcBef>
              <a:buFont typeface="Arial"/>
              <a:defRPr sz="3200">
                <a:latin typeface="Consolas"/>
                <a:ea typeface="Consolas"/>
                <a:cs typeface="Consolas"/>
                <a:sym typeface="Consolas"/>
              </a:defRPr>
            </a:pPr>
            <a:r>
              <a:t>        toBe(</a:t>
            </a:r>
            <a:r>
              <a:rPr>
                <a:solidFill>
                  <a:srgbClr val="0000FF"/>
                </a:solidFill>
              </a:rPr>
              <a:t>true</a:t>
            </a:r>
            <a:r>
              <a:t>);</a:t>
            </a:r>
          </a:p>
          <a:p>
            <a:pPr defTabSz="914400">
              <a:lnSpc>
                <a:spcPct val="72000"/>
              </a:lnSpc>
              <a:spcBef>
                <a:spcPts val="1000"/>
              </a:spcBef>
              <a:buFont typeface="Arial"/>
              <a:defRPr sz="3200">
                <a:latin typeface="Consolas"/>
                <a:ea typeface="Consolas"/>
                <a:cs typeface="Consolas"/>
                <a:sym typeface="Consolas"/>
              </a:defRPr>
            </a:pPr>
            <a:r>
              <a:t>    }</a:t>
            </a:r>
          </a:p>
          <a:p>
            <a:pPr defTabSz="914400">
              <a:lnSpc>
                <a:spcPct val="72000"/>
              </a:lnSpc>
              <a:spcBef>
                <a:spcPts val="1000"/>
              </a:spcBef>
              <a:buFont typeface="Arial"/>
              <a:defRPr sz="3200">
                <a:latin typeface="Consolas"/>
                <a:ea typeface="Consolas"/>
                <a:cs typeface="Consolas"/>
                <a:sym typeface="Consolas"/>
              </a:defRPr>
            </a:pPr>
            <a:r>
              <a:t>  }</a:t>
            </a:r>
          </a:p>
        </p:txBody>
      </p:sp>
      <p:sp>
        <p:nvSpPr>
          <p:cNvPr id="308" name="This test is not clear: if it fails, why?"/>
          <p:cNvSpPr txBox="1"/>
          <p:nvPr/>
        </p:nvSpPr>
        <p:spPr>
          <a:xfrm>
            <a:off x="17043467" y="10435427"/>
            <a:ext cx="4190264" cy="476816"/>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lvl1pPr>
              <a:defRPr i="1" sz="2200"/>
            </a:lvl1pPr>
          </a:lstStyle>
          <a:p>
            <a:pPr/>
            <a:r>
              <a:t>This test is not clear: if it fails, why?</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2" name="Title 1"/>
          <p:cNvSpPr txBox="1"/>
          <p:nvPr>
            <p:ph type="title"/>
          </p:nvPr>
        </p:nvSpPr>
        <p:spPr>
          <a:xfrm>
            <a:off x="1676400" y="36510"/>
            <a:ext cx="21031200" cy="2651126"/>
          </a:xfrm>
          <a:prstGeom prst="rect">
            <a:avLst/>
          </a:prstGeom>
        </p:spPr>
        <p:txBody>
          <a:bodyPr/>
          <a:lstStyle/>
          <a:p>
            <a:pPr/>
            <a:r>
              <a:t>Good Tests Invoke Public APIs Only</a:t>
            </a:r>
          </a:p>
        </p:txBody>
      </p:sp>
      <p:sp>
        <p:nvSpPr>
          <p:cNvPr id="313" name="Content Placeholder 2"/>
          <p:cNvSpPr txBox="1"/>
          <p:nvPr>
            <p:ph type="body" idx="1"/>
          </p:nvPr>
        </p:nvSpPr>
        <p:spPr>
          <a:xfrm>
            <a:off x="1676400" y="3000320"/>
            <a:ext cx="17948962" cy="8702676"/>
          </a:xfrm>
          <a:prstGeom prst="rect">
            <a:avLst/>
          </a:prstGeom>
        </p:spPr>
        <p:txBody>
          <a:bodyPr/>
          <a:lstStyle/>
          <a:p>
            <a:pPr/>
            <a:r>
              <a:t>Tests should only invoke public methods of SUT (system under test)</a:t>
            </a:r>
          </a:p>
          <a:p>
            <a:pPr/>
            <a:r>
              <a:t>Interact with SUT as a client of the SUT would:</a:t>
            </a:r>
          </a:p>
          <a:p>
            <a:pPr lvl="1" marL="914400" indent="-457200"/>
            <a:r>
              <a:t>Public methods within classes</a:t>
            </a:r>
          </a:p>
          <a:p>
            <a:pPr lvl="1" marL="914400" indent="-457200"/>
            <a:r>
              <a:t>Exported members of modules</a:t>
            </a:r>
          </a:p>
        </p:txBody>
      </p:sp>
      <p:sp>
        <p:nvSpPr>
          <p:cNvPr id="314" name="Slide Number Placeholder 3"/>
          <p:cNvSpPr txBox="1"/>
          <p:nvPr>
            <p:ph type="sldNum" sz="quarter" idx="2"/>
          </p:nvPr>
        </p:nvSpPr>
        <p:spPr>
          <a:xfrm>
            <a:off x="22357536" y="12835870"/>
            <a:ext cx="350064" cy="48391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5" name="“Software Engineering at Google: Lessons Learned from Programming Over Time,” Wright, Winters and Manshreck, 2020 (O’Reilly)"/>
          <p:cNvSpPr txBox="1"/>
          <p:nvPr/>
        </p:nvSpPr>
        <p:spPr>
          <a:xfrm>
            <a:off x="3217519" y="12821742"/>
            <a:ext cx="17948962" cy="512166"/>
          </a:xfrm>
          <a:prstGeom prst="rect">
            <a:avLst/>
          </a:prstGeom>
          <a:ln w="25400">
            <a:miter lim="400000"/>
          </a:ln>
          <a:extLst>
            <a:ext uri="{C572A759-6A51-4108-AA02-DFA0A04FC94B}">
              <ma14:wrappingTextBoxFlag xmlns:ma14="http://schemas.microsoft.com/office/mac/drawingml/2011/main" val="1"/>
            </a:ext>
          </a:extLst>
        </p:spPr>
        <p:txBody>
          <a:bodyPr wrap="none" lIns="76200" tIns="76200" rIns="76200" bIns="76200" anchor="ctr">
            <a:spAutoFit/>
          </a:bodyPr>
          <a:lstStyle>
            <a:lvl1pPr algn="ctr" defTabSz="4876678">
              <a:defRPr sz="2400">
                <a:solidFill>
                  <a:srgbClr val="5E5E5E"/>
                </a:solidFill>
                <a:latin typeface="Helvetica Neue"/>
                <a:ea typeface="Helvetica Neue"/>
                <a:cs typeface="Helvetica Neue"/>
                <a:sym typeface="Helvetica Neue"/>
              </a:defRPr>
            </a:lvl1pPr>
          </a:lstStyle>
          <a:p>
            <a:pPr/>
            <a:r>
              <a:t>“Software Engineering at Google: Lessons Learned from Programming Over Time,” Wright, Winters and Manshreck, 2020 (O’Reilly)</a:t>
            </a:r>
          </a:p>
        </p:txBody>
      </p:sp>
      <p:sp>
        <p:nvSpPr>
          <p:cNvPr id="316" name="public initializeFromMap(map: ITiledMap) {…"/>
          <p:cNvSpPr txBox="1"/>
          <p:nvPr/>
        </p:nvSpPr>
        <p:spPr>
          <a:xfrm>
            <a:off x="13981754" y="8153118"/>
            <a:ext cx="7887316" cy="3138806"/>
          </a:xfrm>
          <a:prstGeom prst="rect">
            <a:avLst/>
          </a:prstGeom>
          <a:ln>
            <a:solidFill>
              <a:srgbClr val="000000"/>
            </a:solidFill>
          </a:ln>
          <a:extLst>
            <a:ext uri="{C572A759-6A51-4108-AA02-DFA0A04FC94B}">
              <ma14:wrappingTextBoxFlag xmlns:ma14="http://schemas.microsoft.com/office/mac/drawingml/2011/main" val="1"/>
            </a:ext>
          </a:extLst>
        </p:spPr>
        <p:txBody>
          <a:bodyPr wrap="none" tIns="91439" bIns="91439">
            <a:spAutoFit/>
          </a:bodyPr>
          <a:lstStyle/>
          <a:p>
            <a:pPr defTabSz="914400">
              <a:defRPr sz="2400">
                <a:solidFill>
                  <a:srgbClr val="7A7A43"/>
                </a:solidFill>
                <a:latin typeface="Courier"/>
                <a:ea typeface="Courier"/>
                <a:cs typeface="Courier"/>
                <a:sym typeface="Courier"/>
              </a:defRPr>
            </a:pPr>
            <a:r>
              <a:rPr>
                <a:solidFill>
                  <a:srgbClr val="011480"/>
                </a:solidFill>
              </a:rPr>
              <a:t>public </a:t>
            </a:r>
            <a:r>
              <a:t>initializeFromMap</a:t>
            </a:r>
            <a:r>
              <a:rPr>
                <a:solidFill>
                  <a:srgbClr val="272727"/>
                </a:solidFill>
              </a:rPr>
              <a:t>(map: </a:t>
            </a:r>
            <a:r>
              <a:rPr>
                <a:solidFill>
                  <a:srgbClr val="000000"/>
                </a:solidFill>
              </a:rPr>
              <a:t>ITiledMap</a:t>
            </a:r>
            <a:r>
              <a:rPr>
                <a:solidFill>
                  <a:srgbClr val="272727"/>
                </a:solidFill>
              </a:rPr>
              <a:t>) {</a:t>
            </a:r>
            <a:endParaRPr>
              <a:solidFill>
                <a:srgbClr val="272727"/>
              </a:solidFill>
            </a:endParaRPr>
          </a:p>
          <a:p>
            <a:pPr defTabSz="914400">
              <a:defRPr sz="2400">
                <a:solidFill>
                  <a:srgbClr val="272727"/>
                </a:solidFill>
                <a:latin typeface="Courier"/>
                <a:ea typeface="Courier"/>
                <a:cs typeface="Courier"/>
                <a:sym typeface="Courier"/>
              </a:defRPr>
            </a:pPr>
            <a:r>
              <a:t>   </a:t>
            </a:r>
            <a:r>
              <a:t>...</a:t>
            </a:r>
          </a:p>
          <a:p>
            <a:pPr defTabSz="914400">
              <a:defRPr sz="2400">
                <a:solidFill>
                  <a:srgbClr val="7A7A43"/>
                </a:solidFill>
                <a:latin typeface="Courier"/>
                <a:ea typeface="Courier"/>
                <a:cs typeface="Courier"/>
                <a:sym typeface="Courier"/>
              </a:defRPr>
            </a:pPr>
            <a:r>
              <a:rPr>
                <a:solidFill>
                  <a:srgbClr val="272727"/>
                </a:solidFill>
              </a:rPr>
              <a:t>  </a:t>
            </a:r>
            <a:r>
              <a:rPr>
                <a:solidFill>
                  <a:srgbClr val="011480"/>
                </a:solidFill>
              </a:rPr>
              <a:t>this</a:t>
            </a:r>
            <a:r>
              <a:rPr>
                <a:solidFill>
                  <a:srgbClr val="272727"/>
                </a:solidFill>
              </a:rPr>
              <a:t>.</a:t>
            </a:r>
            <a:r>
              <a:t>_validateInteractables</a:t>
            </a:r>
            <a:r>
              <a:rPr>
                <a:solidFill>
                  <a:srgbClr val="272727"/>
                </a:solidFill>
              </a:rPr>
              <a:t>();</a:t>
            </a:r>
            <a:endParaRPr>
              <a:solidFill>
                <a:srgbClr val="272727"/>
              </a:solidFill>
            </a:endParaRPr>
          </a:p>
          <a:p>
            <a:pPr defTabSz="914400">
              <a:defRPr sz="2400">
                <a:solidFill>
                  <a:srgbClr val="272727"/>
                </a:solidFill>
                <a:latin typeface="Courier"/>
                <a:ea typeface="Courier"/>
                <a:cs typeface="Courier"/>
                <a:sym typeface="Courier"/>
              </a:defRPr>
            </a:pPr>
            <a:r>
              <a:t>}</a:t>
            </a:r>
          </a:p>
          <a:p>
            <a:pPr defTabSz="914400">
              <a:defRPr sz="2400">
                <a:solidFill>
                  <a:srgbClr val="272727"/>
                </a:solidFill>
                <a:latin typeface="Courier"/>
                <a:ea typeface="Courier"/>
                <a:cs typeface="Courier"/>
                <a:sym typeface="Courier"/>
              </a:defRPr>
            </a:pPr>
          </a:p>
          <a:p>
            <a:pPr defTabSz="914400">
              <a:defRPr sz="2400">
                <a:solidFill>
                  <a:srgbClr val="7A7A43"/>
                </a:solidFill>
                <a:latin typeface="Courier"/>
                <a:ea typeface="Courier"/>
                <a:cs typeface="Courier"/>
                <a:sym typeface="Courier"/>
              </a:defRPr>
            </a:pPr>
            <a:r>
              <a:rPr>
                <a:solidFill>
                  <a:srgbClr val="011480"/>
                </a:solidFill>
              </a:rPr>
              <a:t>private </a:t>
            </a:r>
            <a:r>
              <a:t>_validateInteractables</a:t>
            </a:r>
            <a:r>
              <a:rPr>
                <a:solidFill>
                  <a:srgbClr val="272727"/>
                </a:solidFill>
              </a:rPr>
              <a:t>() {</a:t>
            </a:r>
            <a:endParaRPr>
              <a:solidFill>
                <a:srgbClr val="272727"/>
              </a:solidFill>
            </a:endParaRPr>
          </a:p>
          <a:p>
            <a:pPr defTabSz="914400">
              <a:defRPr sz="2400">
                <a:solidFill>
                  <a:srgbClr val="272727"/>
                </a:solidFill>
                <a:latin typeface="Courier"/>
                <a:ea typeface="Courier"/>
                <a:cs typeface="Courier"/>
                <a:sym typeface="Courier"/>
              </a:defRPr>
            </a:pPr>
            <a:r>
              <a:t>  // Test Me!</a:t>
            </a:r>
          </a:p>
          <a:p>
            <a:pPr defTabSz="914400">
              <a:defRPr sz="2400">
                <a:solidFill>
                  <a:srgbClr val="272727"/>
                </a:solidFill>
                <a:latin typeface="Courier"/>
                <a:ea typeface="Courier"/>
                <a:cs typeface="Courier"/>
                <a:sym typeface="Courier"/>
              </a:defRPr>
            </a:pPr>
            <a:r>
              <a:t>}</a:t>
            </a:r>
          </a:p>
        </p:txBody>
      </p:sp>
      <p:sp>
        <p:nvSpPr>
          <p:cNvPr id="317" name="It might be tempting to make _validateInteractables public and test it directly: but it’s not how clients would call it!"/>
          <p:cNvSpPr txBox="1"/>
          <p:nvPr/>
        </p:nvSpPr>
        <p:spPr>
          <a:xfrm>
            <a:off x="13464861" y="11319233"/>
            <a:ext cx="8995863" cy="832417"/>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p>
            <a:pPr>
              <a:defRPr i="1" sz="2200"/>
            </a:pPr>
            <a:r>
              <a:t>It might be tempting to make _validateInteractables public and test it directly:</a:t>
            </a:r>
            <a:br/>
            <a:r>
              <a:t>but it’s not how clients would call it!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1" name="Title 1"/>
          <p:cNvSpPr txBox="1"/>
          <p:nvPr>
            <p:ph type="title"/>
          </p:nvPr>
        </p:nvSpPr>
        <p:spPr>
          <a:xfrm>
            <a:off x="1676400" y="36510"/>
            <a:ext cx="21031200" cy="2651126"/>
          </a:xfrm>
          <a:prstGeom prst="rect">
            <a:avLst/>
          </a:prstGeom>
        </p:spPr>
        <p:txBody>
          <a:bodyPr/>
          <a:lstStyle/>
          <a:p>
            <a:pPr/>
            <a:r>
              <a:t>What makes a Test Suite good?</a:t>
            </a:r>
          </a:p>
        </p:txBody>
      </p:sp>
      <p:sp>
        <p:nvSpPr>
          <p:cNvPr id="322" name="Content Placeholder 5"/>
          <p:cNvSpPr txBox="1"/>
          <p:nvPr>
            <p:ph type="body" idx="1"/>
          </p:nvPr>
        </p:nvSpPr>
        <p:spPr>
          <a:xfrm>
            <a:off x="1676400" y="3000320"/>
            <a:ext cx="19431557" cy="9327758"/>
          </a:xfrm>
          <a:prstGeom prst="rect">
            <a:avLst/>
          </a:prstGeom>
        </p:spPr>
        <p:txBody>
          <a:bodyPr/>
          <a:lstStyle/>
          <a:p>
            <a:pPr marL="429768" indent="-429768" defTabSz="1719072">
              <a:spcBef>
                <a:spcPts val="1800"/>
              </a:spcBef>
              <a:defRPr sz="5264"/>
            </a:pPr>
            <a:r>
              <a:t>Depends on the goal of the test suite.</a:t>
            </a:r>
          </a:p>
          <a:p>
            <a:pPr marL="429768" indent="-429768" defTabSz="1719072">
              <a:spcBef>
                <a:spcPts val="1800"/>
              </a:spcBef>
              <a:defRPr sz="5264"/>
            </a:pPr>
            <a:r>
              <a:t>Test Driven Development</a:t>
            </a:r>
          </a:p>
          <a:p>
            <a:pPr lvl="1" marL="859536" indent="-429768" defTabSz="1719072">
              <a:spcBef>
                <a:spcPts val="900"/>
              </a:spcBef>
              <a:defRPr sz="4512"/>
            </a:pPr>
            <a:r>
              <a:t>Does the SUT satisfy its specification? (“</a:t>
            </a:r>
            <a:r>
              <a:rPr b="1"/>
              <a:t>functional testing</a:t>
            </a:r>
            <a:r>
              <a:t>”)</a:t>
            </a:r>
          </a:p>
          <a:p>
            <a:pPr lvl="1" marL="859536" indent="-429768" defTabSz="1719072">
              <a:spcBef>
                <a:spcPts val="900"/>
              </a:spcBef>
              <a:defRPr sz="4512"/>
            </a:pPr>
            <a:r>
              <a:t>“Good” test suite exercises and validates the entire specification</a:t>
            </a:r>
          </a:p>
          <a:p>
            <a:pPr marL="429768" indent="-429768" defTabSz="1719072">
              <a:spcBef>
                <a:spcPts val="1800"/>
              </a:spcBef>
              <a:defRPr sz="5264"/>
            </a:pPr>
            <a:r>
              <a:t>Regression Test</a:t>
            </a:r>
          </a:p>
          <a:p>
            <a:pPr lvl="1" marL="859536" indent="-429768" defTabSz="1719072">
              <a:spcBef>
                <a:spcPts val="900"/>
              </a:spcBef>
              <a:defRPr sz="4512"/>
            </a:pPr>
            <a:r>
              <a:t>Did something change since some previous version? </a:t>
            </a:r>
          </a:p>
          <a:p>
            <a:pPr lvl="1" marL="859536" indent="-429768" defTabSz="1719072">
              <a:spcBef>
                <a:spcPts val="900"/>
              </a:spcBef>
              <a:defRPr sz="4512"/>
            </a:pPr>
            <a:r>
              <a:t>Prevent bugs from (re-)entering during maintenance.</a:t>
            </a:r>
          </a:p>
          <a:p>
            <a:pPr lvl="1" marL="859536" indent="-429768" defTabSz="1719072">
              <a:spcBef>
                <a:spcPts val="900"/>
              </a:spcBef>
              <a:defRPr sz="4512"/>
            </a:pPr>
            <a:r>
              <a:t>“Good” test suite detects bugs that we introduce in code (</a:t>
            </a:r>
            <a:r>
              <a:rPr b="1"/>
              <a:t>“structural testing”</a:t>
            </a:r>
            <a:r>
              <a:t>)</a:t>
            </a:r>
          </a:p>
          <a:p>
            <a:pPr marL="429768" indent="-429768" defTabSz="1719072">
              <a:spcBef>
                <a:spcPts val="1800"/>
              </a:spcBef>
              <a:defRPr sz="5264"/>
            </a:pPr>
            <a:r>
              <a:t>Acceptance Test</a:t>
            </a:r>
          </a:p>
          <a:p>
            <a:pPr lvl="1" marL="859536" indent="-429768" defTabSz="1719072">
              <a:spcBef>
                <a:spcPts val="900"/>
              </a:spcBef>
              <a:defRPr sz="4512"/>
            </a:pPr>
            <a:r>
              <a:t>Does the SUT satisfy the customer (“</a:t>
            </a:r>
            <a:r>
              <a:rPr b="1"/>
              <a:t>requirement testing”</a:t>
            </a:r>
            <a:r>
              <a:t>)</a:t>
            </a:r>
          </a:p>
          <a:p>
            <a:pPr lvl="1" marL="859536" indent="-429768" defTabSz="1719072">
              <a:spcBef>
                <a:spcPts val="900"/>
              </a:spcBef>
              <a:defRPr sz="4512"/>
            </a:pPr>
            <a:r>
              <a:t>“Good” test suite answers: Are we building the right system ?</a:t>
            </a:r>
          </a:p>
        </p:txBody>
      </p:sp>
      <p:sp>
        <p:nvSpPr>
          <p:cNvPr id="323" name="Slide Number Placeholder 4"/>
          <p:cNvSpPr txBox="1"/>
          <p:nvPr>
            <p:ph type="sldNum" sz="quarter" idx="2"/>
          </p:nvPr>
        </p:nvSpPr>
        <p:spPr>
          <a:xfrm>
            <a:off x="22357536" y="12835870"/>
            <a:ext cx="350064" cy="48391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miter lim="800000"/>
        </a:ln>
        <a:effectLst/>
        <a:sp3d/>
      </a:spPr>
      <a:bodyPr rot="0" spcFirstLastPara="1" vertOverflow="overflow" horzOverflow="overflow" vert="horz" wrap="square" lIns="91439" tIns="91439" rIns="91439" bIns="91439" numCol="1" spcCol="38100" rtlCol="0" anchor="ctr" upright="0">
        <a:spAutoFit/>
      </a:bodyPr>
      <a:lstStyle>
        <a:def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upright="0">
        <a:spAutoFit/>
      </a:bodyPr>
      <a:lstStyle>
        <a:def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miter lim="800000"/>
        </a:ln>
        <a:effectLst/>
        <a:sp3d/>
      </a:spPr>
      <a:bodyPr rot="0" spcFirstLastPara="1" vertOverflow="overflow" horzOverflow="overflow" vert="horz" wrap="square" lIns="91439" tIns="91439" rIns="91439" bIns="91439" numCol="1" spcCol="38100" rtlCol="0" anchor="ctr" upright="0">
        <a:spAutoFit/>
      </a:bodyPr>
      <a:lstStyle>
        <a:def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upright="0">
        <a:spAutoFit/>
      </a:bodyPr>
      <a:lstStyle>
        <a:def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