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1"/>
  </p:notesMasterIdLst>
  <p:sldIdLst>
    <p:sldId id="485" r:id="rId2"/>
    <p:sldId id="556"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4" r:id="rId27"/>
    <p:sldId id="555" r:id="rId28"/>
    <p:sldId id="544" r:id="rId29"/>
    <p:sldId id="277" r:id="rId30"/>
    <p:sldId id="549" r:id="rId31"/>
    <p:sldId id="550" r:id="rId32"/>
    <p:sldId id="499" r:id="rId33"/>
    <p:sldId id="284" r:id="rId34"/>
    <p:sldId id="545" r:id="rId35"/>
    <p:sldId id="546" r:id="rId36"/>
    <p:sldId id="547" r:id="rId37"/>
    <p:sldId id="548" r:id="rId38"/>
    <p:sldId id="557" r:id="rId39"/>
    <p:sldId id="552" r:id="rId4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026" autoAdjust="0"/>
  </p:normalViewPr>
  <p:slideViewPr>
    <p:cSldViewPr snapToGrid="0" snapToObjects="1">
      <p:cViewPr varScale="1">
        <p:scale>
          <a:sx n="51" d="100"/>
          <a:sy n="51" d="100"/>
        </p:scale>
        <p:origin x="1256" y="52"/>
      </p:cViewPr>
      <p:guideLst/>
    </p:cSldViewPr>
  </p:slideViewPr>
  <p:notesTextViewPr>
    <p:cViewPr>
      <p:scale>
        <a:sx n="66" d="100"/>
        <a:sy n="66" d="100"/>
      </p:scale>
      <p:origin x="0" y="0"/>
    </p:cViewPr>
  </p:notesTextViewPr>
  <p:sorterViewPr>
    <p:cViewPr varScale="1">
      <p:scale>
        <a:sx n="1" d="1"/>
        <a:sy n="1" d="1"/>
      </p:scale>
      <p:origin x="0" y="-10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75204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4901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17629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7336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suspended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promise </a:t>
            </a:r>
            <a:r>
              <a:rPr lang="en-US" sz="2400" b="1" dirty="0">
                <a:effectLst/>
              </a:rPr>
              <a:t>p</a:t>
            </a:r>
            <a:r>
              <a:rPr lang="en-US" sz="2400" dirty="0">
                <a:effectLst/>
              </a:rPr>
              <a:t> returns.</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endParaRPr lang="en-US" sz="2400" b="0" dirty="0">
              <a:effectLst/>
            </a:endParaRPr>
          </a:p>
          <a:p>
            <a:endParaRPr lang="en-US" sz="2400" b="0" dirty="0">
              <a:effectLst/>
            </a:endParaRP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7069</TotalTime>
  <Words>5333</Words>
  <Application>Microsoft Office PowerPoint</Application>
  <PresentationFormat>Widescreen</PresentationFormat>
  <Paragraphs>535</Paragraphs>
  <Slides>39</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Learning Goals for this Lesson (expanded)</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The Self-Ticking Clock</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65</cp:revision>
  <dcterms:modified xsi:type="dcterms:W3CDTF">2022-09-21T03:32:53Z</dcterms:modified>
</cp:coreProperties>
</file>