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16"/>
  </p:notesMasterIdLst>
  <p:handoutMasterIdLst>
    <p:handoutMasterId r:id="rId17"/>
  </p:handoutMasterIdLst>
  <p:sldIdLst>
    <p:sldId id="256" r:id="rId2"/>
    <p:sldId id="289" r:id="rId3"/>
    <p:sldId id="299" r:id="rId4"/>
    <p:sldId id="324" r:id="rId5"/>
    <p:sldId id="293" r:id="rId6"/>
    <p:sldId id="263" r:id="rId7"/>
    <p:sldId id="313" r:id="rId8"/>
    <p:sldId id="315" r:id="rId9"/>
    <p:sldId id="322" r:id="rId10"/>
    <p:sldId id="316" r:id="rId11"/>
    <p:sldId id="317" r:id="rId12"/>
    <p:sldId id="318" r:id="rId13"/>
    <p:sldId id="319" r:id="rId14"/>
    <p:sldId id="306" r:id="rId15"/>
  </p:sldIdLst>
  <p:sldSz cx="9144000" cy="5143500" type="screen16x9"/>
  <p:notesSz cx="6858000" cy="9144000"/>
  <p:embeddedFontLst>
    <p:embeddedFont>
      <p:font typeface="Bebas Neue" panose="020B0606020202050201" pitchFamily="34" charset="0"/>
      <p:regular r:id="rId18"/>
    </p:embeddedFont>
    <p:embeddedFont>
      <p:font typeface="Calibri" panose="020F0502020204030204" pitchFamily="34" charset="0"/>
      <p:regular r:id="rId19"/>
      <p:bold r:id="rId20"/>
      <p:italic r:id="rId21"/>
      <p:boldItalic r:id="rId22"/>
    </p:embeddedFont>
    <p:embeddedFont>
      <p:font typeface="Nunito Light" pitchFamily="2" charset="0"/>
      <p:regular r:id="rId23"/>
      <p:italic r:id="rId24"/>
    </p:embeddedFont>
    <p:embeddedFont>
      <p:font typeface="Playfair Display ExtraBold" panose="020B0604020202020204" charset="0"/>
      <p:bold r:id="rId25"/>
      <p:boldItalic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6E81"/>
    <a:srgbClr val="FF725E"/>
    <a:srgbClr val="9944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53DECA-7E4F-4BD7-9AAC-8842FD60567E}">
  <a:tblStyle styleId="{F053DECA-7E4F-4BD7-9AAC-8842FD60567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00" autoAdjust="0"/>
  </p:normalViewPr>
  <p:slideViewPr>
    <p:cSldViewPr snapToGrid="0">
      <p:cViewPr varScale="1">
        <p:scale>
          <a:sx n="106" d="100"/>
          <a:sy n="106" d="100"/>
        </p:scale>
        <p:origin x="525" y="69"/>
      </p:cViewPr>
      <p:guideLst>
        <p:guide orient="horz" pos="1620"/>
        <p:guide pos="2880"/>
      </p:guideLst>
    </p:cSldViewPr>
  </p:slid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7898881-D85E-62BE-ADBF-8D4E29BD2D6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4BDE4308-B3A0-A18B-810C-2A39E0BCC42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41AD8C-C7CB-4046-9904-B3564B662E10}" type="datetimeFigureOut">
              <a:rPr lang="en-CA" smtClean="0"/>
              <a:t>2023-02-25</a:t>
            </a:fld>
            <a:endParaRPr lang="en-CA"/>
          </a:p>
        </p:txBody>
      </p:sp>
      <p:sp>
        <p:nvSpPr>
          <p:cNvPr id="4" name="Footer Placeholder 3">
            <a:extLst>
              <a:ext uri="{FF2B5EF4-FFF2-40B4-BE49-F238E27FC236}">
                <a16:creationId xmlns:a16="http://schemas.microsoft.com/office/drawing/2014/main" id="{3A4E7D0C-09CD-074F-302D-D2422F6D2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93E21768-0F13-D190-6FE1-3E70D91050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F97D92-3898-4E99-B6D5-AD7AA41965F6}" type="slidenum">
              <a:rPr lang="en-CA" smtClean="0"/>
              <a:t>‹#›</a:t>
            </a:fld>
            <a:endParaRPr lang="en-CA"/>
          </a:p>
        </p:txBody>
      </p:sp>
    </p:spTree>
    <p:extLst>
      <p:ext uri="{BB962C8B-B14F-4D97-AF65-F5344CB8AC3E}">
        <p14:creationId xmlns:p14="http://schemas.microsoft.com/office/powerpoint/2010/main" val="133573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Hi, we are going to present a digital marketing campaign from a project management standpoint</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3c8230601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3c8230601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FontTx/>
              <a:buNone/>
            </a:pPr>
            <a:r>
              <a:rPr lang="en-CA" dirty="0"/>
              <a:t>Now is the time to Risk management. In our project:</a:t>
            </a:r>
          </a:p>
          <a:p>
            <a:pPr marL="457200" indent="-298450">
              <a:buFontTx/>
              <a:buChar char="-"/>
            </a:pPr>
            <a:r>
              <a:rPr lang="en-CA" dirty="0"/>
              <a:t>Some risks that should be considered, for example: </a:t>
            </a:r>
          </a:p>
          <a:p>
            <a:pPr marL="914400" lvl="1" indent="-298450">
              <a:buFontTx/>
              <a:buChar char="-"/>
            </a:pPr>
            <a:r>
              <a:rPr lang="en-CA" dirty="0"/>
              <a:t>Overwhelming traffic may cause the website go down. The planned Response is to Create a medium (landing) page to manage incoming traffic</a:t>
            </a:r>
          </a:p>
          <a:p>
            <a:pPr marL="158750" indent="0">
              <a:buFontTx/>
              <a:buNone/>
            </a:pPr>
            <a:endParaRPr lang="en-CA" dirty="0"/>
          </a:p>
          <a:p>
            <a:pPr marL="158750" indent="0">
              <a:buFontTx/>
              <a:buNone/>
            </a:pPr>
            <a:r>
              <a:rPr lang="en-CA" dirty="0"/>
              <a:t>To Perform Qualitative Risk Analysis</a:t>
            </a:r>
          </a:p>
          <a:p>
            <a:pPr marL="158750" indent="0">
              <a:buFontTx/>
              <a:buNone/>
            </a:pPr>
            <a:r>
              <a:rPr lang="en-CA" dirty="0"/>
              <a:t>- Because of the scope of the project is not big and not too complicated, it does not apply because it is time consuming &amp; costly</a:t>
            </a:r>
          </a:p>
          <a:p>
            <a:pPr marL="158750" indent="0">
              <a:buFontTx/>
              <a:buNone/>
            </a:pPr>
            <a:endParaRPr lang="en-CA" dirty="0"/>
          </a:p>
          <a:p>
            <a:pPr marL="15875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CA" dirty="0"/>
              <a:t>In Our project the vendors are digital vendors with a worldwide standard and online contract so our Plan Procurement Management will be based on that.</a:t>
            </a:r>
          </a:p>
          <a:p>
            <a:pPr marL="158750" indent="0">
              <a:buFontTx/>
              <a:buNone/>
            </a:pPr>
            <a:endParaRPr lang="en-CA" dirty="0"/>
          </a:p>
          <a:p>
            <a:pPr marL="158750" indent="0">
              <a:buFontTx/>
              <a:buNone/>
            </a:pPr>
            <a:r>
              <a:rPr lang="en-CA" dirty="0"/>
              <a:t>Based on the interest of each stakeholders and their level &amp; priority, we approached to them in many steps of the project. </a:t>
            </a:r>
          </a:p>
          <a:p>
            <a:pPr marL="158750" lvl="0" indent="0">
              <a:buFontTx/>
              <a:buNone/>
            </a:pPr>
            <a:endParaRPr lang="en-CA" dirty="0"/>
          </a:p>
          <a:p>
            <a:pPr marL="158750" indent="0">
              <a:buFontTx/>
              <a:buNone/>
            </a:pPr>
            <a:endParaRPr lang="en-CA" dirty="0"/>
          </a:p>
          <a:p>
            <a:pPr marL="158750" indent="0">
              <a:buFontTx/>
              <a:buNone/>
            </a:pPr>
            <a:endParaRPr lang="en-CA" dirty="0"/>
          </a:p>
          <a:p>
            <a:pPr marL="158750" indent="0">
              <a:buFontTx/>
              <a:buNone/>
            </a:pPr>
            <a:endParaRPr lang="en-CA" dirty="0"/>
          </a:p>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3230467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3c8230601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3c8230601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dirty="0"/>
              <a:t>Directing and managing work is one of the main process in this process group that directly affects the main deliverables of the project.</a:t>
            </a:r>
          </a:p>
          <a:p>
            <a:endParaRPr lang="en-US" dirty="0"/>
          </a:p>
          <a:p>
            <a:r>
              <a:rPr lang="en-US" dirty="0"/>
              <a:t>One of the changes that was requested, was to extend the time and resources needed to create campaign assets and contents because the initial estimation underestimated the necessary resources to create these assets. </a:t>
            </a:r>
          </a:p>
          <a:p>
            <a:r>
              <a:rPr lang="en-US" dirty="0"/>
              <a:t>This requested change is evaluated and accepted by the change board and subsequently had its impact on the related documents such as Schedules and WBS, and Cost, requirement gathering etc.</a:t>
            </a:r>
          </a:p>
          <a:p>
            <a:pPr marL="158750" indent="0">
              <a:buFontTx/>
              <a:buNone/>
            </a:pPr>
            <a:endParaRPr lang="en-CA" dirty="0"/>
          </a:p>
          <a:p>
            <a:pPr marL="158750" indent="0">
              <a:buNone/>
            </a:pPr>
            <a:endParaRPr lang="en-CA" dirty="0"/>
          </a:p>
          <a:p>
            <a:pPr marL="158750" indent="0">
              <a:buNone/>
            </a:pPr>
            <a:r>
              <a:rPr lang="en-CA" dirty="0"/>
              <a:t>Deliverable examples in this project are:</a:t>
            </a:r>
          </a:p>
          <a:p>
            <a:pPr marL="457200" indent="-298450">
              <a:buFontTx/>
              <a:buChar char="-"/>
            </a:pPr>
            <a:r>
              <a:rPr lang="en-CA" dirty="0"/>
              <a:t>Test campaign contents</a:t>
            </a:r>
          </a:p>
          <a:p>
            <a:pPr marL="457200" indent="-298450">
              <a:buFontTx/>
              <a:buChar char="-"/>
            </a:pPr>
            <a:r>
              <a:rPr lang="en-CA" dirty="0"/>
              <a:t>UX design of landing page</a:t>
            </a:r>
          </a:p>
          <a:p>
            <a:pPr marL="457200" indent="-298450">
              <a:buFontTx/>
              <a:buChar char="-"/>
            </a:pPr>
            <a:r>
              <a:rPr lang="en-CA" dirty="0"/>
              <a:t>Final landing page</a:t>
            </a:r>
          </a:p>
          <a:p>
            <a:pPr marL="457200" indent="-298450">
              <a:buFontTx/>
              <a:buChar char="-"/>
            </a:pPr>
            <a:endParaRPr lang="en-CA" dirty="0"/>
          </a:p>
          <a:p>
            <a:pPr marL="457200" indent="-298450">
              <a:buFontTx/>
              <a:buChar char="-"/>
            </a:pPr>
            <a:r>
              <a:rPr lang="en-CA" dirty="0"/>
              <a:t>All these are based on meetings and judgment. </a:t>
            </a:r>
          </a:p>
          <a:p>
            <a:pPr marL="457200" indent="-298450">
              <a:buFontTx/>
              <a:buChar char="-"/>
            </a:pPr>
            <a:r>
              <a:rPr lang="en-CA" dirty="0"/>
              <a:t>Experts helps and using any change (Change log) &amp; project schedules , Risk register and so on</a:t>
            </a:r>
          </a:p>
          <a:p>
            <a:pPr marL="457200" indent="-298450">
              <a:buFontTx/>
              <a:buChar char="-"/>
            </a:pPr>
            <a:endParaRPr lang="en-CA" dirty="0"/>
          </a:p>
          <a:p>
            <a:pPr marL="158750" indent="0">
              <a:buFontTx/>
              <a:buNone/>
            </a:pPr>
            <a:r>
              <a:rPr lang="en-CA" dirty="0"/>
              <a:t>We Manage stakeholder engagement: </a:t>
            </a:r>
          </a:p>
          <a:p>
            <a:pPr marL="457200" indent="-298450">
              <a:buFontTx/>
              <a:buChar char="-"/>
            </a:pPr>
            <a:r>
              <a:rPr lang="en-CA" dirty="0"/>
              <a:t>By using Sprint reviews and</a:t>
            </a:r>
          </a:p>
          <a:p>
            <a:pPr marL="457200" indent="-298450">
              <a:buFontTx/>
              <a:buChar char="-"/>
            </a:pPr>
            <a:r>
              <a:rPr lang="en-CA" dirty="0"/>
              <a:t>Providing timely reports based on their concerns </a:t>
            </a:r>
          </a:p>
          <a:p>
            <a:pPr marL="457200" indent="-298450">
              <a:buFontTx/>
              <a:buChar char="-"/>
            </a:pPr>
            <a:endParaRPr lang="en-CA" dirty="0"/>
          </a:p>
          <a:p>
            <a:pPr marL="158750" indent="0">
              <a:buFontTx/>
              <a:buNone/>
            </a:pPr>
            <a:r>
              <a:rPr lang="en-CA" dirty="0"/>
              <a:t>As our project is an internal project for the company all the expertise are from inside the company</a:t>
            </a:r>
          </a:p>
          <a:p>
            <a:pPr marL="158750" indent="0">
              <a:buFontTx/>
              <a:buNone/>
            </a:pPr>
            <a:endParaRPr lang="en-CA" dirty="0"/>
          </a:p>
          <a:p>
            <a:pPr marL="15875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CA" dirty="0"/>
              <a:t>Based on our agile approach, most of the team conflict will be solve internally by communicating team members with each other and if it does not work that way , the Campaign manager and project managers will try to facilitate these kind of conflicts in a good way </a:t>
            </a:r>
          </a:p>
          <a:p>
            <a:pPr marL="158750" indent="0">
              <a:buFontTx/>
              <a:buNone/>
            </a:pPr>
            <a:endParaRPr lang="en-CA" b="1" dirty="0"/>
          </a:p>
          <a:p>
            <a:pPr marL="387350" indent="-228600">
              <a:buFontTx/>
              <a:buAutoNum type="arabicPeriod"/>
            </a:pPr>
            <a:endParaRPr lang="en-CA" b="1" dirty="0"/>
          </a:p>
          <a:p>
            <a:pPr marL="158750" indent="0">
              <a:buFontTx/>
              <a:buNone/>
            </a:pPr>
            <a:endParaRPr lang="en-CA" b="1" dirty="0"/>
          </a:p>
          <a:p>
            <a:pPr marL="158750" indent="0">
              <a:buFontTx/>
              <a:buNone/>
            </a:pPr>
            <a:endParaRPr lang="en-CA" b="1" dirty="0"/>
          </a:p>
          <a:p>
            <a:pPr marL="158750" indent="0">
              <a:buFontTx/>
              <a:buNone/>
            </a:pPr>
            <a:endParaRPr lang="en-CA" b="1" dirty="0"/>
          </a:p>
          <a:p>
            <a:pPr marL="387350" indent="-228600">
              <a:buFontTx/>
              <a:buAutoNum type="arabicPeriod"/>
            </a:pPr>
            <a:endParaRPr lang="en-CA" dirty="0"/>
          </a:p>
          <a:p>
            <a:pPr marL="387350" indent="-228600">
              <a:buFontTx/>
              <a:buAutoNum type="arabicPeriod"/>
            </a:pPr>
            <a:endParaRPr lang="en-CA" dirty="0"/>
          </a:p>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521765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3c8230601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3c8230601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CA"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CA" dirty="0"/>
              <a:t>The task of controlling and monitoring the progress is assigned to the Campaign manager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CA"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CA" dirty="0"/>
              <a:t>Campaign manager is asked to communicate the necessary information based on the RACI matrix and Communication plan to respective parties and stakeholders.</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CA"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CA" dirty="0"/>
              <a:t>We need to ensure that all related documents such as Project management plan, Schedule , etc., are kept updated according to the change log</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CA"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CA"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CA" dirty="0"/>
              <a:t>Tracks, reviews and regulates the progress and performance of the project and identifies corrective action or changes if needed</a:t>
            </a:r>
          </a:p>
          <a:p>
            <a:endParaRPr lang="en-CA" dirty="0"/>
          </a:p>
          <a:p>
            <a:endParaRPr lang="en-CA" dirty="0"/>
          </a:p>
          <a:p>
            <a:pPr marL="158750" indent="0">
              <a:buNone/>
            </a:pPr>
            <a:r>
              <a:rPr lang="en-CA" dirty="0"/>
              <a:t>Also we Monitor stakeholder Engagement</a:t>
            </a:r>
          </a:p>
          <a:p>
            <a:endParaRPr lang="en-CA" dirty="0"/>
          </a:p>
          <a:p>
            <a:endParaRPr lang="en-CA" dirty="0"/>
          </a:p>
          <a:p>
            <a:endParaRPr lang="en-CA" dirty="0"/>
          </a:p>
          <a:p>
            <a:endParaRPr lang="en-CA" dirty="0"/>
          </a:p>
          <a:p>
            <a:endParaRPr lang="en-CA" dirty="0"/>
          </a:p>
          <a:p>
            <a:endParaRPr lang="en-CA" dirty="0"/>
          </a:p>
          <a:p>
            <a:r>
              <a:rPr lang="en-CA" dirty="0"/>
              <a:t> Monitor &amp; Control Project Work </a:t>
            </a:r>
          </a:p>
          <a:p>
            <a:r>
              <a:rPr lang="en-CA" dirty="0"/>
              <a:t>Perform Integrated Control Change </a:t>
            </a:r>
          </a:p>
          <a:p>
            <a:r>
              <a:rPr lang="en-CA" dirty="0"/>
              <a:t>Validate Scope </a:t>
            </a:r>
          </a:p>
          <a:p>
            <a:pPr marL="615950" lvl="1" indent="0">
              <a:buNone/>
            </a:pPr>
            <a:r>
              <a:rPr lang="en-CA" dirty="0"/>
              <a:t>- at the end of any major deliverables </a:t>
            </a:r>
          </a:p>
          <a:p>
            <a:pPr marL="615950" lvl="1" indent="0">
              <a:buNone/>
            </a:pPr>
            <a:r>
              <a:rPr lang="en-CA" dirty="0"/>
              <a:t>- We check for the completeness of the deliverables</a:t>
            </a:r>
          </a:p>
          <a:p>
            <a:pPr marL="914400" lvl="1" indent="-298450">
              <a:buFontTx/>
              <a:buChar char="-"/>
            </a:pPr>
            <a:r>
              <a:rPr lang="en-CA" dirty="0"/>
              <a:t>for each deliverable this validation performed by PM, Sponsor and related key stakeholders</a:t>
            </a:r>
          </a:p>
          <a:p>
            <a:pPr marL="914400" lvl="1" indent="-298450">
              <a:buFontTx/>
              <a:buChar char="-"/>
            </a:pPr>
            <a:r>
              <a:rPr lang="en-CA" dirty="0"/>
              <a:t>We do that in each </a:t>
            </a:r>
            <a:r>
              <a:rPr lang="en-CA" b="1" dirty="0"/>
              <a:t>Sprint review (based on our communication doc)</a:t>
            </a:r>
          </a:p>
          <a:p>
            <a:pPr marL="1371600" lvl="2" indent="-298450">
              <a:buFontTx/>
              <a:buChar char="-"/>
            </a:pPr>
            <a:r>
              <a:rPr lang="en-CA" b="1" dirty="0"/>
              <a:t>In each sprint review the stakeholders Examine and Test the deliverables </a:t>
            </a:r>
          </a:p>
          <a:p>
            <a:pPr marL="914400" lvl="1" indent="-298450">
              <a:buFontTx/>
              <a:buChar char="-"/>
            </a:pPr>
            <a:endParaRPr lang="en-CA" dirty="0"/>
          </a:p>
          <a:p>
            <a:r>
              <a:rPr lang="en-CA" dirty="0"/>
              <a:t>Control Scope</a:t>
            </a:r>
          </a:p>
          <a:p>
            <a:pPr marL="457200" indent="-298450">
              <a:buFontTx/>
              <a:buChar char="-"/>
            </a:pPr>
            <a:r>
              <a:rPr lang="en-CA" dirty="0"/>
              <a:t>After each Scope Validation, we updated “work performance “ , Then in this step we compare it with our </a:t>
            </a:r>
            <a:r>
              <a:rPr lang="en-CA" b="1" dirty="0"/>
              <a:t>baseline</a:t>
            </a:r>
            <a:r>
              <a:rPr lang="en-CA" dirty="0"/>
              <a:t> </a:t>
            </a:r>
          </a:p>
          <a:p>
            <a:pPr marL="457200" indent="-298450">
              <a:buFontTx/>
              <a:buChar char="-"/>
            </a:pPr>
            <a:r>
              <a:rPr lang="en-CA" dirty="0"/>
              <a:t>If any changed is required we handle it through </a:t>
            </a:r>
            <a:r>
              <a:rPr lang="en-CA" b="1" dirty="0"/>
              <a:t>Change management process </a:t>
            </a:r>
            <a:r>
              <a:rPr lang="en-CA" dirty="0"/>
              <a:t>and creating </a:t>
            </a:r>
            <a:r>
              <a:rPr lang="en-CA" b="1" dirty="0"/>
              <a:t>Change request </a:t>
            </a:r>
            <a:r>
              <a:rPr lang="en-CA" dirty="0"/>
              <a:t>&amp; after approved or reject we update the </a:t>
            </a:r>
            <a:r>
              <a:rPr lang="en-CA" b="1" dirty="0"/>
              <a:t>Change Log </a:t>
            </a:r>
            <a:r>
              <a:rPr lang="en-CA" dirty="0"/>
              <a:t>document.</a:t>
            </a:r>
          </a:p>
          <a:p>
            <a:pPr marL="457200" indent="-298450">
              <a:buFontTx/>
              <a:buChar char="-"/>
            </a:pPr>
            <a:endParaRPr lang="en-CA" dirty="0"/>
          </a:p>
          <a:p>
            <a:r>
              <a:rPr lang="en-CA" dirty="0"/>
              <a:t>Control Schedule </a:t>
            </a:r>
          </a:p>
          <a:p>
            <a:pPr marL="158750" indent="0">
              <a:buNone/>
            </a:pPr>
            <a:r>
              <a:rPr lang="en-CA" dirty="0"/>
              <a:t>- Iteration burndown chart , we compare our planned backlog with actual results (as our approach is agile) </a:t>
            </a:r>
          </a:p>
          <a:p>
            <a:pPr marL="158750" indent="0">
              <a:buNone/>
            </a:pPr>
            <a:endParaRPr lang="en-CA" dirty="0"/>
          </a:p>
          <a:p>
            <a:r>
              <a:rPr lang="en-CA" dirty="0"/>
              <a:t>Control Costs</a:t>
            </a:r>
          </a:p>
          <a:p>
            <a:pPr marL="457200" indent="-298450">
              <a:buFontTx/>
              <a:buChar char="-"/>
            </a:pPr>
            <a:r>
              <a:rPr lang="en-CA" dirty="0"/>
              <a:t>By using Data Analysis techniques &amp; Earned Value Analysis</a:t>
            </a:r>
          </a:p>
          <a:p>
            <a:pPr marL="457200" indent="-298450">
              <a:buFontTx/>
              <a:buChar char="-"/>
            </a:pPr>
            <a:r>
              <a:rPr lang="en-CA" dirty="0"/>
              <a:t>We might need some change request in this part </a:t>
            </a:r>
          </a:p>
          <a:p>
            <a:pPr marL="457200" indent="-298450">
              <a:buFontTx/>
              <a:buChar char="-"/>
            </a:pPr>
            <a:endParaRPr lang="en-CA" dirty="0"/>
          </a:p>
          <a:p>
            <a:r>
              <a:rPr lang="en-CA" dirty="0"/>
              <a:t>Control Quality </a:t>
            </a:r>
          </a:p>
          <a:p>
            <a:pPr marL="457200" indent="-298450">
              <a:buFontTx/>
              <a:buChar char="-"/>
            </a:pPr>
            <a:r>
              <a:rPr lang="en-CA" dirty="0"/>
              <a:t>We use check lists for controlling Quality of any deliverables </a:t>
            </a:r>
          </a:p>
          <a:p>
            <a:pPr marL="457200" indent="-298450">
              <a:buFontTx/>
              <a:buChar char="-"/>
            </a:pPr>
            <a:r>
              <a:rPr lang="en-CA" dirty="0"/>
              <a:t>Also in test campaign steps we will test the performance &amp; quality of our designed campaign </a:t>
            </a:r>
          </a:p>
          <a:p>
            <a:r>
              <a:rPr lang="en-CA" dirty="0"/>
              <a:t>Control Resource</a:t>
            </a:r>
          </a:p>
          <a:p>
            <a:pPr marL="457200" indent="-298450">
              <a:buFontTx/>
              <a:buChar char="-"/>
            </a:pPr>
            <a:r>
              <a:rPr lang="en-CA" dirty="0"/>
              <a:t>For example In the running part of the campaign there is some risk that our infrastructure could not handle the load of traffics, so there might be some resource &amp; supply damage. In these situations We will define this problem, find the roots of the problem and choose a suitable solution to solve and check if it solve or not. </a:t>
            </a:r>
          </a:p>
          <a:p>
            <a:pPr marL="457200" indent="-298450">
              <a:buFontTx/>
              <a:buChar char="-"/>
            </a:pPr>
            <a:r>
              <a:rPr lang="en-CA" dirty="0"/>
              <a:t>As we use Agile approach, part of daily meetings will assign to the barriers and obstacle that team is encounter, so the approach is to solve them as soon as possible and before the end of the sprint with minimum effect to the sprint value.</a:t>
            </a:r>
          </a:p>
          <a:p>
            <a:endParaRPr lang="en-CA" dirty="0"/>
          </a:p>
          <a:p>
            <a:r>
              <a:rPr lang="en-CA" dirty="0"/>
              <a:t>Monitor Communications</a:t>
            </a:r>
          </a:p>
          <a:p>
            <a:pPr marL="158750" indent="0">
              <a:buNone/>
            </a:pPr>
            <a:r>
              <a:rPr lang="en-CA" dirty="0"/>
              <a:t>- </a:t>
            </a:r>
          </a:p>
          <a:p>
            <a:r>
              <a:rPr lang="en-CA" dirty="0"/>
              <a:t>Monitor Risks</a:t>
            </a:r>
          </a:p>
          <a:p>
            <a:pPr lvl="1"/>
            <a:r>
              <a:rPr lang="en-CA" dirty="0"/>
              <a:t>Identify new risks </a:t>
            </a:r>
          </a:p>
          <a:p>
            <a:pPr lvl="1"/>
            <a:r>
              <a:rPr lang="en-CA" dirty="0"/>
              <a:t>We continuedly monitor for emerging risks and change the status of identified risks</a:t>
            </a:r>
          </a:p>
          <a:p>
            <a:pPr lvl="1"/>
            <a:endParaRPr lang="en-CA" dirty="0"/>
          </a:p>
          <a:p>
            <a:r>
              <a:rPr lang="en-CA" dirty="0"/>
              <a:t>Control Procurements </a:t>
            </a:r>
          </a:p>
          <a:p>
            <a:r>
              <a:rPr lang="en-CA" dirty="0"/>
              <a:t>Monitor Stakeholder Engagements</a:t>
            </a:r>
          </a:p>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3205051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3c8230601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3c8230601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dirty="0"/>
              <a:t>These are some of the Final reports that needed to be done in this group:</a:t>
            </a:r>
          </a:p>
          <a:p>
            <a:r>
              <a:rPr lang="en-US" dirty="0"/>
              <a:t>Main campaign Assessment analytics</a:t>
            </a:r>
          </a:p>
          <a:p>
            <a:r>
              <a:rPr lang="en-US" dirty="0"/>
              <a:t>Sales report from sales department</a:t>
            </a:r>
          </a:p>
          <a:p>
            <a:r>
              <a:rPr lang="en-US" dirty="0"/>
              <a:t>Customer care report from customer services</a:t>
            </a:r>
          </a:p>
          <a:p>
            <a:pPr marL="158750" indent="0">
              <a:buNone/>
            </a:pPr>
            <a:endParaRPr lang="en-US" dirty="0"/>
          </a:p>
          <a:p>
            <a:pPr marL="158750" indent="0">
              <a:buNone/>
            </a:pPr>
            <a:r>
              <a:rPr lang="en-US" dirty="0"/>
              <a:t>Some examples of Lessons learned in this projects are:</a:t>
            </a:r>
          </a:p>
          <a:p>
            <a:pPr lvl="1" algn="l"/>
            <a:r>
              <a:rPr lang="en-US" dirty="0"/>
              <a:t>Objectives were clearly defined and quantified</a:t>
            </a:r>
          </a:p>
          <a:p>
            <a:pPr lvl="1" algn="l"/>
            <a:r>
              <a:rPr lang="en-US" dirty="0"/>
              <a:t>We had Flaws in scheduling that we should learn not to repeat</a:t>
            </a:r>
          </a:p>
          <a:p>
            <a:pPr lvl="1" algn="l"/>
            <a:r>
              <a:rPr lang="en-US" dirty="0"/>
              <a:t>use of Slack conversation threads was effective int course of the project</a:t>
            </a:r>
          </a:p>
          <a:p>
            <a:pPr marL="0" lvl="0" indent="0" algn="l" rtl="0">
              <a:spcBef>
                <a:spcPts val="0"/>
              </a:spcBef>
              <a:spcAft>
                <a:spcPts val="0"/>
              </a:spcAft>
              <a:buFontTx/>
              <a:buNone/>
            </a:pPr>
            <a:endParaRPr lang="en-US" dirty="0"/>
          </a:p>
          <a:p>
            <a:pPr marL="0" lvl="0" indent="0" algn="l" rtl="0">
              <a:spcBef>
                <a:spcPts val="0"/>
              </a:spcBef>
              <a:spcAft>
                <a:spcPts val="0"/>
              </a:spcAft>
              <a:buFontTx/>
              <a:buNone/>
            </a:pPr>
            <a:r>
              <a:rPr lang="en-US" dirty="0"/>
              <a:t>For Asset Update:</a:t>
            </a:r>
          </a:p>
          <a:p>
            <a:pPr marL="171450" lvl="0" indent="-171450" algn="l" rtl="0">
              <a:spcBef>
                <a:spcPts val="0"/>
              </a:spcBef>
              <a:spcAft>
                <a:spcPts val="0"/>
              </a:spcAft>
            </a:pPr>
            <a:r>
              <a:rPr lang="en-US" dirty="0"/>
              <a:t>The time of project staff is freed, and they can return to their day-to-day activities until a new project need arises</a:t>
            </a:r>
            <a:endParaRPr dirty="0"/>
          </a:p>
        </p:txBody>
      </p:sp>
    </p:spTree>
    <p:extLst>
      <p:ext uri="{BB962C8B-B14F-4D97-AF65-F5344CB8AC3E}">
        <p14:creationId xmlns:p14="http://schemas.microsoft.com/office/powerpoint/2010/main" val="2630755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3c823060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3c823060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4951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d9eea3ace6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d9eea3ace6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Our team members are Me, Kartik, </a:t>
            </a:r>
            <a:r>
              <a:rPr lang="en-US" dirty="0" err="1"/>
              <a:t>Rajvi</a:t>
            </a:r>
            <a:r>
              <a:rPr lang="en-US" dirty="0"/>
              <a:t>, </a:t>
            </a:r>
            <a:r>
              <a:rPr lang="en-US" dirty="0" err="1"/>
              <a:t>Harshil</a:t>
            </a:r>
            <a:r>
              <a:rPr lang="en-US" dirty="0"/>
              <a:t> and Farzin</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3c823060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3c823060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We are a digital content creator that produce online contents in the areas of digital business and commerce</a:t>
            </a:r>
          </a:p>
          <a:p>
            <a:pPr marL="0" lvl="0" indent="0" algn="l" rtl="0">
              <a:spcBef>
                <a:spcPts val="0"/>
              </a:spcBef>
              <a:spcAft>
                <a:spcPts val="0"/>
              </a:spcAft>
              <a:buNone/>
            </a:pPr>
            <a:r>
              <a:rPr lang="en-US" dirty="0"/>
              <a:t>One of our products has received good feedbacks and reviews from customers </a:t>
            </a:r>
          </a:p>
          <a:p>
            <a:pPr marL="0" lvl="0" indent="0" algn="l" rtl="0">
              <a:spcBef>
                <a:spcPts val="0"/>
              </a:spcBef>
              <a:spcAft>
                <a:spcPts val="0"/>
              </a:spcAft>
              <a:buNone/>
            </a:pPr>
            <a:r>
              <a:rPr lang="en-US" dirty="0"/>
              <a:t>so, we spotted a need to promote our product through digital marketing campaign which</a:t>
            </a:r>
          </a:p>
          <a:p>
            <a:pPr marL="0" lvl="0" indent="0" algn="l" rtl="0">
              <a:spcBef>
                <a:spcPts val="0"/>
              </a:spcBef>
              <a:spcAft>
                <a:spcPts val="0"/>
              </a:spcAft>
              <a:buNone/>
            </a:pPr>
            <a:r>
              <a:rPr lang="en-US" dirty="0"/>
              <a:t> will be the first widespread campaign of the company. </a:t>
            </a:r>
          </a:p>
          <a:p>
            <a:pPr marL="0" lvl="0" indent="0" algn="l" rtl="0">
              <a:spcBef>
                <a:spcPts val="0"/>
              </a:spcBef>
              <a:spcAft>
                <a:spcPts val="0"/>
              </a:spcAft>
              <a:buNone/>
            </a:pPr>
            <a:r>
              <a:rPr lang="en-US" dirty="0"/>
              <a:t>The objective is to attract potential customers to buy our product and enhance our company’s brand image</a:t>
            </a:r>
            <a:endParaRPr dirty="0"/>
          </a:p>
        </p:txBody>
      </p:sp>
    </p:spTree>
    <p:extLst>
      <p:ext uri="{BB962C8B-B14F-4D97-AF65-F5344CB8AC3E}">
        <p14:creationId xmlns:p14="http://schemas.microsoft.com/office/powerpoint/2010/main" val="1630752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3c823060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3c823060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We are a digital content creator that produce online contents in the areas of digital business and commerce</a:t>
            </a:r>
          </a:p>
          <a:p>
            <a:pPr marL="0" lvl="0" indent="0" algn="l" rtl="0">
              <a:spcBef>
                <a:spcPts val="0"/>
              </a:spcBef>
              <a:spcAft>
                <a:spcPts val="0"/>
              </a:spcAft>
              <a:buNone/>
            </a:pPr>
            <a:r>
              <a:rPr lang="en-US" dirty="0"/>
              <a:t>One of our products has received good feedbacks and reviews from customers </a:t>
            </a:r>
          </a:p>
          <a:p>
            <a:pPr marL="0" lvl="0" indent="0" algn="l" rtl="0">
              <a:spcBef>
                <a:spcPts val="0"/>
              </a:spcBef>
              <a:spcAft>
                <a:spcPts val="0"/>
              </a:spcAft>
              <a:buNone/>
            </a:pPr>
            <a:r>
              <a:rPr lang="en-US" dirty="0"/>
              <a:t>so, we spotted a need to promote our product through digital marketing campaign which</a:t>
            </a:r>
          </a:p>
          <a:p>
            <a:pPr marL="0" lvl="0" indent="0" algn="l" rtl="0">
              <a:spcBef>
                <a:spcPts val="0"/>
              </a:spcBef>
              <a:spcAft>
                <a:spcPts val="0"/>
              </a:spcAft>
              <a:buNone/>
            </a:pPr>
            <a:r>
              <a:rPr lang="en-US" dirty="0"/>
              <a:t> will be the first widespread campaign of the company. </a:t>
            </a:r>
          </a:p>
          <a:p>
            <a:pPr marL="0" lvl="0" indent="0" algn="l" rtl="0">
              <a:spcBef>
                <a:spcPts val="0"/>
              </a:spcBef>
              <a:spcAft>
                <a:spcPts val="0"/>
              </a:spcAft>
              <a:buNone/>
            </a:pPr>
            <a:r>
              <a:rPr lang="en-US" dirty="0"/>
              <a:t>The objective is to attract potential customers to buy our product and enhance our company’s brand image</a:t>
            </a:r>
            <a:endParaRPr dirty="0"/>
          </a:p>
        </p:txBody>
      </p:sp>
    </p:spTree>
    <p:extLst>
      <p:ext uri="{BB962C8B-B14F-4D97-AF65-F5344CB8AC3E}">
        <p14:creationId xmlns:p14="http://schemas.microsoft.com/office/powerpoint/2010/main" val="1895814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54dda1946d_4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54dda1946d_4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this presentation we will talk through different process groups from initiating and Closing of this project</a:t>
            </a:r>
            <a:endParaRPr dirty="0"/>
          </a:p>
        </p:txBody>
      </p:sp>
    </p:spTree>
    <p:extLst>
      <p:ext uri="{BB962C8B-B14F-4D97-AF65-F5344CB8AC3E}">
        <p14:creationId xmlns:p14="http://schemas.microsoft.com/office/powerpoint/2010/main" val="3290485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3c8230601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3c8230601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CA" dirty="0"/>
          </a:p>
          <a:p>
            <a:pPr marL="0" lvl="0" indent="0" algn="l" rtl="0">
              <a:spcBef>
                <a:spcPts val="0"/>
              </a:spcBef>
              <a:spcAft>
                <a:spcPts val="0"/>
              </a:spcAft>
              <a:buNone/>
            </a:pPr>
            <a:r>
              <a:rPr lang="en-CA" dirty="0"/>
              <a:t>Three documents needed for this group: Business case, project charter and Stakeholder register.</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Our project’s Stakeholders include:</a:t>
            </a:r>
          </a:p>
          <a:p>
            <a:pPr marL="171450" lvl="0" indent="-171450" algn="l" rtl="0">
              <a:spcBef>
                <a:spcPts val="0"/>
              </a:spcBef>
              <a:spcAft>
                <a:spcPts val="0"/>
              </a:spcAft>
              <a:buFontTx/>
              <a:buChar char="-"/>
            </a:pPr>
            <a:r>
              <a:rPr lang="en-CA" dirty="0"/>
              <a:t> Marketing department, Software and development department, Customer care, customers, and higher management. </a:t>
            </a:r>
          </a:p>
          <a:p>
            <a:pPr marL="0" lvl="0" indent="0" algn="l" rtl="0">
              <a:spcBef>
                <a:spcPts val="0"/>
              </a:spcBef>
              <a:spcAft>
                <a:spcPts val="0"/>
              </a:spcAft>
              <a:buNone/>
            </a:pPr>
            <a:endParaRPr lang="en-CA" dirty="0"/>
          </a:p>
          <a:p>
            <a:pPr marL="0" lvl="0" indent="0" algn="l" rtl="0">
              <a:spcBef>
                <a:spcPts val="0"/>
              </a:spcBef>
              <a:spcAft>
                <a:spcPts val="0"/>
              </a:spcAft>
              <a:buNone/>
            </a:pPr>
            <a:endParaRPr lang="en-CA"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CA" dirty="0"/>
              <a:t>- We use Power &amp; support grid and Interview stakeholders to determine the business values important to the stakeholders</a:t>
            </a:r>
          </a:p>
          <a:p>
            <a:pPr marL="0" lvl="0" indent="0" algn="l" rtl="0">
              <a:spcBef>
                <a:spcPts val="0"/>
              </a:spcBef>
              <a:spcAft>
                <a:spcPts val="0"/>
              </a:spcAft>
              <a:buFontTx/>
              <a:buNone/>
            </a:pPr>
            <a:endParaRPr lang="en-CA" dirty="0"/>
          </a:p>
          <a:p>
            <a:pPr marL="171450" lvl="0" indent="-171450" algn="l" rtl="0">
              <a:spcBef>
                <a:spcPts val="0"/>
              </a:spcBef>
              <a:spcAft>
                <a:spcPts val="0"/>
              </a:spcAft>
              <a:buFontTx/>
              <a:buChar char="-"/>
            </a:pPr>
            <a:endParaRPr lang="en-CA" dirty="0"/>
          </a:p>
          <a:p>
            <a:pPr marL="0" lvl="0" indent="0" algn="l" rtl="0">
              <a:spcBef>
                <a:spcPts val="0"/>
              </a:spcBef>
              <a:spcAft>
                <a:spcPts val="0"/>
              </a:spcAft>
              <a:buFontTx/>
              <a:buNone/>
            </a:pPr>
            <a:r>
              <a:rPr lang="en-CA" dirty="0"/>
              <a:t>The Business Values include  Revenue and Brand value of the company and product</a:t>
            </a:r>
          </a:p>
          <a:p>
            <a:pPr marL="171450" lvl="0" indent="-171450" algn="l" rtl="0">
              <a:spcBef>
                <a:spcPts val="0"/>
              </a:spcBef>
              <a:spcAft>
                <a:spcPts val="0"/>
              </a:spcAft>
              <a:buFontTx/>
              <a:buChar char="-"/>
            </a:pPr>
            <a:endParaRPr lang="en-CA" dirty="0"/>
          </a:p>
          <a:p>
            <a:pPr marL="171450" lvl="0" indent="-171450" algn="l" rtl="0">
              <a:spcBef>
                <a:spcPts val="0"/>
              </a:spcBef>
              <a:spcAft>
                <a:spcPts val="0"/>
              </a:spcAft>
              <a:buFontTx/>
              <a:buChar char="-"/>
            </a:pPr>
            <a:endParaRPr lang="en-CA" dirty="0"/>
          </a:p>
          <a:p>
            <a:pPr marL="0" lvl="0" indent="0" algn="l" rtl="0">
              <a:spcBef>
                <a:spcPts val="0"/>
              </a:spcBef>
              <a:spcAft>
                <a:spcPts val="0"/>
              </a:spcAft>
              <a:buFontTx/>
              <a:buNone/>
            </a:pPr>
            <a:r>
              <a:rPr lang="en-CA" dirty="0"/>
              <a:t>We use business value measures (KPI) to assess business value delivery.</a:t>
            </a:r>
          </a:p>
          <a:p>
            <a:pPr marL="171450" lvl="0" indent="-171450" algn="l" rtl="0">
              <a:spcBef>
                <a:spcPts val="0"/>
              </a:spcBef>
              <a:spcAft>
                <a:spcPts val="0"/>
              </a:spcAft>
              <a:buFontTx/>
              <a:buChar char="-"/>
            </a:pPr>
            <a:r>
              <a:rPr lang="en-CA" dirty="0"/>
              <a:t>Our main KPIs for this project are: </a:t>
            </a:r>
          </a:p>
          <a:p>
            <a:pPr marL="628650" lvl="1" indent="-171450" algn="l" rtl="0">
              <a:spcBef>
                <a:spcPts val="0"/>
              </a:spcBef>
              <a:spcAft>
                <a:spcPts val="0"/>
              </a:spcAft>
              <a:buFontTx/>
              <a:buChar char="-"/>
            </a:pPr>
            <a:r>
              <a:rPr lang="en-CA" dirty="0"/>
              <a:t>Number of Impressions, </a:t>
            </a:r>
          </a:p>
          <a:p>
            <a:pPr marL="628650" lvl="1" indent="-171450" algn="l" rtl="0">
              <a:spcBef>
                <a:spcPts val="0"/>
              </a:spcBef>
              <a:spcAft>
                <a:spcPts val="0"/>
              </a:spcAft>
              <a:buFontTx/>
              <a:buChar char="-"/>
            </a:pPr>
            <a:r>
              <a:rPr lang="en-CA" dirty="0"/>
              <a:t>Number of clicks, </a:t>
            </a:r>
          </a:p>
          <a:p>
            <a:pPr marL="628650" lvl="1" indent="-171450" algn="l" rtl="0">
              <a:spcBef>
                <a:spcPts val="0"/>
              </a:spcBef>
              <a:spcAft>
                <a:spcPts val="0"/>
              </a:spcAft>
              <a:buFontTx/>
              <a:buChar char="-"/>
            </a:pPr>
            <a:r>
              <a:rPr lang="en-CA" dirty="0"/>
              <a:t>Number of purchases and the </a:t>
            </a:r>
          </a:p>
          <a:p>
            <a:pPr marL="628650" lvl="1" indent="-171450" algn="l" rtl="0">
              <a:spcBef>
                <a:spcPts val="0"/>
              </a:spcBef>
              <a:spcAft>
                <a:spcPts val="0"/>
              </a:spcAft>
              <a:buFontTx/>
              <a:buChar char="-"/>
            </a:pPr>
            <a:r>
              <a:rPr lang="en-CA" dirty="0"/>
              <a:t>costs associated with each of these metrics </a:t>
            </a:r>
          </a:p>
          <a:p>
            <a:pPr marL="628650" lvl="1" indent="-171450" algn="l" rtl="0">
              <a:spcBef>
                <a:spcPts val="0"/>
              </a:spcBef>
              <a:spcAft>
                <a:spcPts val="0"/>
              </a:spcAft>
              <a:buFontTx/>
              <a:buChar char="-"/>
            </a:pPr>
            <a:r>
              <a:rPr lang="en-CA" dirty="0"/>
              <a:t>(cost per impression, cost per click and Cost per acquisitions)</a:t>
            </a:r>
          </a:p>
          <a:p>
            <a:pPr marL="0" lvl="0" indent="0" algn="l" rtl="0">
              <a:spcBef>
                <a:spcPts val="0"/>
              </a:spcBef>
              <a:spcAft>
                <a:spcPts val="0"/>
              </a:spcAft>
              <a:buFontTx/>
              <a:buNone/>
            </a:pPr>
            <a:endParaRPr lang="en-CA" dirty="0"/>
          </a:p>
          <a:p>
            <a:pPr marL="0" lvl="0" indent="0" algn="l" rtl="0">
              <a:spcBef>
                <a:spcPts val="0"/>
              </a:spcBef>
              <a:spcAft>
                <a:spcPts val="0"/>
              </a:spcAft>
              <a:buFontTx/>
              <a:buNone/>
            </a:pPr>
            <a:endParaRPr lang="en-CA" b="1" dirty="0"/>
          </a:p>
          <a:p>
            <a:pPr marL="0" lvl="0" indent="0" algn="l" rtl="0">
              <a:spcBef>
                <a:spcPts val="0"/>
              </a:spcBef>
              <a:spcAft>
                <a:spcPts val="0"/>
              </a:spcAft>
              <a:buFontTx/>
              <a:buNone/>
            </a:pPr>
            <a:endParaRPr lang="en-CA" b="1" dirty="0"/>
          </a:p>
          <a:p>
            <a:pPr marL="0" lvl="0" indent="0" algn="l" rtl="0">
              <a:spcBef>
                <a:spcPts val="0"/>
              </a:spcBef>
              <a:spcAft>
                <a:spcPts val="0"/>
              </a:spcAft>
              <a:buFontTx/>
              <a:buNone/>
            </a:pPr>
            <a:endParaRPr lang="en-CA" b="1" dirty="0"/>
          </a:p>
          <a:p>
            <a:pPr marL="0" lvl="0" indent="0" algn="l" rtl="0">
              <a:spcBef>
                <a:spcPts val="0"/>
              </a:spcBef>
              <a:spcAft>
                <a:spcPts val="0"/>
              </a:spcAft>
              <a:buFontTx/>
              <a:buNone/>
            </a:pPr>
            <a:endParaRPr lang="en-CA" b="1" dirty="0"/>
          </a:p>
          <a:p>
            <a:pPr marL="0" lvl="0" indent="0" algn="l" rtl="0">
              <a:spcBef>
                <a:spcPts val="0"/>
              </a:spcBef>
              <a:spcAft>
                <a:spcPts val="0"/>
              </a:spcAft>
              <a:buFontTx/>
              <a:buNone/>
            </a:pPr>
            <a:endParaRPr lang="en-CA" b="1" dirty="0"/>
          </a:p>
          <a:p>
            <a:pPr marL="0" lvl="0" indent="0" algn="l" rtl="0">
              <a:spcBef>
                <a:spcPts val="0"/>
              </a:spcBef>
              <a:spcAft>
                <a:spcPts val="0"/>
              </a:spcAft>
              <a:buFontTx/>
              <a:buNone/>
            </a:pPr>
            <a:endParaRPr lang="en-CA" b="1" dirty="0"/>
          </a:p>
          <a:p>
            <a:pPr marL="0" lvl="0" indent="0" algn="l" rtl="0">
              <a:spcBef>
                <a:spcPts val="0"/>
              </a:spcBef>
              <a:spcAft>
                <a:spcPts val="0"/>
              </a:spcAft>
              <a:buFontTx/>
              <a:buNone/>
            </a:pPr>
            <a:endParaRPr lang="en-CA" b="1" dirty="0"/>
          </a:p>
          <a:p>
            <a:pPr marL="0" lvl="0" indent="0" algn="l" rtl="0">
              <a:spcBef>
                <a:spcPts val="0"/>
              </a:spcBef>
              <a:spcAft>
                <a:spcPts val="0"/>
              </a:spcAft>
              <a:buFontTx/>
              <a:buNone/>
            </a:pPr>
            <a:endParaRPr lang="en-CA" b="1" dirty="0"/>
          </a:p>
          <a:p>
            <a:pPr marL="0" lvl="0" indent="0" algn="l" rtl="0">
              <a:spcBef>
                <a:spcPts val="0"/>
              </a:spcBef>
              <a:spcAft>
                <a:spcPts val="0"/>
              </a:spcAft>
              <a:buFontTx/>
              <a:buNone/>
            </a:pPr>
            <a:endParaRPr lang="en-CA" b="1" dirty="0"/>
          </a:p>
          <a:p>
            <a:pPr marL="0" lvl="0" indent="0" algn="l" rtl="0">
              <a:spcBef>
                <a:spcPts val="0"/>
              </a:spcBef>
              <a:spcAft>
                <a:spcPts val="0"/>
              </a:spcAft>
              <a:buFontTx/>
              <a:buNone/>
            </a:pPr>
            <a:endParaRPr lang="en-CA" b="1" dirty="0"/>
          </a:p>
          <a:p>
            <a:pPr marL="0" lvl="0" indent="0" algn="l" rtl="0">
              <a:spcBef>
                <a:spcPts val="0"/>
              </a:spcBef>
              <a:spcAft>
                <a:spcPts val="0"/>
              </a:spcAft>
              <a:buFontTx/>
              <a:buNone/>
            </a:pPr>
            <a:endParaRPr lang="en-CA" b="1" dirty="0"/>
          </a:p>
          <a:p>
            <a:pPr marL="0" lvl="0" indent="0" algn="l" rtl="0">
              <a:spcBef>
                <a:spcPts val="0"/>
              </a:spcBef>
              <a:spcAft>
                <a:spcPts val="0"/>
              </a:spcAft>
              <a:buFontTx/>
              <a:buNone/>
            </a:pPr>
            <a:r>
              <a:rPr lang="en-CA" b="1" dirty="0"/>
              <a:t>As it is an Internal Project: </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CA" dirty="0"/>
              <a:t>We as Project Manger with the help of our Sponsor create our statement of work and then create Charter based on that </a:t>
            </a:r>
          </a:p>
          <a:p>
            <a:pPr marL="0" lvl="0" indent="0" algn="l" rtl="0">
              <a:spcBef>
                <a:spcPts val="0"/>
              </a:spcBef>
              <a:spcAft>
                <a:spcPts val="0"/>
              </a:spcAft>
              <a:buFontTx/>
              <a:buNone/>
            </a:pPr>
            <a:endParaRPr lang="en-CA" dirty="0"/>
          </a:p>
          <a:p>
            <a:pPr marL="171450" lvl="0" indent="-171450" algn="l" rtl="0">
              <a:spcBef>
                <a:spcPts val="0"/>
              </a:spcBef>
              <a:spcAft>
                <a:spcPts val="0"/>
              </a:spcAft>
              <a:buFontTx/>
              <a:buChar char="-"/>
            </a:pPr>
            <a:r>
              <a:rPr lang="en-CA" dirty="0"/>
              <a:t>By having the Statement of work which is a description of the project (as we call it solution here ) </a:t>
            </a:r>
          </a:p>
          <a:p>
            <a:pPr marL="171450" lvl="0" indent="-171450" algn="l" rtl="0">
              <a:spcBef>
                <a:spcPts val="0"/>
              </a:spcBef>
              <a:spcAft>
                <a:spcPts val="0"/>
              </a:spcAft>
              <a:buFontTx/>
              <a:buChar char="-"/>
            </a:pPr>
            <a:r>
              <a:rPr lang="en-CA" dirty="0"/>
              <a:t>&amp; use the Benefit management plan (What is the benefits , when they will be realized , how they measured) </a:t>
            </a:r>
          </a:p>
          <a:p>
            <a:pPr marL="171450" lvl="0" indent="-171450" algn="l" rtl="0">
              <a:spcBef>
                <a:spcPts val="0"/>
              </a:spcBef>
              <a:spcAft>
                <a:spcPts val="0"/>
              </a:spcAft>
              <a:buFontTx/>
              <a:buChar char="-"/>
            </a:pPr>
            <a:endParaRPr lang="en-CA" dirty="0"/>
          </a:p>
          <a:p>
            <a:pPr marL="0" lvl="0" indent="0" algn="l" rtl="0">
              <a:spcBef>
                <a:spcPts val="0"/>
              </a:spcBef>
              <a:spcAft>
                <a:spcPts val="0"/>
              </a:spcAft>
              <a:buFontTx/>
              <a:buNone/>
            </a:pPr>
            <a:endParaRPr lang="en-CA" dirty="0"/>
          </a:p>
          <a:p>
            <a:pPr marL="0" lvl="0" indent="0" algn="l" rtl="0">
              <a:spcBef>
                <a:spcPts val="0"/>
              </a:spcBef>
              <a:spcAft>
                <a:spcPts val="0"/>
              </a:spcAft>
              <a:buFontTx/>
              <a:buNone/>
            </a:pPr>
            <a:r>
              <a:rPr lang="en-CA" dirty="0"/>
              <a:t>We combine those two documents as a </a:t>
            </a:r>
            <a:r>
              <a:rPr lang="en-CA" b="1" dirty="0"/>
              <a:t>comprehensive Business Case </a:t>
            </a:r>
          </a:p>
          <a:p>
            <a:pPr marL="0" lvl="0" indent="0" algn="l" rtl="0">
              <a:spcBef>
                <a:spcPts val="0"/>
              </a:spcBef>
              <a:spcAft>
                <a:spcPts val="0"/>
              </a:spcAft>
              <a:buFontTx/>
              <a:buNone/>
            </a:pPr>
            <a:r>
              <a:rPr lang="en-CA" dirty="0"/>
              <a:t>&amp; By considering our EEFs (As we mentioned before) &amp; OPAs (financial data, other projects, some historical info )  our Project Charter has </a:t>
            </a:r>
            <a:r>
              <a:rPr lang="en-CA" dirty="0" err="1"/>
              <a:t>borened</a:t>
            </a:r>
            <a:endParaRPr lang="en-CA" dirty="0"/>
          </a:p>
          <a:p>
            <a:pPr marL="0" lvl="0" indent="0" algn="l" rtl="0">
              <a:spcBef>
                <a:spcPts val="0"/>
              </a:spcBef>
              <a:spcAft>
                <a:spcPts val="0"/>
              </a:spcAft>
              <a:buFontTx/>
              <a:buNone/>
            </a:pPr>
            <a:r>
              <a:rPr lang="en-CA" dirty="0"/>
              <a:t>Project Charter:</a:t>
            </a:r>
          </a:p>
          <a:p>
            <a:pPr marL="171450" lvl="0" indent="-171450" algn="l" rtl="0">
              <a:spcBef>
                <a:spcPts val="0"/>
              </a:spcBef>
              <a:spcAft>
                <a:spcPts val="0"/>
              </a:spcAft>
              <a:buFontTx/>
              <a:buChar char="-"/>
            </a:pPr>
            <a:r>
              <a:rPr lang="en-CA" dirty="0"/>
              <a:t>Project description &amp; authorizing</a:t>
            </a:r>
          </a:p>
          <a:p>
            <a:pPr marL="171450" lvl="0" indent="-171450" algn="l" rtl="0">
              <a:spcBef>
                <a:spcPts val="0"/>
              </a:spcBef>
              <a:spcAft>
                <a:spcPts val="0"/>
              </a:spcAft>
              <a:buFontTx/>
              <a:buChar char="-"/>
            </a:pPr>
            <a:r>
              <a:rPr lang="en-CA" dirty="0"/>
              <a:t>Our commitment for the campaign</a:t>
            </a:r>
          </a:p>
          <a:p>
            <a:pPr marL="0" lvl="0" indent="0" algn="l" rtl="0">
              <a:spcBef>
                <a:spcPts val="0"/>
              </a:spcBef>
              <a:spcAft>
                <a:spcPts val="0"/>
              </a:spcAft>
              <a:buFontTx/>
              <a:buNone/>
            </a:pPr>
            <a:r>
              <a:rPr lang="en-CA" dirty="0"/>
              <a:t>-</a:t>
            </a:r>
          </a:p>
          <a:p>
            <a:pPr marL="0" lvl="0" indent="0" algn="l" rtl="0">
              <a:spcBef>
                <a:spcPts val="0"/>
              </a:spcBef>
              <a:spcAft>
                <a:spcPts val="0"/>
              </a:spcAft>
              <a:buFontTx/>
              <a:buNone/>
            </a:pPr>
            <a:r>
              <a:rPr lang="en-CA" dirty="0"/>
              <a:t>To create project charter we decide to use our Marketing consultant help &amp; as UX team for some data gathering about the market preference then we Use some Meeting with different department to make our charter as logical as possible</a:t>
            </a:r>
          </a:p>
          <a:p>
            <a:pPr marL="171450" lvl="0" indent="-171450" algn="l" rtl="0">
              <a:spcBef>
                <a:spcPts val="0"/>
              </a:spcBef>
              <a:spcAft>
                <a:spcPts val="0"/>
              </a:spcAft>
              <a:buFontTx/>
              <a:buChar char="-"/>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3c8230601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3c8230601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FontTx/>
              <a:buNone/>
            </a:pPr>
            <a:r>
              <a:rPr lang="en-CA" dirty="0"/>
              <a:t>- Requirments are set of necessities &amp; needs which are highlighted by stakeholders that we defined in our Stakeholder Registers in the previous part of the project</a:t>
            </a:r>
          </a:p>
          <a:p>
            <a:pPr marL="457200" indent="-298450">
              <a:buFontTx/>
              <a:buChar char="-"/>
            </a:pPr>
            <a:r>
              <a:rPr lang="en-CA" dirty="0"/>
              <a:t>Here we also can create RTM (Requirement Traceability Matrix)</a:t>
            </a:r>
          </a:p>
          <a:p>
            <a:pPr marL="158750" indent="0">
              <a:buFontTx/>
              <a:buNone/>
            </a:pPr>
            <a:endParaRPr lang="en-CA" dirty="0"/>
          </a:p>
          <a:p>
            <a:pPr marL="457200" indent="-298450">
              <a:buFontTx/>
              <a:buChar char="-"/>
            </a:pPr>
            <a:r>
              <a:rPr lang="en-CA" dirty="0"/>
              <a:t>In our project most of the </a:t>
            </a:r>
            <a:r>
              <a:rPr lang="en-CA" b="1" dirty="0"/>
              <a:t>User stories </a:t>
            </a:r>
            <a:r>
              <a:rPr lang="en-CA" dirty="0"/>
              <a:t>for the project are provided by the </a:t>
            </a:r>
            <a:r>
              <a:rPr lang="en-CA" b="1" dirty="0"/>
              <a:t>Campaign manager ( which is one of the member of the team)</a:t>
            </a:r>
          </a:p>
          <a:p>
            <a:pPr marL="457200" indent="-298450">
              <a:buFontTx/>
              <a:buChar char="-"/>
            </a:pPr>
            <a:r>
              <a:rPr lang="en-CA" dirty="0"/>
              <a:t>Our project was an Medium size project and requirments mostly </a:t>
            </a:r>
            <a:r>
              <a:rPr lang="en-CA" b="1" dirty="0"/>
              <a:t>collect by Project Manager &amp; system Analysts</a:t>
            </a:r>
          </a:p>
          <a:p>
            <a:pPr marL="457200" indent="-298450">
              <a:buFontTx/>
              <a:buChar char="-"/>
            </a:pPr>
            <a:endParaRPr lang="en-CA" b="1" dirty="0"/>
          </a:p>
          <a:p>
            <a:pPr marL="457200" indent="-298450">
              <a:buFontTx/>
              <a:buChar char="-"/>
            </a:pPr>
            <a:endParaRPr lang="en-CA" b="1" dirty="0"/>
          </a:p>
          <a:p>
            <a:pPr marL="158750" indent="0">
              <a:buFontTx/>
              <a:buNone/>
            </a:pPr>
            <a:r>
              <a:rPr lang="en-CA" b="1" dirty="0"/>
              <a:t>The work Break down and Activities are based on the PM’s knowledge area and Expert</a:t>
            </a:r>
          </a:p>
          <a:p>
            <a:pPr marL="158750" indent="0">
              <a:buFontTx/>
              <a:buNone/>
            </a:pPr>
            <a:endParaRPr lang="en-CA" dirty="0"/>
          </a:p>
          <a:p>
            <a:pPr marL="457200" indent="-298450">
              <a:buFontTx/>
              <a:buChar char="-"/>
            </a:pPr>
            <a:r>
              <a:rPr lang="en-CA" dirty="0"/>
              <a:t>Because we used agile methods we </a:t>
            </a:r>
            <a:r>
              <a:rPr lang="en-CA" b="1" dirty="0"/>
              <a:t>did not </a:t>
            </a:r>
            <a:r>
              <a:rPr lang="en-CA" dirty="0"/>
              <a:t>have </a:t>
            </a:r>
            <a:r>
              <a:rPr lang="en-CA" b="1" dirty="0"/>
              <a:t>Critical Path </a:t>
            </a:r>
          </a:p>
          <a:p>
            <a:pPr marL="457200" indent="-298450">
              <a:buFontTx/>
              <a:buChar char="-"/>
            </a:pPr>
            <a:r>
              <a:rPr lang="en-CA" b="1" dirty="0"/>
              <a:t>We just use WBS and Activities sequences to predict a better estimates of our user stories in each sprint</a:t>
            </a:r>
          </a:p>
          <a:p>
            <a:pPr marL="457200" indent="-298450">
              <a:buFontTx/>
              <a:buChar char="-"/>
            </a:pPr>
            <a:endParaRPr lang="en-CA" b="1" dirty="0"/>
          </a:p>
          <a:p>
            <a:pPr marL="158750" indent="0">
              <a:buFontTx/>
              <a:buNone/>
            </a:pPr>
            <a:endParaRPr lang="en-CA" dirty="0"/>
          </a:p>
          <a:p>
            <a:pPr marL="158750" indent="0">
              <a:buFontTx/>
              <a:buNone/>
            </a:pPr>
            <a:endParaRPr lang="en-CA" dirty="0"/>
          </a:p>
          <a:p>
            <a:pPr marL="158750" indent="0">
              <a:buFontTx/>
              <a:buNone/>
            </a:pPr>
            <a:endParaRPr lang="en-CA" dirty="0"/>
          </a:p>
          <a:p>
            <a:pPr marL="158750" indent="0">
              <a:buFontTx/>
              <a:buNone/>
            </a:pPr>
            <a:endParaRPr lang="en-CA" dirty="0"/>
          </a:p>
          <a:p>
            <a:pPr marL="158750" indent="0">
              <a:buFontTx/>
              <a:buNone/>
            </a:pPr>
            <a:endParaRPr lang="en-CA" dirty="0"/>
          </a:p>
          <a:p>
            <a:pPr marL="158750" indent="0">
              <a:buFontTx/>
              <a:buNone/>
            </a:pPr>
            <a:endParaRPr lang="en-CA" dirty="0"/>
          </a:p>
          <a:p>
            <a:pPr marL="158750" indent="0">
              <a:buFontTx/>
              <a:buNone/>
            </a:pPr>
            <a:endParaRPr lang="en-CA" dirty="0"/>
          </a:p>
          <a:p>
            <a:pPr marL="158750" indent="0">
              <a:buFontTx/>
              <a:buNone/>
            </a:pPr>
            <a:endParaRPr lang="en-CA" dirty="0"/>
          </a:p>
          <a:p>
            <a:pPr marL="158750" indent="0">
              <a:buFontTx/>
              <a:buNone/>
            </a:pPr>
            <a:endParaRPr lang="en-CA" dirty="0"/>
          </a:p>
          <a:p>
            <a:pPr marL="158750" indent="0">
              <a:buFontTx/>
              <a:buNone/>
            </a:pPr>
            <a:r>
              <a:rPr lang="en-CA" dirty="0"/>
              <a:t>Estimate Activity Duration </a:t>
            </a:r>
          </a:p>
          <a:p>
            <a:pPr marL="457200" indent="-298450">
              <a:buFontTx/>
              <a:buChar char="-"/>
            </a:pPr>
            <a:r>
              <a:rPr lang="en-CA" dirty="0"/>
              <a:t>As we chose agile approach for our project , we use </a:t>
            </a:r>
            <a:r>
              <a:rPr lang="en-CA" b="1" dirty="0"/>
              <a:t>Planning poker method </a:t>
            </a:r>
            <a:r>
              <a:rPr lang="en-CA" dirty="0"/>
              <a:t>for estimating activity duration (in our case each user stories point)</a:t>
            </a:r>
          </a:p>
          <a:p>
            <a:pPr marL="457200" indent="-298450">
              <a:buFontTx/>
              <a:buChar char="-"/>
            </a:pPr>
            <a:endParaRPr lang="en-CA" dirty="0"/>
          </a:p>
          <a:p>
            <a:pPr marL="158750" indent="0">
              <a:buFontTx/>
              <a:buNone/>
            </a:pPr>
            <a:r>
              <a:rPr lang="en-CA" dirty="0"/>
              <a:t>Develop Schedule</a:t>
            </a:r>
          </a:p>
          <a:p>
            <a:pPr marL="158750" indent="0">
              <a:buFontTx/>
              <a:buNone/>
            </a:pPr>
            <a:r>
              <a:rPr lang="en-CA" dirty="0"/>
              <a:t>Plan Cost management </a:t>
            </a:r>
          </a:p>
          <a:p>
            <a:pPr marL="158750" indent="0">
              <a:buFontTx/>
              <a:buNone/>
            </a:pPr>
            <a:r>
              <a:rPr lang="en-CA" dirty="0"/>
              <a:t>Estimate Costs</a:t>
            </a:r>
          </a:p>
          <a:p>
            <a:pPr marL="158750" indent="0">
              <a:buFontTx/>
              <a:buNone/>
            </a:pPr>
            <a:r>
              <a:rPr lang="en-CA" dirty="0"/>
              <a:t>Determine Budget </a:t>
            </a:r>
          </a:p>
          <a:p>
            <a:pPr marL="158750" indent="0">
              <a:buFontTx/>
              <a:buNone/>
            </a:pPr>
            <a:r>
              <a:rPr lang="en-CA" dirty="0"/>
              <a:t>Plan Quality Management </a:t>
            </a:r>
          </a:p>
          <a:p>
            <a:pPr marL="158750" indent="0">
              <a:buFontTx/>
              <a:buNone/>
            </a:pPr>
            <a:r>
              <a:rPr lang="en-CA" dirty="0"/>
              <a:t>Plan Resource Management </a:t>
            </a:r>
          </a:p>
          <a:p>
            <a:pPr marL="158750" indent="0">
              <a:buFontTx/>
              <a:buNone/>
            </a:pPr>
            <a:r>
              <a:rPr lang="en-CA" dirty="0"/>
              <a:t>Estimate Activity Resource </a:t>
            </a:r>
          </a:p>
          <a:p>
            <a:pPr marL="158750" indent="0">
              <a:buFontTx/>
              <a:buNone/>
            </a:pPr>
            <a:r>
              <a:rPr lang="en-CA" dirty="0"/>
              <a:t>Plan Communication Management </a:t>
            </a:r>
          </a:p>
          <a:p>
            <a:pPr marL="158750" indent="0">
              <a:buFontTx/>
              <a:buNone/>
            </a:pPr>
            <a:r>
              <a:rPr lang="en-CA" dirty="0"/>
              <a:t>Plan Risk Management </a:t>
            </a:r>
          </a:p>
          <a:p>
            <a:pPr marL="158750" indent="0">
              <a:buFontTx/>
              <a:buNone/>
            </a:pPr>
            <a:r>
              <a:rPr lang="en-CA" dirty="0"/>
              <a:t>Identify Risks</a:t>
            </a:r>
          </a:p>
          <a:p>
            <a:pPr marL="158750" indent="0">
              <a:buFontTx/>
              <a:buNone/>
            </a:pPr>
            <a:r>
              <a:rPr lang="en-CA" dirty="0"/>
              <a:t>Perform Qualitative Risk Analysis</a:t>
            </a:r>
          </a:p>
          <a:p>
            <a:pPr marL="158750" indent="0">
              <a:buFontTx/>
              <a:buNone/>
            </a:pPr>
            <a:r>
              <a:rPr lang="en-CA" dirty="0"/>
              <a:t>Perform Quantitative risk Analysis</a:t>
            </a:r>
          </a:p>
          <a:p>
            <a:pPr marL="158750" indent="0">
              <a:buFontTx/>
              <a:buNone/>
            </a:pPr>
            <a:r>
              <a:rPr lang="en-CA" dirty="0"/>
              <a:t>Plan Risk Response</a:t>
            </a:r>
          </a:p>
          <a:p>
            <a:pPr marL="158750" indent="0">
              <a:buFontTx/>
              <a:buNone/>
            </a:pPr>
            <a:r>
              <a:rPr lang="en-CA" dirty="0"/>
              <a:t>Plan </a:t>
            </a:r>
            <a:r>
              <a:rPr lang="en-CA" dirty="0" err="1"/>
              <a:t>Porcurment</a:t>
            </a:r>
            <a:r>
              <a:rPr lang="en-CA" dirty="0"/>
              <a:t> Management </a:t>
            </a:r>
          </a:p>
          <a:p>
            <a:pPr marL="158750" indent="0">
              <a:buFontTx/>
              <a:buNone/>
            </a:pPr>
            <a:r>
              <a:rPr lang="en-CA" dirty="0"/>
              <a:t>Plan Stakeholder Engagement </a:t>
            </a:r>
          </a:p>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771010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3c8230601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3c8230601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indent="-298450">
              <a:buFontTx/>
              <a:buChar char="-"/>
            </a:pPr>
            <a:r>
              <a:rPr lang="en-CA" dirty="0"/>
              <a:t>As we use </a:t>
            </a:r>
            <a:r>
              <a:rPr lang="en-CA" b="1" dirty="0"/>
              <a:t>agile</a:t>
            </a:r>
            <a:r>
              <a:rPr lang="en-CA" dirty="0"/>
              <a:t> approach, we </a:t>
            </a:r>
            <a:r>
              <a:rPr lang="en-CA" b="1" dirty="0"/>
              <a:t>use sprint retrospective </a:t>
            </a:r>
            <a:r>
              <a:rPr lang="en-CA" dirty="0"/>
              <a:t>with keeping </a:t>
            </a:r>
            <a:r>
              <a:rPr lang="en-CA" b="1" dirty="0"/>
              <a:t>KAIZEN</a:t>
            </a:r>
            <a:r>
              <a:rPr lang="en-CA" dirty="0"/>
              <a:t> (small changes) in mind of all team members we mention in the Project Communication document.</a:t>
            </a:r>
          </a:p>
          <a:p>
            <a:pPr marL="457200" indent="-298450">
              <a:buFontTx/>
              <a:buChar char="-"/>
            </a:pPr>
            <a:endParaRPr lang="en-CA" dirty="0"/>
          </a:p>
          <a:p>
            <a:pPr marL="158750" indent="0">
              <a:buFontTx/>
              <a:buNone/>
            </a:pPr>
            <a:r>
              <a:rPr lang="en-CA" dirty="0"/>
              <a:t>In Communication management we defined the channels and times and topics of project communication</a:t>
            </a:r>
          </a:p>
          <a:p>
            <a:pPr marL="457200" indent="-298450">
              <a:buFontTx/>
              <a:buChar char="-"/>
            </a:pPr>
            <a:r>
              <a:rPr lang="en-CA" dirty="0"/>
              <a:t>For example we are going to use Slack to coordinate our activities and manage the communication flow</a:t>
            </a:r>
          </a:p>
          <a:p>
            <a:pPr marL="457200" indent="-298450">
              <a:buFontTx/>
              <a:buChar char="-"/>
            </a:pPr>
            <a:endParaRPr lang="en-CA" dirty="0"/>
          </a:p>
          <a:p>
            <a:pPr marL="158750" indent="0">
              <a:buFontTx/>
              <a:buNone/>
            </a:pPr>
            <a:endParaRPr lang="en-CA" dirty="0"/>
          </a:p>
          <a:p>
            <a:pPr marL="158750" indent="0">
              <a:buFontTx/>
              <a:buNone/>
            </a:pPr>
            <a:r>
              <a:rPr lang="en-CA" dirty="0"/>
              <a:t>For Communication Mgmt. we’ve decided to: </a:t>
            </a:r>
          </a:p>
          <a:p>
            <a:pPr marL="457200" indent="-298450">
              <a:buFontTx/>
              <a:buChar char="-"/>
            </a:pPr>
            <a:r>
              <a:rPr lang="en-CA" dirty="0"/>
              <a:t>Focus Internal Stakeholders  we use Sprint Reviews</a:t>
            </a:r>
          </a:p>
          <a:p>
            <a:pPr marL="457200" indent="-298450">
              <a:buFontTx/>
              <a:buChar char="-"/>
            </a:pPr>
            <a:r>
              <a:rPr lang="en-CA" dirty="0"/>
              <a:t>Focus on External Stakeholder like customers we utilize Customer Service department</a:t>
            </a:r>
          </a:p>
          <a:p>
            <a:pPr marL="457200" indent="-298450">
              <a:buFontTx/>
              <a:buChar char="-"/>
            </a:pPr>
            <a:r>
              <a:rPr lang="en-CA" dirty="0"/>
              <a:t>Formal &amp; Informal meetings are Based on Agile approach</a:t>
            </a:r>
          </a:p>
          <a:p>
            <a:pPr marL="457200" indent="-298450">
              <a:buFontTx/>
              <a:buChar char="-"/>
            </a:pPr>
            <a:r>
              <a:rPr lang="en-CA" dirty="0"/>
              <a:t>There are no Scheduled official report, but there are short reports every week and also some charts like burn-down / burn up</a:t>
            </a:r>
          </a:p>
          <a:p>
            <a:pPr marL="457200" indent="-298450">
              <a:buFontTx/>
              <a:buChar char="-"/>
            </a:pPr>
            <a:endParaRPr lang="en-CA" dirty="0"/>
          </a:p>
          <a:p>
            <a:pPr marL="158750" indent="0">
              <a:buFontTx/>
              <a:buNone/>
            </a:pPr>
            <a:endParaRPr lang="en-CA" dirty="0"/>
          </a:p>
          <a:p>
            <a:pPr marL="158750" indent="0">
              <a:buFontTx/>
              <a:buNone/>
            </a:pPr>
            <a:endParaRPr lang="en-CA" dirty="0"/>
          </a:p>
          <a:p>
            <a:pPr marL="158750" indent="0">
              <a:buFontTx/>
              <a:buNone/>
            </a:pPr>
            <a:endParaRPr lang="en-CA" dirty="0"/>
          </a:p>
          <a:p>
            <a:pPr marL="15875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CA" dirty="0"/>
          </a:p>
          <a:p>
            <a:pPr marL="15875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CA" dirty="0"/>
              <a:t>Estimate Activity Resource </a:t>
            </a:r>
          </a:p>
          <a:p>
            <a:pPr marL="457200" indent="-298450">
              <a:buFontTx/>
              <a:buChar char="-"/>
            </a:pPr>
            <a:r>
              <a:rPr lang="en-CA" dirty="0"/>
              <a:t>Using Team charter  , Role &amp; responsibilities </a:t>
            </a:r>
          </a:p>
          <a:p>
            <a:pPr marL="457200" indent="-298450">
              <a:buFontTx/>
              <a:buChar char="-"/>
            </a:pPr>
            <a:r>
              <a:rPr lang="en-CA" dirty="0"/>
              <a:t>For our project it mostly limits to Human resources</a:t>
            </a:r>
          </a:p>
          <a:p>
            <a:pPr marL="158750" indent="0">
              <a:buFontTx/>
              <a:buNone/>
            </a:pPr>
            <a:endParaRPr lang="en-CA" dirty="0"/>
          </a:p>
          <a:p>
            <a:pPr marL="158750" indent="0">
              <a:buFontTx/>
              <a:buNone/>
            </a:pPr>
            <a:r>
              <a:rPr lang="en-CA" dirty="0"/>
              <a:t>Plan Risk Management </a:t>
            </a:r>
          </a:p>
          <a:p>
            <a:pPr marL="158750" indent="0">
              <a:buFontTx/>
              <a:buNone/>
            </a:pPr>
            <a:r>
              <a:rPr lang="en-CA" dirty="0"/>
              <a:t>Identify Risks</a:t>
            </a:r>
          </a:p>
          <a:p>
            <a:pPr marL="158750" indent="0">
              <a:buFontTx/>
              <a:buNone/>
            </a:pPr>
            <a:r>
              <a:rPr lang="en-CA" dirty="0"/>
              <a:t>Perform Qualitative Risk Analysis</a:t>
            </a:r>
          </a:p>
          <a:p>
            <a:pPr marL="158750" indent="0">
              <a:buFontTx/>
              <a:buNone/>
            </a:pPr>
            <a:r>
              <a:rPr lang="en-CA" dirty="0"/>
              <a:t>Perform Quantitative risk Analysis</a:t>
            </a:r>
          </a:p>
          <a:p>
            <a:pPr marL="158750" indent="0">
              <a:buFontTx/>
              <a:buNone/>
            </a:pPr>
            <a:r>
              <a:rPr lang="en-CA" dirty="0"/>
              <a:t>Plan Risk Response</a:t>
            </a:r>
          </a:p>
          <a:p>
            <a:pPr marL="158750" indent="0">
              <a:buFontTx/>
              <a:buNone/>
            </a:pPr>
            <a:r>
              <a:rPr lang="en-CA" dirty="0"/>
              <a:t>Plan </a:t>
            </a:r>
            <a:r>
              <a:rPr lang="en-CA" dirty="0" err="1"/>
              <a:t>Porcurment</a:t>
            </a:r>
            <a:r>
              <a:rPr lang="en-CA" dirty="0"/>
              <a:t> Management </a:t>
            </a:r>
          </a:p>
          <a:p>
            <a:pPr marL="158750" indent="0">
              <a:buFontTx/>
              <a:buNone/>
            </a:pPr>
            <a:r>
              <a:rPr lang="en-CA" dirty="0"/>
              <a:t>Plan Stakeholder Engagement </a:t>
            </a:r>
          </a:p>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3666815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3c8230601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3c8230601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dirty="0"/>
              <a:t>This RACI matrix is based on all the activities in the project that have been planned </a:t>
            </a:r>
          </a:p>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2503658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44925" y="937300"/>
            <a:ext cx="6254700" cy="25029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dirty="0"/>
          </a:p>
        </p:txBody>
      </p:sp>
      <p:sp>
        <p:nvSpPr>
          <p:cNvPr id="10" name="Google Shape;10;p2"/>
          <p:cNvSpPr txBox="1">
            <a:spLocks noGrp="1"/>
          </p:cNvSpPr>
          <p:nvPr>
            <p:ph type="subTitle" idx="1"/>
          </p:nvPr>
        </p:nvSpPr>
        <p:spPr>
          <a:xfrm>
            <a:off x="2307675" y="3440200"/>
            <a:ext cx="45288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hree columns">
  <p:cSld name="CUSTOM_6_1">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3" name="Google Shape;43;p13"/>
          <p:cNvSpPr txBox="1">
            <a:spLocks noGrp="1"/>
          </p:cNvSpPr>
          <p:nvPr>
            <p:ph type="title" idx="2"/>
          </p:nvPr>
        </p:nvSpPr>
        <p:spPr>
          <a:xfrm>
            <a:off x="937625" y="2368396"/>
            <a:ext cx="21753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dirty="0"/>
          </a:p>
        </p:txBody>
      </p:sp>
      <p:sp>
        <p:nvSpPr>
          <p:cNvPr id="44" name="Google Shape;44;p13"/>
          <p:cNvSpPr txBox="1">
            <a:spLocks noGrp="1"/>
          </p:cNvSpPr>
          <p:nvPr>
            <p:ph type="subTitle" idx="1"/>
          </p:nvPr>
        </p:nvSpPr>
        <p:spPr>
          <a:xfrm>
            <a:off x="937625" y="2746761"/>
            <a:ext cx="2175300" cy="12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dirty="0"/>
          </a:p>
        </p:txBody>
      </p:sp>
      <p:sp>
        <p:nvSpPr>
          <p:cNvPr id="45" name="Google Shape;45;p13"/>
          <p:cNvSpPr txBox="1">
            <a:spLocks noGrp="1"/>
          </p:cNvSpPr>
          <p:nvPr>
            <p:ph type="title" idx="3"/>
          </p:nvPr>
        </p:nvSpPr>
        <p:spPr>
          <a:xfrm>
            <a:off x="3484346" y="2368396"/>
            <a:ext cx="21753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dirty="0"/>
          </a:p>
        </p:txBody>
      </p:sp>
      <p:sp>
        <p:nvSpPr>
          <p:cNvPr id="46" name="Google Shape;46;p13"/>
          <p:cNvSpPr txBox="1">
            <a:spLocks noGrp="1"/>
          </p:cNvSpPr>
          <p:nvPr>
            <p:ph type="subTitle" idx="4"/>
          </p:nvPr>
        </p:nvSpPr>
        <p:spPr>
          <a:xfrm>
            <a:off x="3484346" y="2746761"/>
            <a:ext cx="2175300" cy="12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dirty="0"/>
          </a:p>
        </p:txBody>
      </p:sp>
      <p:sp>
        <p:nvSpPr>
          <p:cNvPr id="47" name="Google Shape;47;p13"/>
          <p:cNvSpPr txBox="1">
            <a:spLocks noGrp="1"/>
          </p:cNvSpPr>
          <p:nvPr>
            <p:ph type="title" idx="5"/>
          </p:nvPr>
        </p:nvSpPr>
        <p:spPr>
          <a:xfrm>
            <a:off x="6031073" y="2368396"/>
            <a:ext cx="21753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8" name="Google Shape;48;p13"/>
          <p:cNvSpPr txBox="1">
            <a:spLocks noGrp="1"/>
          </p:cNvSpPr>
          <p:nvPr>
            <p:ph type="subTitle" idx="6"/>
          </p:nvPr>
        </p:nvSpPr>
        <p:spPr>
          <a:xfrm>
            <a:off x="6031073" y="2746761"/>
            <a:ext cx="2175300" cy="12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49" name="Google Shape;49;p13"/>
          <p:cNvSpPr txBox="1">
            <a:spLocks noGrp="1"/>
          </p:cNvSpPr>
          <p:nvPr>
            <p:ph type="title" idx="7" hasCustomPrompt="1"/>
          </p:nvPr>
        </p:nvSpPr>
        <p:spPr>
          <a:xfrm>
            <a:off x="1657925" y="177477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b="1">
                <a:latin typeface="Roboto"/>
                <a:ea typeface="Roboto"/>
                <a:cs typeface="Roboto"/>
                <a:sym typeface="Robo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rPr dirty="0"/>
              <a:t>xx%</a:t>
            </a:r>
          </a:p>
        </p:txBody>
      </p:sp>
      <p:sp>
        <p:nvSpPr>
          <p:cNvPr id="50" name="Google Shape;50;p13"/>
          <p:cNvSpPr txBox="1">
            <a:spLocks noGrp="1"/>
          </p:cNvSpPr>
          <p:nvPr>
            <p:ph type="title" idx="8" hasCustomPrompt="1"/>
          </p:nvPr>
        </p:nvSpPr>
        <p:spPr>
          <a:xfrm>
            <a:off x="4204646" y="177477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b="1">
                <a:latin typeface="Roboto"/>
                <a:ea typeface="Roboto"/>
                <a:cs typeface="Roboto"/>
                <a:sym typeface="Robo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1" name="Google Shape;51;p13"/>
          <p:cNvSpPr txBox="1">
            <a:spLocks noGrp="1"/>
          </p:cNvSpPr>
          <p:nvPr>
            <p:ph type="title" idx="9" hasCustomPrompt="1"/>
          </p:nvPr>
        </p:nvSpPr>
        <p:spPr>
          <a:xfrm>
            <a:off x="6751373" y="177477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b="1">
                <a:latin typeface="Roboto"/>
                <a:ea typeface="Roboto"/>
                <a:cs typeface="Roboto"/>
                <a:sym typeface="Robo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52"/>
        <p:cNvGrpSpPr/>
        <p:nvPr/>
      </p:nvGrpSpPr>
      <p:grpSpPr>
        <a:xfrm>
          <a:off x="0" y="0"/>
          <a:ext cx="0" cy="0"/>
          <a:chOff x="0" y="0"/>
          <a:chExt cx="0" cy="0"/>
        </a:xfrm>
      </p:grpSpPr>
      <p:sp>
        <p:nvSpPr>
          <p:cNvPr id="53" name="Google Shape;53;p14"/>
          <p:cNvSpPr>
            <a:spLocks noGrp="1"/>
          </p:cNvSpPr>
          <p:nvPr>
            <p:ph type="pic" idx="2"/>
          </p:nvPr>
        </p:nvSpPr>
        <p:spPr>
          <a:xfrm>
            <a:off x="983000" y="1346675"/>
            <a:ext cx="2755200" cy="3260700"/>
          </a:xfrm>
          <a:prstGeom prst="rect">
            <a:avLst/>
          </a:prstGeom>
          <a:noFill/>
          <a:ln>
            <a:noFill/>
          </a:ln>
        </p:spPr>
      </p:sp>
      <p:sp>
        <p:nvSpPr>
          <p:cNvPr id="54" name="Google Shape;54;p14"/>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 name="Google Shape;55;p14"/>
          <p:cNvSpPr txBox="1">
            <a:spLocks noGrp="1"/>
          </p:cNvSpPr>
          <p:nvPr>
            <p:ph type="subTitle" idx="1"/>
          </p:nvPr>
        </p:nvSpPr>
        <p:spPr>
          <a:xfrm>
            <a:off x="3840500" y="1343350"/>
            <a:ext cx="4590300" cy="326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Nunito Light"/>
              <a:buChar char="●"/>
              <a:defRPr sz="1100"/>
            </a:lvl1pPr>
            <a:lvl2pPr lvl="1" algn="ctr" rtl="0">
              <a:lnSpc>
                <a:spcPct val="100000"/>
              </a:lnSpc>
              <a:spcBef>
                <a:spcPts val="100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100"/>
              <a:buFont typeface="Nunito Light"/>
              <a:buChar char="○"/>
              <a:defRPr/>
            </a:lvl5pPr>
            <a:lvl6pPr lvl="5" algn="ctr" rtl="0">
              <a:lnSpc>
                <a:spcPct val="100000"/>
              </a:lnSpc>
              <a:spcBef>
                <a:spcPts val="1600"/>
              </a:spcBef>
              <a:spcAft>
                <a:spcPts val="0"/>
              </a:spcAft>
              <a:buClr>
                <a:srgbClr val="999999"/>
              </a:buClr>
              <a:buSzPts val="11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100"/>
              <a:buFont typeface="Nunito Light"/>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 Compact">
  <p:cSld name="Title only - Compact">
    <p:spTree>
      <p:nvGrpSpPr>
        <p:cNvPr id="1" name="Shape 43"/>
        <p:cNvGrpSpPr/>
        <p:nvPr/>
      </p:nvGrpSpPr>
      <p:grpSpPr>
        <a:xfrm>
          <a:off x="0" y="0"/>
          <a:ext cx="0" cy="0"/>
          <a:chOff x="0" y="0"/>
          <a:chExt cx="0" cy="0"/>
        </a:xfrm>
      </p:grpSpPr>
      <p:sp>
        <p:nvSpPr>
          <p:cNvPr id="44" name="Google Shape;44;p9"/>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title"/>
          </p:nvPr>
        </p:nvSpPr>
        <p:spPr>
          <a:xfrm>
            <a:off x="922000" y="815575"/>
            <a:ext cx="72870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46" name="Google Shape;46;p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5061638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layfair Display ExtraBold"/>
              <a:buNone/>
              <a:defRPr sz="3500">
                <a:solidFill>
                  <a:schemeClr val="dk1"/>
                </a:solidFill>
                <a:latin typeface="Playfair Display ExtraBold"/>
                <a:ea typeface="Playfair Display ExtraBold"/>
                <a:cs typeface="Playfair Display ExtraBold"/>
                <a:sym typeface="Playfair Display ExtraBo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Clr>
                <a:schemeClr val="dk1"/>
              </a:buClr>
              <a:buSzPts val="1100"/>
              <a:buFont typeface="Roboto"/>
              <a:buChar char="●"/>
              <a:defRPr sz="1100">
                <a:solidFill>
                  <a:schemeClr val="dk1"/>
                </a:solidFill>
                <a:latin typeface="Roboto"/>
                <a:ea typeface="Roboto"/>
                <a:cs typeface="Roboto"/>
                <a:sym typeface="Roboto"/>
              </a:defRPr>
            </a:lvl1pPr>
            <a:lvl2pPr marL="914400" lvl="1"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2pPr>
            <a:lvl3pPr marL="1371600" lvl="2"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3pPr>
            <a:lvl4pPr marL="1828800" lvl="3"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4pPr>
            <a:lvl5pPr marL="2286000" lvl="4"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5pPr>
            <a:lvl6pPr marL="2743200" lvl="5"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6pPr>
            <a:lvl7pPr marL="3200400" lvl="6"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7pPr>
            <a:lvl8pPr marL="3657600" lvl="7"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8pPr>
            <a:lvl9pPr marL="4114800" lvl="8" indent="-298450">
              <a:lnSpc>
                <a:spcPct val="115000"/>
              </a:lnSpc>
              <a:spcBef>
                <a:spcPts val="1600"/>
              </a:spcBef>
              <a:spcAft>
                <a:spcPts val="1600"/>
              </a:spcAft>
              <a:buClr>
                <a:schemeClr val="dk1"/>
              </a:buClr>
              <a:buSzPts val="1100"/>
              <a:buFont typeface="Roboto"/>
              <a:buChar char="■"/>
              <a:defRPr sz="11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9" r:id="rId3"/>
    <p:sldLayoutId id="2147483660" r:id="rId4"/>
    <p:sldLayoutId id="2147483669"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22"/>
          <p:cNvSpPr/>
          <p:nvPr/>
        </p:nvSpPr>
        <p:spPr>
          <a:xfrm>
            <a:off x="2684850" y="539500"/>
            <a:ext cx="3774300" cy="3774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2"/>
          <p:cNvSpPr txBox="1">
            <a:spLocks noGrp="1"/>
          </p:cNvSpPr>
          <p:nvPr>
            <p:ph type="ctrTitle"/>
          </p:nvPr>
        </p:nvSpPr>
        <p:spPr>
          <a:xfrm>
            <a:off x="1013254" y="866209"/>
            <a:ext cx="7238306" cy="250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err="1"/>
              <a:t>Zekelman</a:t>
            </a:r>
            <a:r>
              <a:rPr lang="en-IN" dirty="0"/>
              <a:t> school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grpSp>
        <p:nvGrpSpPr>
          <p:cNvPr id="53" name="Group 52">
            <a:extLst>
              <a:ext uri="{FF2B5EF4-FFF2-40B4-BE49-F238E27FC236}">
                <a16:creationId xmlns:a16="http://schemas.microsoft.com/office/drawing/2014/main" id="{07D7F880-7580-D878-77DB-647CCFB4EF43}"/>
              </a:ext>
            </a:extLst>
          </p:cNvPr>
          <p:cNvGrpSpPr/>
          <p:nvPr/>
        </p:nvGrpSpPr>
        <p:grpSpPr>
          <a:xfrm>
            <a:off x="3394691" y="-1197588"/>
            <a:ext cx="2316180" cy="2279597"/>
            <a:chOff x="7489910" y="-944713"/>
            <a:chExt cx="2316180" cy="2279597"/>
          </a:xfrm>
        </p:grpSpPr>
        <p:grpSp>
          <p:nvGrpSpPr>
            <p:cNvPr id="402" name="Google Shape;402;p29"/>
            <p:cNvGrpSpPr/>
            <p:nvPr/>
          </p:nvGrpSpPr>
          <p:grpSpPr>
            <a:xfrm rot="-5400000">
              <a:off x="7508201" y="-963004"/>
              <a:ext cx="2279597" cy="2316180"/>
              <a:chOff x="599418" y="954577"/>
              <a:chExt cx="1726444" cy="1754150"/>
            </a:xfrm>
          </p:grpSpPr>
          <p:sp>
            <p:nvSpPr>
              <p:cNvPr id="403" name="Google Shape;403;p29"/>
              <p:cNvSpPr/>
              <p:nvPr/>
            </p:nvSpPr>
            <p:spPr>
              <a:xfrm rot="-1970538">
                <a:off x="599418" y="954577"/>
                <a:ext cx="1726444" cy="1726444"/>
              </a:xfrm>
              <a:prstGeom prst="ellipse">
                <a:avLst/>
              </a:prstGeom>
              <a:noFill/>
              <a:ln w="9525" cap="flat" cmpd="sng">
                <a:solidFill>
                  <a:srgbClr val="FF72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9"/>
              <p:cNvSpPr/>
              <p:nvPr/>
            </p:nvSpPr>
            <p:spPr>
              <a:xfrm rot="19630069">
                <a:off x="1628479" y="2580910"/>
                <a:ext cx="127817" cy="127817"/>
              </a:xfrm>
              <a:prstGeom prst="ellipse">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29"/>
            <p:cNvSpPr/>
            <p:nvPr/>
          </p:nvSpPr>
          <p:spPr>
            <a:xfrm>
              <a:off x="7684189" y="-750389"/>
              <a:ext cx="1891200" cy="1891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roup 5">
            <a:extLst>
              <a:ext uri="{FF2B5EF4-FFF2-40B4-BE49-F238E27FC236}">
                <a16:creationId xmlns:a16="http://schemas.microsoft.com/office/drawing/2014/main" id="{F7C33FED-C65C-8664-54A9-08ED821E0E17}"/>
              </a:ext>
            </a:extLst>
          </p:cNvPr>
          <p:cNvGrpSpPr/>
          <p:nvPr/>
        </p:nvGrpSpPr>
        <p:grpSpPr>
          <a:xfrm>
            <a:off x="756064" y="3995374"/>
            <a:ext cx="1741479" cy="923330"/>
            <a:chOff x="4149460" y="1540309"/>
            <a:chExt cx="1300364" cy="805697"/>
          </a:xfrm>
        </p:grpSpPr>
        <p:grpSp>
          <p:nvGrpSpPr>
            <p:cNvPr id="7" name="Google Shape;638;p35">
              <a:extLst>
                <a:ext uri="{FF2B5EF4-FFF2-40B4-BE49-F238E27FC236}">
                  <a16:creationId xmlns:a16="http://schemas.microsoft.com/office/drawing/2014/main" id="{51543698-E86A-3D1B-0D2D-DD7E3AA19337}"/>
                </a:ext>
              </a:extLst>
            </p:cNvPr>
            <p:cNvGrpSpPr/>
            <p:nvPr/>
          </p:nvGrpSpPr>
          <p:grpSpPr>
            <a:xfrm>
              <a:off x="4149460" y="1540309"/>
              <a:ext cx="1300364" cy="805697"/>
              <a:chOff x="713225" y="1832600"/>
              <a:chExt cx="845400" cy="904375"/>
            </a:xfrm>
          </p:grpSpPr>
          <p:sp>
            <p:nvSpPr>
              <p:cNvPr id="21" name="Google Shape;639;p35">
                <a:extLst>
                  <a:ext uri="{FF2B5EF4-FFF2-40B4-BE49-F238E27FC236}">
                    <a16:creationId xmlns:a16="http://schemas.microsoft.com/office/drawing/2014/main" id="{98541778-6340-E37D-F349-90835E044777}"/>
                  </a:ext>
                </a:extLst>
              </p:cNvPr>
              <p:cNvSpPr/>
              <p:nvPr/>
            </p:nvSpPr>
            <p:spPr>
              <a:xfrm>
                <a:off x="713225" y="1891575"/>
                <a:ext cx="845400" cy="845400"/>
              </a:xfrm>
              <a:prstGeom prst="rect">
                <a:avLst/>
              </a:prstGeom>
              <a:noFill/>
              <a:ln w="28575" cap="flat" cmpd="sng">
                <a:solidFill>
                  <a:srgbClr val="FFC000"/>
                </a:solidFill>
                <a:prstDash val="sys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40;p35">
                <a:extLst>
                  <a:ext uri="{FF2B5EF4-FFF2-40B4-BE49-F238E27FC236}">
                    <a16:creationId xmlns:a16="http://schemas.microsoft.com/office/drawing/2014/main" id="{C20FB0CC-0560-2931-2DB7-745C8C8C8BCC}"/>
                  </a:ext>
                </a:extLst>
              </p:cNvPr>
              <p:cNvSpPr/>
              <p:nvPr/>
            </p:nvSpPr>
            <p:spPr>
              <a:xfrm>
                <a:off x="1072625" y="1832600"/>
                <a:ext cx="126600" cy="12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extBox 7">
              <a:extLst>
                <a:ext uri="{FF2B5EF4-FFF2-40B4-BE49-F238E27FC236}">
                  <a16:creationId xmlns:a16="http://schemas.microsoft.com/office/drawing/2014/main" id="{F7B50376-A73C-A76C-A208-F99EE13E8BCD}"/>
                </a:ext>
              </a:extLst>
            </p:cNvPr>
            <p:cNvSpPr txBox="1"/>
            <p:nvPr/>
          </p:nvSpPr>
          <p:spPr>
            <a:xfrm>
              <a:off x="4149460" y="1733925"/>
              <a:ext cx="1294370" cy="322279"/>
            </a:xfrm>
            <a:prstGeom prst="rect">
              <a:avLst/>
            </a:prstGeom>
            <a:noFill/>
          </p:spPr>
          <p:txBody>
            <a:bodyPr wrap="square" rtlCol="0">
              <a:spAutoFit/>
            </a:bodyPr>
            <a:lstStyle/>
            <a:p>
              <a:pPr algn="ctr"/>
              <a:r>
                <a:rPr lang="en-CA" sz="1800" dirty="0"/>
                <a:t>Risk Register</a:t>
              </a:r>
            </a:p>
          </p:txBody>
        </p:sp>
      </p:grpSp>
      <p:grpSp>
        <p:nvGrpSpPr>
          <p:cNvPr id="27" name="Group 26">
            <a:extLst>
              <a:ext uri="{FF2B5EF4-FFF2-40B4-BE49-F238E27FC236}">
                <a16:creationId xmlns:a16="http://schemas.microsoft.com/office/drawing/2014/main" id="{EB459CE1-A135-84B4-5C9E-7BD3CBBBD8C2}"/>
              </a:ext>
            </a:extLst>
          </p:cNvPr>
          <p:cNvGrpSpPr/>
          <p:nvPr/>
        </p:nvGrpSpPr>
        <p:grpSpPr>
          <a:xfrm>
            <a:off x="1570222" y="1110170"/>
            <a:ext cx="1744369" cy="1561818"/>
            <a:chOff x="3549361" y="1324076"/>
            <a:chExt cx="1055346" cy="930418"/>
          </a:xfrm>
        </p:grpSpPr>
        <p:sp>
          <p:nvSpPr>
            <p:cNvPr id="29" name="TextBox 28">
              <a:extLst>
                <a:ext uri="{FF2B5EF4-FFF2-40B4-BE49-F238E27FC236}">
                  <a16:creationId xmlns:a16="http://schemas.microsoft.com/office/drawing/2014/main" id="{6FD616F6-89B1-1B65-66C7-47741E0A4811}"/>
                </a:ext>
              </a:extLst>
            </p:cNvPr>
            <p:cNvSpPr txBox="1"/>
            <p:nvPr/>
          </p:nvSpPr>
          <p:spPr>
            <a:xfrm>
              <a:off x="3653196" y="1602241"/>
              <a:ext cx="890812" cy="385037"/>
            </a:xfrm>
            <a:prstGeom prst="rect">
              <a:avLst/>
            </a:prstGeom>
            <a:noFill/>
          </p:spPr>
          <p:txBody>
            <a:bodyPr wrap="square" rtlCol="0">
              <a:spAutoFit/>
            </a:bodyPr>
            <a:lstStyle/>
            <a:p>
              <a:pPr marL="158750" indent="0" algn="ctr">
                <a:buClr>
                  <a:srgbClr val="FF725E"/>
                </a:buClr>
                <a:buNone/>
              </a:pPr>
              <a:r>
                <a:rPr lang="en-US" sz="1800" b="1" dirty="0"/>
                <a:t>Risk Mgmt. </a:t>
              </a:r>
            </a:p>
          </p:txBody>
        </p:sp>
        <p:grpSp>
          <p:nvGrpSpPr>
            <p:cNvPr id="28" name="Group 27">
              <a:extLst>
                <a:ext uri="{FF2B5EF4-FFF2-40B4-BE49-F238E27FC236}">
                  <a16:creationId xmlns:a16="http://schemas.microsoft.com/office/drawing/2014/main" id="{90E9A585-675C-48A0-B730-E137EC71C887}"/>
                </a:ext>
              </a:extLst>
            </p:cNvPr>
            <p:cNvGrpSpPr/>
            <p:nvPr/>
          </p:nvGrpSpPr>
          <p:grpSpPr>
            <a:xfrm>
              <a:off x="3549361" y="1324076"/>
              <a:ext cx="1055346" cy="930418"/>
              <a:chOff x="3549361" y="1324076"/>
              <a:chExt cx="1055346" cy="930418"/>
            </a:xfrm>
          </p:grpSpPr>
          <p:sp>
            <p:nvSpPr>
              <p:cNvPr id="30" name="Oval 29">
                <a:extLst>
                  <a:ext uri="{FF2B5EF4-FFF2-40B4-BE49-F238E27FC236}">
                    <a16:creationId xmlns:a16="http://schemas.microsoft.com/office/drawing/2014/main" id="{A85B44A8-5EBF-4691-6A1F-AEFF8713EF03}"/>
                  </a:ext>
                </a:extLst>
              </p:cNvPr>
              <p:cNvSpPr/>
              <p:nvPr/>
            </p:nvSpPr>
            <p:spPr>
              <a:xfrm>
                <a:off x="3653196" y="1324076"/>
                <a:ext cx="951511" cy="930418"/>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endParaRPr lang="en-CA">
                  <a:solidFill>
                    <a:srgbClr val="000000"/>
                  </a:solidFill>
                  <a:latin typeface="Arial"/>
                  <a:cs typeface="Arial"/>
                </a:endParaRPr>
              </a:p>
            </p:txBody>
          </p:sp>
          <p:sp>
            <p:nvSpPr>
              <p:cNvPr id="31" name="Google Shape;640;p35">
                <a:extLst>
                  <a:ext uri="{FF2B5EF4-FFF2-40B4-BE49-F238E27FC236}">
                    <a16:creationId xmlns:a16="http://schemas.microsoft.com/office/drawing/2014/main" id="{14504397-B607-0203-481C-CEB5785138B7}"/>
                  </a:ext>
                </a:extLst>
              </p:cNvPr>
              <p:cNvSpPr/>
              <p:nvPr/>
            </p:nvSpPr>
            <p:spPr>
              <a:xfrm>
                <a:off x="3549361" y="1747730"/>
                <a:ext cx="194732" cy="112786"/>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 name="Group 10">
            <a:extLst>
              <a:ext uri="{FF2B5EF4-FFF2-40B4-BE49-F238E27FC236}">
                <a16:creationId xmlns:a16="http://schemas.microsoft.com/office/drawing/2014/main" id="{9DFF9E07-8A41-5DC1-3F45-F0692865ECC9}"/>
              </a:ext>
            </a:extLst>
          </p:cNvPr>
          <p:cNvGrpSpPr/>
          <p:nvPr/>
        </p:nvGrpSpPr>
        <p:grpSpPr>
          <a:xfrm>
            <a:off x="2543614" y="3996161"/>
            <a:ext cx="1993900" cy="923330"/>
            <a:chOff x="4046612" y="1540309"/>
            <a:chExt cx="1488847" cy="805697"/>
          </a:xfrm>
        </p:grpSpPr>
        <p:grpSp>
          <p:nvGrpSpPr>
            <p:cNvPr id="12" name="Google Shape;638;p35">
              <a:extLst>
                <a:ext uri="{FF2B5EF4-FFF2-40B4-BE49-F238E27FC236}">
                  <a16:creationId xmlns:a16="http://schemas.microsoft.com/office/drawing/2014/main" id="{4AC236CB-F760-A5C7-AAED-5F2294549B71}"/>
                </a:ext>
              </a:extLst>
            </p:cNvPr>
            <p:cNvGrpSpPr/>
            <p:nvPr/>
          </p:nvGrpSpPr>
          <p:grpSpPr>
            <a:xfrm>
              <a:off x="4149460" y="1540309"/>
              <a:ext cx="1300364" cy="805697"/>
              <a:chOff x="713225" y="1832600"/>
              <a:chExt cx="845400" cy="904375"/>
            </a:xfrm>
          </p:grpSpPr>
          <p:sp>
            <p:nvSpPr>
              <p:cNvPr id="14" name="Google Shape;639;p35">
                <a:extLst>
                  <a:ext uri="{FF2B5EF4-FFF2-40B4-BE49-F238E27FC236}">
                    <a16:creationId xmlns:a16="http://schemas.microsoft.com/office/drawing/2014/main" id="{7EA3D4A2-81CF-B6C1-CCDE-207B218188DE}"/>
                  </a:ext>
                </a:extLst>
              </p:cNvPr>
              <p:cNvSpPr/>
              <p:nvPr/>
            </p:nvSpPr>
            <p:spPr>
              <a:xfrm>
                <a:off x="713225" y="1891575"/>
                <a:ext cx="845400" cy="845400"/>
              </a:xfrm>
              <a:prstGeom prst="rect">
                <a:avLst/>
              </a:prstGeom>
              <a:noFill/>
              <a:ln w="28575" cap="flat" cmpd="sng">
                <a:solidFill>
                  <a:srgbClr val="FFC000"/>
                </a:solidFill>
                <a:prstDash val="sys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40;p35">
                <a:extLst>
                  <a:ext uri="{FF2B5EF4-FFF2-40B4-BE49-F238E27FC236}">
                    <a16:creationId xmlns:a16="http://schemas.microsoft.com/office/drawing/2014/main" id="{DFABB121-6389-7A6D-FF23-EE0A4079EAAE}"/>
                  </a:ext>
                </a:extLst>
              </p:cNvPr>
              <p:cNvSpPr/>
              <p:nvPr/>
            </p:nvSpPr>
            <p:spPr>
              <a:xfrm>
                <a:off x="1072625" y="1832600"/>
                <a:ext cx="126600" cy="12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extBox 12">
              <a:extLst>
                <a:ext uri="{FF2B5EF4-FFF2-40B4-BE49-F238E27FC236}">
                  <a16:creationId xmlns:a16="http://schemas.microsoft.com/office/drawing/2014/main" id="{9ABFCAA0-9008-0A2A-7B21-BC73A18A07BD}"/>
                </a:ext>
              </a:extLst>
            </p:cNvPr>
            <p:cNvSpPr txBox="1"/>
            <p:nvPr/>
          </p:nvSpPr>
          <p:spPr>
            <a:xfrm>
              <a:off x="4046612" y="1729543"/>
              <a:ext cx="1488847" cy="563988"/>
            </a:xfrm>
            <a:prstGeom prst="rect">
              <a:avLst/>
            </a:prstGeom>
            <a:noFill/>
          </p:spPr>
          <p:txBody>
            <a:bodyPr wrap="square" rtlCol="0">
              <a:spAutoFit/>
            </a:bodyPr>
            <a:lstStyle/>
            <a:p>
              <a:pPr algn="ctr"/>
              <a:r>
                <a:rPr lang="en-CA" sz="1800" dirty="0"/>
                <a:t>Risk Response</a:t>
              </a:r>
            </a:p>
            <a:p>
              <a:pPr algn="ctr"/>
              <a:r>
                <a:rPr lang="en-CA" sz="1800" dirty="0"/>
                <a:t>Plan</a:t>
              </a:r>
            </a:p>
          </p:txBody>
        </p:sp>
      </p:grpSp>
      <p:sp>
        <p:nvSpPr>
          <p:cNvPr id="24" name="Isosceles Triangle 23">
            <a:extLst>
              <a:ext uri="{FF2B5EF4-FFF2-40B4-BE49-F238E27FC236}">
                <a16:creationId xmlns:a16="http://schemas.microsoft.com/office/drawing/2014/main" id="{1DEA4B37-7430-D221-F877-4F6B06357B45}"/>
              </a:ext>
            </a:extLst>
          </p:cNvPr>
          <p:cNvSpPr/>
          <p:nvPr/>
        </p:nvSpPr>
        <p:spPr>
          <a:xfrm rot="10800000">
            <a:off x="2284244" y="2804259"/>
            <a:ext cx="426597" cy="184011"/>
          </a:xfrm>
          <a:prstGeom prst="triangle">
            <a:avLst/>
          </a:prstGeom>
          <a:solidFill>
            <a:srgbClr val="FF7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TextBox 31">
            <a:extLst>
              <a:ext uri="{FF2B5EF4-FFF2-40B4-BE49-F238E27FC236}">
                <a16:creationId xmlns:a16="http://schemas.microsoft.com/office/drawing/2014/main" id="{2F9C579E-38D4-E289-AD41-81E0886071B4}"/>
              </a:ext>
            </a:extLst>
          </p:cNvPr>
          <p:cNvSpPr txBox="1"/>
          <p:nvPr/>
        </p:nvSpPr>
        <p:spPr>
          <a:xfrm>
            <a:off x="1293418" y="3015856"/>
            <a:ext cx="2500392" cy="584775"/>
          </a:xfrm>
          <a:prstGeom prst="rect">
            <a:avLst/>
          </a:prstGeom>
          <a:noFill/>
        </p:spPr>
        <p:txBody>
          <a:bodyPr wrap="square" rtlCol="0">
            <a:spAutoFit/>
          </a:bodyPr>
          <a:lstStyle/>
          <a:p>
            <a:pPr marL="285750" indent="-285750">
              <a:buClr>
                <a:srgbClr val="FF725E"/>
              </a:buClr>
              <a:buFont typeface="Wingdings" panose="05000000000000000000" pitchFamily="2" charset="2"/>
              <a:buChar char="l"/>
            </a:pPr>
            <a:r>
              <a:rPr lang="en-CA" sz="1600" dirty="0"/>
              <a:t>Meeting &amp; interviews</a:t>
            </a:r>
          </a:p>
          <a:p>
            <a:pPr marL="285750" indent="-285750">
              <a:buClr>
                <a:srgbClr val="FF725E"/>
              </a:buClr>
              <a:buFont typeface="Wingdings" panose="05000000000000000000" pitchFamily="2" charset="2"/>
              <a:buChar char="l"/>
            </a:pPr>
            <a:r>
              <a:rPr lang="en-CA" sz="1600" dirty="0"/>
              <a:t>Root Cause Analysis</a:t>
            </a:r>
          </a:p>
        </p:txBody>
      </p:sp>
      <p:sp>
        <p:nvSpPr>
          <p:cNvPr id="44" name="Left Brace 43">
            <a:extLst>
              <a:ext uri="{FF2B5EF4-FFF2-40B4-BE49-F238E27FC236}">
                <a16:creationId xmlns:a16="http://schemas.microsoft.com/office/drawing/2014/main" id="{D2DCE0E7-2835-8374-9D03-5810687D53AF}"/>
              </a:ext>
            </a:extLst>
          </p:cNvPr>
          <p:cNvSpPr/>
          <p:nvPr/>
        </p:nvSpPr>
        <p:spPr>
          <a:xfrm rot="5400000">
            <a:off x="2357674" y="1857458"/>
            <a:ext cx="490750" cy="3868929"/>
          </a:xfrm>
          <a:prstGeom prst="leftBrace">
            <a:avLst>
              <a:gd name="adj1" fmla="val 51449"/>
              <a:gd name="adj2" fmla="val 50000"/>
            </a:avLst>
          </a:prstGeom>
          <a:noFill/>
          <a:ln w="38100">
            <a:solidFill>
              <a:srgbClr val="FF725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grpSp>
        <p:nvGrpSpPr>
          <p:cNvPr id="48" name="Group 47">
            <a:extLst>
              <a:ext uri="{FF2B5EF4-FFF2-40B4-BE49-F238E27FC236}">
                <a16:creationId xmlns:a16="http://schemas.microsoft.com/office/drawing/2014/main" id="{F37140B8-BE90-3873-3362-4E264CFA153D}"/>
              </a:ext>
            </a:extLst>
          </p:cNvPr>
          <p:cNvGrpSpPr/>
          <p:nvPr/>
        </p:nvGrpSpPr>
        <p:grpSpPr>
          <a:xfrm>
            <a:off x="5634779" y="3953745"/>
            <a:ext cx="1847551" cy="923330"/>
            <a:chOff x="4109857" y="1540309"/>
            <a:chExt cx="1379568" cy="805697"/>
          </a:xfrm>
        </p:grpSpPr>
        <p:grpSp>
          <p:nvGrpSpPr>
            <p:cNvPr id="49" name="Google Shape;638;p35">
              <a:extLst>
                <a:ext uri="{FF2B5EF4-FFF2-40B4-BE49-F238E27FC236}">
                  <a16:creationId xmlns:a16="http://schemas.microsoft.com/office/drawing/2014/main" id="{597084E4-18B8-5AAD-7C70-548ADF302F61}"/>
                </a:ext>
              </a:extLst>
            </p:cNvPr>
            <p:cNvGrpSpPr/>
            <p:nvPr/>
          </p:nvGrpSpPr>
          <p:grpSpPr>
            <a:xfrm>
              <a:off x="4149460" y="1540309"/>
              <a:ext cx="1300364" cy="805697"/>
              <a:chOff x="713225" y="1832600"/>
              <a:chExt cx="845400" cy="904375"/>
            </a:xfrm>
          </p:grpSpPr>
          <p:sp>
            <p:nvSpPr>
              <p:cNvPr id="52" name="Google Shape;639;p35">
                <a:extLst>
                  <a:ext uri="{FF2B5EF4-FFF2-40B4-BE49-F238E27FC236}">
                    <a16:creationId xmlns:a16="http://schemas.microsoft.com/office/drawing/2014/main" id="{AEB078C1-3F57-3AFF-8286-073017BE92BE}"/>
                  </a:ext>
                </a:extLst>
              </p:cNvPr>
              <p:cNvSpPr/>
              <p:nvPr/>
            </p:nvSpPr>
            <p:spPr>
              <a:xfrm>
                <a:off x="713225" y="1891575"/>
                <a:ext cx="845400" cy="845400"/>
              </a:xfrm>
              <a:prstGeom prst="rect">
                <a:avLst/>
              </a:prstGeom>
              <a:noFill/>
              <a:ln w="28575" cap="flat" cmpd="sng">
                <a:solidFill>
                  <a:srgbClr val="FFC000"/>
                </a:solidFill>
                <a:prstDash val="sys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40;p35">
                <a:extLst>
                  <a:ext uri="{FF2B5EF4-FFF2-40B4-BE49-F238E27FC236}">
                    <a16:creationId xmlns:a16="http://schemas.microsoft.com/office/drawing/2014/main" id="{58BA4AEB-BE76-B7DF-F971-8CFF19AA60E2}"/>
                  </a:ext>
                </a:extLst>
              </p:cNvPr>
              <p:cNvSpPr/>
              <p:nvPr/>
            </p:nvSpPr>
            <p:spPr>
              <a:xfrm>
                <a:off x="1072625" y="1832600"/>
                <a:ext cx="126600" cy="12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TextBox 50">
              <a:extLst>
                <a:ext uri="{FF2B5EF4-FFF2-40B4-BE49-F238E27FC236}">
                  <a16:creationId xmlns:a16="http://schemas.microsoft.com/office/drawing/2014/main" id="{4AE1A70D-6BCB-BA44-BAEA-1903B13B9636}"/>
                </a:ext>
              </a:extLst>
            </p:cNvPr>
            <p:cNvSpPr txBox="1"/>
            <p:nvPr/>
          </p:nvSpPr>
          <p:spPr>
            <a:xfrm>
              <a:off x="4109857" y="1732050"/>
              <a:ext cx="1379568" cy="563988"/>
            </a:xfrm>
            <a:prstGeom prst="rect">
              <a:avLst/>
            </a:prstGeom>
            <a:noFill/>
          </p:spPr>
          <p:txBody>
            <a:bodyPr wrap="square" rtlCol="0">
              <a:spAutoFit/>
            </a:bodyPr>
            <a:lstStyle/>
            <a:p>
              <a:pPr algn="ctr"/>
              <a:r>
                <a:rPr lang="en-CA" sz="1800" dirty="0"/>
                <a:t>Stakeholder Engagement</a:t>
              </a:r>
            </a:p>
          </p:txBody>
        </p:sp>
      </p:grpSp>
      <p:grpSp>
        <p:nvGrpSpPr>
          <p:cNvPr id="58" name="Group 57">
            <a:extLst>
              <a:ext uri="{FF2B5EF4-FFF2-40B4-BE49-F238E27FC236}">
                <a16:creationId xmlns:a16="http://schemas.microsoft.com/office/drawing/2014/main" id="{AD98FF27-D328-5705-9DEC-7B464F5BB2EB}"/>
              </a:ext>
            </a:extLst>
          </p:cNvPr>
          <p:cNvGrpSpPr/>
          <p:nvPr/>
        </p:nvGrpSpPr>
        <p:grpSpPr>
          <a:xfrm>
            <a:off x="5352744" y="1086061"/>
            <a:ext cx="2213530" cy="1561818"/>
            <a:chOff x="3408480" y="1324076"/>
            <a:chExt cx="1339189" cy="930418"/>
          </a:xfrm>
        </p:grpSpPr>
        <p:sp>
          <p:nvSpPr>
            <p:cNvPr id="59" name="TextBox 58">
              <a:extLst>
                <a:ext uri="{FF2B5EF4-FFF2-40B4-BE49-F238E27FC236}">
                  <a16:creationId xmlns:a16="http://schemas.microsoft.com/office/drawing/2014/main" id="{4413CF17-1A67-C1C5-C5A2-DDE95E36E61A}"/>
                </a:ext>
              </a:extLst>
            </p:cNvPr>
            <p:cNvSpPr txBox="1"/>
            <p:nvPr/>
          </p:nvSpPr>
          <p:spPr>
            <a:xfrm>
              <a:off x="3408480" y="1560087"/>
              <a:ext cx="1339189" cy="385037"/>
            </a:xfrm>
            <a:prstGeom prst="rect">
              <a:avLst/>
            </a:prstGeom>
            <a:noFill/>
          </p:spPr>
          <p:txBody>
            <a:bodyPr wrap="square" rtlCol="0">
              <a:spAutoFit/>
            </a:bodyPr>
            <a:lstStyle/>
            <a:p>
              <a:pPr marL="158750" indent="0" algn="ctr">
                <a:buClr>
                  <a:srgbClr val="FF725E"/>
                </a:buClr>
                <a:buNone/>
              </a:pPr>
              <a:r>
                <a:rPr lang="en-US" sz="1800" b="1" dirty="0"/>
                <a:t>Stakeholder Mgmt. </a:t>
              </a:r>
            </a:p>
          </p:txBody>
        </p:sp>
        <p:grpSp>
          <p:nvGrpSpPr>
            <p:cNvPr id="60" name="Group 59">
              <a:extLst>
                <a:ext uri="{FF2B5EF4-FFF2-40B4-BE49-F238E27FC236}">
                  <a16:creationId xmlns:a16="http://schemas.microsoft.com/office/drawing/2014/main" id="{C6DDA0FD-4230-18F5-9A9A-48C1F911B5F6}"/>
                </a:ext>
              </a:extLst>
            </p:cNvPr>
            <p:cNvGrpSpPr/>
            <p:nvPr/>
          </p:nvGrpSpPr>
          <p:grpSpPr>
            <a:xfrm>
              <a:off x="3549361" y="1324076"/>
              <a:ext cx="1055346" cy="930418"/>
              <a:chOff x="3549361" y="1324076"/>
              <a:chExt cx="1055346" cy="930418"/>
            </a:xfrm>
          </p:grpSpPr>
          <p:sp>
            <p:nvSpPr>
              <p:cNvPr id="61" name="Oval 60">
                <a:extLst>
                  <a:ext uri="{FF2B5EF4-FFF2-40B4-BE49-F238E27FC236}">
                    <a16:creationId xmlns:a16="http://schemas.microsoft.com/office/drawing/2014/main" id="{8A9DEE50-5511-7CC7-0DAB-B7B851FAE849}"/>
                  </a:ext>
                </a:extLst>
              </p:cNvPr>
              <p:cNvSpPr/>
              <p:nvPr/>
            </p:nvSpPr>
            <p:spPr>
              <a:xfrm>
                <a:off x="3653196" y="1324076"/>
                <a:ext cx="951511" cy="930418"/>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endParaRPr lang="en-CA">
                  <a:solidFill>
                    <a:srgbClr val="000000"/>
                  </a:solidFill>
                  <a:latin typeface="Arial"/>
                  <a:cs typeface="Arial"/>
                </a:endParaRPr>
              </a:p>
            </p:txBody>
          </p:sp>
          <p:sp>
            <p:nvSpPr>
              <p:cNvPr id="62" name="Google Shape;640;p35">
                <a:extLst>
                  <a:ext uri="{FF2B5EF4-FFF2-40B4-BE49-F238E27FC236}">
                    <a16:creationId xmlns:a16="http://schemas.microsoft.com/office/drawing/2014/main" id="{4BC2C95C-8DDD-B65D-1072-1F0121884100}"/>
                  </a:ext>
                </a:extLst>
              </p:cNvPr>
              <p:cNvSpPr/>
              <p:nvPr/>
            </p:nvSpPr>
            <p:spPr>
              <a:xfrm>
                <a:off x="3549361" y="1747730"/>
                <a:ext cx="194732" cy="112786"/>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3" name="Isosceles Triangle 62">
            <a:extLst>
              <a:ext uri="{FF2B5EF4-FFF2-40B4-BE49-F238E27FC236}">
                <a16:creationId xmlns:a16="http://schemas.microsoft.com/office/drawing/2014/main" id="{9BBCC8C8-0AAD-67ED-4053-879F2BA6F065}"/>
              </a:ext>
            </a:extLst>
          </p:cNvPr>
          <p:cNvSpPr/>
          <p:nvPr/>
        </p:nvSpPr>
        <p:spPr>
          <a:xfrm rot="10800000">
            <a:off x="6330304" y="2770906"/>
            <a:ext cx="426597" cy="184011"/>
          </a:xfrm>
          <a:prstGeom prst="triangle">
            <a:avLst/>
          </a:prstGeom>
          <a:solidFill>
            <a:srgbClr val="FF7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4" name="TextBox 383">
            <a:extLst>
              <a:ext uri="{FF2B5EF4-FFF2-40B4-BE49-F238E27FC236}">
                <a16:creationId xmlns:a16="http://schemas.microsoft.com/office/drawing/2014/main" id="{08EBAB71-1267-4539-50C0-61C2067E8FAB}"/>
              </a:ext>
            </a:extLst>
          </p:cNvPr>
          <p:cNvSpPr txBox="1"/>
          <p:nvPr/>
        </p:nvSpPr>
        <p:spPr>
          <a:xfrm>
            <a:off x="5436836" y="2991812"/>
            <a:ext cx="2213530" cy="584775"/>
          </a:xfrm>
          <a:prstGeom prst="rect">
            <a:avLst/>
          </a:prstGeom>
          <a:noFill/>
        </p:spPr>
        <p:txBody>
          <a:bodyPr wrap="square" rtlCol="0">
            <a:spAutoFit/>
          </a:bodyPr>
          <a:lstStyle/>
          <a:p>
            <a:pPr marL="285750" indent="-285750">
              <a:buClr>
                <a:srgbClr val="FF725E"/>
              </a:buClr>
              <a:buFont typeface="Wingdings" panose="05000000000000000000" pitchFamily="2" charset="2"/>
              <a:buChar char="l"/>
            </a:pPr>
            <a:r>
              <a:rPr lang="en-CA" sz="1600" dirty="0"/>
              <a:t>Expert Judgment</a:t>
            </a:r>
          </a:p>
          <a:p>
            <a:pPr marL="285750" indent="-285750">
              <a:buClr>
                <a:srgbClr val="FF725E"/>
              </a:buClr>
              <a:buFont typeface="Wingdings" panose="05000000000000000000" pitchFamily="2" charset="2"/>
              <a:buChar char="l"/>
            </a:pPr>
            <a:r>
              <a:rPr lang="en-CA" sz="1600" dirty="0"/>
              <a:t>Meetings</a:t>
            </a:r>
          </a:p>
        </p:txBody>
      </p:sp>
      <p:sp>
        <p:nvSpPr>
          <p:cNvPr id="385" name="Left Brace 384">
            <a:extLst>
              <a:ext uri="{FF2B5EF4-FFF2-40B4-BE49-F238E27FC236}">
                <a16:creationId xmlns:a16="http://schemas.microsoft.com/office/drawing/2014/main" id="{8AF8F3B0-C7B0-EC6E-6193-BC87D829B904}"/>
              </a:ext>
            </a:extLst>
          </p:cNvPr>
          <p:cNvSpPr/>
          <p:nvPr/>
        </p:nvSpPr>
        <p:spPr>
          <a:xfrm rot="5400000">
            <a:off x="6298226" y="2690319"/>
            <a:ext cx="490750" cy="2213529"/>
          </a:xfrm>
          <a:prstGeom prst="leftBrace">
            <a:avLst>
              <a:gd name="adj1" fmla="val 51449"/>
              <a:gd name="adj2" fmla="val 50000"/>
            </a:avLst>
          </a:prstGeom>
          <a:noFill/>
          <a:ln w="38100">
            <a:solidFill>
              <a:srgbClr val="FF725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4" name="Google Shape;400;p29">
            <a:extLst>
              <a:ext uri="{FF2B5EF4-FFF2-40B4-BE49-F238E27FC236}">
                <a16:creationId xmlns:a16="http://schemas.microsoft.com/office/drawing/2014/main" id="{9891308B-0CBD-7003-AEFC-581829EAD61D}"/>
              </a:ext>
            </a:extLst>
          </p:cNvPr>
          <p:cNvSpPr txBox="1">
            <a:spLocks noGrp="1"/>
          </p:cNvSpPr>
          <p:nvPr>
            <p:ph type="title"/>
          </p:nvPr>
        </p:nvSpPr>
        <p:spPr>
          <a:xfrm>
            <a:off x="275589" y="150746"/>
            <a:ext cx="882219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we planned our project ...</a:t>
            </a:r>
          </a:p>
        </p:txBody>
      </p:sp>
    </p:spTree>
    <p:extLst>
      <p:ext uri="{BB962C8B-B14F-4D97-AF65-F5344CB8AC3E}">
        <p14:creationId xmlns:p14="http://schemas.microsoft.com/office/powerpoint/2010/main" val="3605952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grpSp>
        <p:nvGrpSpPr>
          <p:cNvPr id="53" name="Group 52">
            <a:extLst>
              <a:ext uri="{FF2B5EF4-FFF2-40B4-BE49-F238E27FC236}">
                <a16:creationId xmlns:a16="http://schemas.microsoft.com/office/drawing/2014/main" id="{07D7F880-7580-D878-77DB-647CCFB4EF43}"/>
              </a:ext>
            </a:extLst>
          </p:cNvPr>
          <p:cNvGrpSpPr/>
          <p:nvPr/>
        </p:nvGrpSpPr>
        <p:grpSpPr>
          <a:xfrm>
            <a:off x="3394691" y="-1197588"/>
            <a:ext cx="2316180" cy="2279597"/>
            <a:chOff x="7489910" y="-944713"/>
            <a:chExt cx="2316180" cy="2279597"/>
          </a:xfrm>
        </p:grpSpPr>
        <p:grpSp>
          <p:nvGrpSpPr>
            <p:cNvPr id="402" name="Google Shape;402;p29"/>
            <p:cNvGrpSpPr/>
            <p:nvPr/>
          </p:nvGrpSpPr>
          <p:grpSpPr>
            <a:xfrm rot="-5400000">
              <a:off x="7508201" y="-963004"/>
              <a:ext cx="2279597" cy="2316180"/>
              <a:chOff x="599418" y="954577"/>
              <a:chExt cx="1726444" cy="1754150"/>
            </a:xfrm>
          </p:grpSpPr>
          <p:sp>
            <p:nvSpPr>
              <p:cNvPr id="403" name="Google Shape;403;p29"/>
              <p:cNvSpPr/>
              <p:nvPr/>
            </p:nvSpPr>
            <p:spPr>
              <a:xfrm rot="-1970538">
                <a:off x="599418" y="954577"/>
                <a:ext cx="1726444" cy="1726444"/>
              </a:xfrm>
              <a:prstGeom prst="ellipse">
                <a:avLst/>
              </a:prstGeom>
              <a:noFill/>
              <a:ln w="9525" cap="flat" cmpd="sng">
                <a:solidFill>
                  <a:srgbClr val="FF72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9"/>
              <p:cNvSpPr/>
              <p:nvPr/>
            </p:nvSpPr>
            <p:spPr>
              <a:xfrm rot="19630069">
                <a:off x="1628479" y="2580910"/>
                <a:ext cx="127817" cy="127817"/>
              </a:xfrm>
              <a:prstGeom prst="ellipse">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29"/>
            <p:cNvSpPr/>
            <p:nvPr/>
          </p:nvSpPr>
          <p:spPr>
            <a:xfrm>
              <a:off x="7684189" y="-750389"/>
              <a:ext cx="1891200" cy="1891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29"/>
          <p:cNvSpPr txBox="1">
            <a:spLocks noGrp="1"/>
          </p:cNvSpPr>
          <p:nvPr>
            <p:ph type="title"/>
          </p:nvPr>
        </p:nvSpPr>
        <p:spPr>
          <a:xfrm>
            <a:off x="268902" y="138925"/>
            <a:ext cx="882219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Progress</a:t>
            </a:r>
          </a:p>
        </p:txBody>
      </p:sp>
      <p:grpSp>
        <p:nvGrpSpPr>
          <p:cNvPr id="16" name="Group 15">
            <a:extLst>
              <a:ext uri="{FF2B5EF4-FFF2-40B4-BE49-F238E27FC236}">
                <a16:creationId xmlns:a16="http://schemas.microsoft.com/office/drawing/2014/main" id="{DAAC2A85-F23D-8DD4-AC2B-B5176556ECAF}"/>
              </a:ext>
            </a:extLst>
          </p:cNvPr>
          <p:cNvGrpSpPr/>
          <p:nvPr/>
        </p:nvGrpSpPr>
        <p:grpSpPr>
          <a:xfrm>
            <a:off x="4345952" y="1331062"/>
            <a:ext cx="1594978" cy="1416290"/>
            <a:chOff x="3549361" y="1324076"/>
            <a:chExt cx="1055346" cy="898833"/>
          </a:xfrm>
        </p:grpSpPr>
        <p:sp>
          <p:nvSpPr>
            <p:cNvPr id="17" name="TextBox 16">
              <a:extLst>
                <a:ext uri="{FF2B5EF4-FFF2-40B4-BE49-F238E27FC236}">
                  <a16:creationId xmlns:a16="http://schemas.microsoft.com/office/drawing/2014/main" id="{5ACFC42B-989C-B7A6-49AF-4CA7B8C15E08}"/>
                </a:ext>
              </a:extLst>
            </p:cNvPr>
            <p:cNvSpPr txBox="1"/>
            <p:nvPr/>
          </p:nvSpPr>
          <p:spPr>
            <a:xfrm>
              <a:off x="3641027" y="1415958"/>
              <a:ext cx="890812" cy="683645"/>
            </a:xfrm>
            <a:prstGeom prst="rect">
              <a:avLst/>
            </a:prstGeom>
            <a:noFill/>
          </p:spPr>
          <p:txBody>
            <a:bodyPr wrap="square" rtlCol="0">
              <a:spAutoFit/>
            </a:bodyPr>
            <a:lstStyle/>
            <a:p>
              <a:pPr marL="158750" indent="0" algn="ctr">
                <a:buClr>
                  <a:srgbClr val="FF725E"/>
                </a:buClr>
                <a:buNone/>
              </a:pPr>
              <a:r>
                <a:rPr lang="en-US" sz="1600" b="1" dirty="0"/>
                <a:t>Direct &amp; Manage Project Work</a:t>
              </a:r>
            </a:p>
          </p:txBody>
        </p:sp>
        <p:grpSp>
          <p:nvGrpSpPr>
            <p:cNvPr id="18" name="Group 17">
              <a:extLst>
                <a:ext uri="{FF2B5EF4-FFF2-40B4-BE49-F238E27FC236}">
                  <a16:creationId xmlns:a16="http://schemas.microsoft.com/office/drawing/2014/main" id="{91E3BD18-56B4-1326-C33B-A58C9CDBFE77}"/>
                </a:ext>
              </a:extLst>
            </p:cNvPr>
            <p:cNvGrpSpPr/>
            <p:nvPr/>
          </p:nvGrpSpPr>
          <p:grpSpPr>
            <a:xfrm>
              <a:off x="3549361" y="1324076"/>
              <a:ext cx="1055346" cy="898833"/>
              <a:chOff x="3549361" y="1324076"/>
              <a:chExt cx="1055346" cy="898833"/>
            </a:xfrm>
          </p:grpSpPr>
          <p:sp>
            <p:nvSpPr>
              <p:cNvPr id="19" name="Oval 18">
                <a:extLst>
                  <a:ext uri="{FF2B5EF4-FFF2-40B4-BE49-F238E27FC236}">
                    <a16:creationId xmlns:a16="http://schemas.microsoft.com/office/drawing/2014/main" id="{44DA1295-71DC-8E24-B423-2B1074F9BF8B}"/>
                  </a:ext>
                </a:extLst>
              </p:cNvPr>
              <p:cNvSpPr/>
              <p:nvPr/>
            </p:nvSpPr>
            <p:spPr>
              <a:xfrm>
                <a:off x="3653196" y="1324076"/>
                <a:ext cx="951511" cy="898833"/>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endParaRPr lang="en-CA" sz="1600">
                  <a:solidFill>
                    <a:srgbClr val="000000"/>
                  </a:solidFill>
                  <a:latin typeface="Arial"/>
                  <a:cs typeface="Arial"/>
                </a:endParaRPr>
              </a:p>
            </p:txBody>
          </p:sp>
          <p:sp>
            <p:nvSpPr>
              <p:cNvPr id="20" name="Google Shape;640;p35">
                <a:extLst>
                  <a:ext uri="{FF2B5EF4-FFF2-40B4-BE49-F238E27FC236}">
                    <a16:creationId xmlns:a16="http://schemas.microsoft.com/office/drawing/2014/main" id="{C63A2020-10C7-257D-5C32-513EBB5DC4F8}"/>
                  </a:ext>
                </a:extLst>
              </p:cNvPr>
              <p:cNvSpPr/>
              <p:nvPr/>
            </p:nvSpPr>
            <p:spPr>
              <a:xfrm>
                <a:off x="3549361" y="1747730"/>
                <a:ext cx="194732" cy="112786"/>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grpSp>
      <p:sp>
        <p:nvSpPr>
          <p:cNvPr id="44" name="Left Brace 43">
            <a:extLst>
              <a:ext uri="{FF2B5EF4-FFF2-40B4-BE49-F238E27FC236}">
                <a16:creationId xmlns:a16="http://schemas.microsoft.com/office/drawing/2014/main" id="{D2DCE0E7-2835-8374-9D03-5810687D53AF}"/>
              </a:ext>
            </a:extLst>
          </p:cNvPr>
          <p:cNvSpPr/>
          <p:nvPr/>
        </p:nvSpPr>
        <p:spPr>
          <a:xfrm>
            <a:off x="6114629" y="593660"/>
            <a:ext cx="490750" cy="2804722"/>
          </a:xfrm>
          <a:prstGeom prst="leftBrace">
            <a:avLst>
              <a:gd name="adj1" fmla="val 51449"/>
              <a:gd name="adj2" fmla="val 50000"/>
            </a:avLst>
          </a:prstGeom>
          <a:noFill/>
          <a:ln w="38100">
            <a:solidFill>
              <a:srgbClr val="FF725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sz="1600"/>
          </a:p>
        </p:txBody>
      </p:sp>
      <p:grpSp>
        <p:nvGrpSpPr>
          <p:cNvPr id="43" name="Group 42">
            <a:extLst>
              <a:ext uri="{FF2B5EF4-FFF2-40B4-BE49-F238E27FC236}">
                <a16:creationId xmlns:a16="http://schemas.microsoft.com/office/drawing/2014/main" id="{FE5CF608-A0A9-53F9-C572-390414AFBB5D}"/>
              </a:ext>
            </a:extLst>
          </p:cNvPr>
          <p:cNvGrpSpPr/>
          <p:nvPr/>
        </p:nvGrpSpPr>
        <p:grpSpPr>
          <a:xfrm>
            <a:off x="6727453" y="1516926"/>
            <a:ext cx="1880538" cy="775953"/>
            <a:chOff x="4132535" y="1540309"/>
            <a:chExt cx="1360250" cy="805697"/>
          </a:xfrm>
        </p:grpSpPr>
        <p:grpSp>
          <p:nvGrpSpPr>
            <p:cNvPr id="45" name="Google Shape;638;p35">
              <a:extLst>
                <a:ext uri="{FF2B5EF4-FFF2-40B4-BE49-F238E27FC236}">
                  <a16:creationId xmlns:a16="http://schemas.microsoft.com/office/drawing/2014/main" id="{27396814-C9CC-FDF0-BC61-F04081EBBC21}"/>
                </a:ext>
              </a:extLst>
            </p:cNvPr>
            <p:cNvGrpSpPr/>
            <p:nvPr/>
          </p:nvGrpSpPr>
          <p:grpSpPr>
            <a:xfrm>
              <a:off x="4149460" y="1540309"/>
              <a:ext cx="1300364" cy="805697"/>
              <a:chOff x="713225" y="1832600"/>
              <a:chExt cx="845400" cy="904375"/>
            </a:xfrm>
          </p:grpSpPr>
          <p:sp>
            <p:nvSpPr>
              <p:cNvPr id="50" name="Google Shape;639;p35">
                <a:extLst>
                  <a:ext uri="{FF2B5EF4-FFF2-40B4-BE49-F238E27FC236}">
                    <a16:creationId xmlns:a16="http://schemas.microsoft.com/office/drawing/2014/main" id="{ED51E1F4-FE95-F0A3-711B-4036C869E979}"/>
                  </a:ext>
                </a:extLst>
              </p:cNvPr>
              <p:cNvSpPr/>
              <p:nvPr/>
            </p:nvSpPr>
            <p:spPr>
              <a:xfrm>
                <a:off x="713225" y="1891575"/>
                <a:ext cx="845400" cy="845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54" name="Google Shape;640;p35">
                <a:extLst>
                  <a:ext uri="{FF2B5EF4-FFF2-40B4-BE49-F238E27FC236}">
                    <a16:creationId xmlns:a16="http://schemas.microsoft.com/office/drawing/2014/main" id="{094784A0-2458-B960-8EB4-E64F084D8548}"/>
                  </a:ext>
                </a:extLst>
              </p:cNvPr>
              <p:cNvSpPr/>
              <p:nvPr/>
            </p:nvSpPr>
            <p:spPr>
              <a:xfrm>
                <a:off x="1072625" y="1832600"/>
                <a:ext cx="126600" cy="12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sp>
          <p:nvSpPr>
            <p:cNvPr id="46" name="TextBox 45">
              <a:extLst>
                <a:ext uri="{FF2B5EF4-FFF2-40B4-BE49-F238E27FC236}">
                  <a16:creationId xmlns:a16="http://schemas.microsoft.com/office/drawing/2014/main" id="{A770A0BD-5DE5-A79D-4C2C-1C42936D6943}"/>
                </a:ext>
              </a:extLst>
            </p:cNvPr>
            <p:cNvSpPr txBox="1"/>
            <p:nvPr/>
          </p:nvSpPr>
          <p:spPr>
            <a:xfrm>
              <a:off x="4132535" y="1784323"/>
              <a:ext cx="1360250" cy="351532"/>
            </a:xfrm>
            <a:prstGeom prst="rect">
              <a:avLst/>
            </a:prstGeom>
            <a:noFill/>
          </p:spPr>
          <p:txBody>
            <a:bodyPr wrap="square" rtlCol="0">
              <a:spAutoFit/>
            </a:bodyPr>
            <a:lstStyle/>
            <a:p>
              <a:pPr algn="ctr"/>
              <a:r>
                <a:rPr lang="en-CA" sz="1600" dirty="0"/>
                <a:t>Change Request</a:t>
              </a:r>
            </a:p>
          </p:txBody>
        </p:sp>
      </p:grpSp>
      <p:grpSp>
        <p:nvGrpSpPr>
          <p:cNvPr id="55" name="Group 54">
            <a:extLst>
              <a:ext uri="{FF2B5EF4-FFF2-40B4-BE49-F238E27FC236}">
                <a16:creationId xmlns:a16="http://schemas.microsoft.com/office/drawing/2014/main" id="{14B9B399-10E3-DD32-C521-1215AC41FA01}"/>
              </a:ext>
            </a:extLst>
          </p:cNvPr>
          <p:cNvGrpSpPr/>
          <p:nvPr/>
        </p:nvGrpSpPr>
        <p:grpSpPr>
          <a:xfrm>
            <a:off x="6727453" y="2493479"/>
            <a:ext cx="1880538" cy="775953"/>
            <a:chOff x="4132535" y="1540309"/>
            <a:chExt cx="1360250" cy="805697"/>
          </a:xfrm>
        </p:grpSpPr>
        <p:grpSp>
          <p:nvGrpSpPr>
            <p:cNvPr id="56" name="Google Shape;638;p35">
              <a:extLst>
                <a:ext uri="{FF2B5EF4-FFF2-40B4-BE49-F238E27FC236}">
                  <a16:creationId xmlns:a16="http://schemas.microsoft.com/office/drawing/2014/main" id="{4D2516E8-E3F7-7326-0672-85C134B74077}"/>
                </a:ext>
              </a:extLst>
            </p:cNvPr>
            <p:cNvGrpSpPr/>
            <p:nvPr/>
          </p:nvGrpSpPr>
          <p:grpSpPr>
            <a:xfrm>
              <a:off x="4149460" y="1540309"/>
              <a:ext cx="1300364" cy="805697"/>
              <a:chOff x="713225" y="1832600"/>
              <a:chExt cx="845400" cy="904375"/>
            </a:xfrm>
          </p:grpSpPr>
          <p:sp>
            <p:nvSpPr>
              <p:cNvPr id="387" name="Google Shape;639;p35">
                <a:extLst>
                  <a:ext uri="{FF2B5EF4-FFF2-40B4-BE49-F238E27FC236}">
                    <a16:creationId xmlns:a16="http://schemas.microsoft.com/office/drawing/2014/main" id="{01338C9C-2CA1-C556-09FD-7FEDC53FC336}"/>
                  </a:ext>
                </a:extLst>
              </p:cNvPr>
              <p:cNvSpPr/>
              <p:nvPr/>
            </p:nvSpPr>
            <p:spPr>
              <a:xfrm>
                <a:off x="713225" y="1891575"/>
                <a:ext cx="845400" cy="845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388" name="Google Shape;640;p35">
                <a:extLst>
                  <a:ext uri="{FF2B5EF4-FFF2-40B4-BE49-F238E27FC236}">
                    <a16:creationId xmlns:a16="http://schemas.microsoft.com/office/drawing/2014/main" id="{CF252062-CFF1-DF53-1B4D-DD1A9C0E1C7C}"/>
                  </a:ext>
                </a:extLst>
              </p:cNvPr>
              <p:cNvSpPr/>
              <p:nvPr/>
            </p:nvSpPr>
            <p:spPr>
              <a:xfrm>
                <a:off x="1072625" y="1832600"/>
                <a:ext cx="126600" cy="12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sp>
          <p:nvSpPr>
            <p:cNvPr id="386" name="TextBox 385">
              <a:extLst>
                <a:ext uri="{FF2B5EF4-FFF2-40B4-BE49-F238E27FC236}">
                  <a16:creationId xmlns:a16="http://schemas.microsoft.com/office/drawing/2014/main" id="{8B506EB7-E5BC-C769-C0AC-1D85311BD943}"/>
                </a:ext>
              </a:extLst>
            </p:cNvPr>
            <p:cNvSpPr txBox="1"/>
            <p:nvPr/>
          </p:nvSpPr>
          <p:spPr>
            <a:xfrm>
              <a:off x="4132535" y="1779825"/>
              <a:ext cx="1360250" cy="351532"/>
            </a:xfrm>
            <a:prstGeom prst="rect">
              <a:avLst/>
            </a:prstGeom>
            <a:noFill/>
          </p:spPr>
          <p:txBody>
            <a:bodyPr wrap="square" rtlCol="0">
              <a:spAutoFit/>
            </a:bodyPr>
            <a:lstStyle/>
            <a:p>
              <a:pPr algn="ctr"/>
              <a:r>
                <a:rPr lang="en-CA" sz="1600" dirty="0"/>
                <a:t>Change Log</a:t>
              </a:r>
            </a:p>
          </p:txBody>
        </p:sp>
      </p:grpSp>
      <p:grpSp>
        <p:nvGrpSpPr>
          <p:cNvPr id="419" name="Group 418">
            <a:extLst>
              <a:ext uri="{FF2B5EF4-FFF2-40B4-BE49-F238E27FC236}">
                <a16:creationId xmlns:a16="http://schemas.microsoft.com/office/drawing/2014/main" id="{EA19953F-983D-4178-8364-4F66CC6841FA}"/>
              </a:ext>
            </a:extLst>
          </p:cNvPr>
          <p:cNvGrpSpPr/>
          <p:nvPr/>
        </p:nvGrpSpPr>
        <p:grpSpPr>
          <a:xfrm>
            <a:off x="343885" y="1153404"/>
            <a:ext cx="3011849" cy="3746604"/>
            <a:chOff x="343885" y="1153404"/>
            <a:chExt cx="3011849" cy="3746604"/>
          </a:xfrm>
        </p:grpSpPr>
        <p:grpSp>
          <p:nvGrpSpPr>
            <p:cNvPr id="418" name="Group 417">
              <a:extLst>
                <a:ext uri="{FF2B5EF4-FFF2-40B4-BE49-F238E27FC236}">
                  <a16:creationId xmlns:a16="http://schemas.microsoft.com/office/drawing/2014/main" id="{E3FA7C9C-63C4-4115-9AAD-7F5CA8D2ABB2}"/>
                </a:ext>
              </a:extLst>
            </p:cNvPr>
            <p:cNvGrpSpPr/>
            <p:nvPr/>
          </p:nvGrpSpPr>
          <p:grpSpPr>
            <a:xfrm>
              <a:off x="1015891" y="2977887"/>
              <a:ext cx="1518434" cy="1069806"/>
              <a:chOff x="1014963" y="2895179"/>
              <a:chExt cx="1518434" cy="1069806"/>
            </a:xfrm>
          </p:grpSpPr>
          <p:sp>
            <p:nvSpPr>
              <p:cNvPr id="2" name="Plus Sign 1">
                <a:extLst>
                  <a:ext uri="{FF2B5EF4-FFF2-40B4-BE49-F238E27FC236}">
                    <a16:creationId xmlns:a16="http://schemas.microsoft.com/office/drawing/2014/main" id="{B7A49B54-3306-E9E5-726F-FC839823E7EF}"/>
                  </a:ext>
                </a:extLst>
              </p:cNvPr>
              <p:cNvSpPr/>
              <p:nvPr/>
            </p:nvSpPr>
            <p:spPr>
              <a:xfrm>
                <a:off x="1476355" y="3178382"/>
                <a:ext cx="450975" cy="499177"/>
              </a:xfrm>
              <a:prstGeom prst="mathPlus">
                <a:avLst/>
              </a:prstGeom>
              <a:solidFill>
                <a:srgbClr val="FF7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Arrow: Curved Down 37">
                <a:extLst>
                  <a:ext uri="{FF2B5EF4-FFF2-40B4-BE49-F238E27FC236}">
                    <a16:creationId xmlns:a16="http://schemas.microsoft.com/office/drawing/2014/main" id="{38343333-D112-BB22-A6A7-76D7932828E1}"/>
                  </a:ext>
                </a:extLst>
              </p:cNvPr>
              <p:cNvSpPr/>
              <p:nvPr/>
            </p:nvSpPr>
            <p:spPr>
              <a:xfrm rot="16200000" flipV="1">
                <a:off x="1812804" y="3125023"/>
                <a:ext cx="950438" cy="490749"/>
              </a:xfrm>
              <a:prstGeom prst="curvedDownArrow">
                <a:avLst>
                  <a:gd name="adj1" fmla="val 25000"/>
                  <a:gd name="adj2" fmla="val 87066"/>
                  <a:gd name="adj3" fmla="val 34950"/>
                </a:avLst>
              </a:prstGeom>
              <a:solidFill>
                <a:srgbClr val="FF7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39" name="Arrow: Curved Down 38">
                <a:extLst>
                  <a:ext uri="{FF2B5EF4-FFF2-40B4-BE49-F238E27FC236}">
                    <a16:creationId xmlns:a16="http://schemas.microsoft.com/office/drawing/2014/main" id="{EB6BE7FF-69C0-FB45-E61A-7D8C58CC34E8}"/>
                  </a:ext>
                </a:extLst>
              </p:cNvPr>
              <p:cNvSpPr/>
              <p:nvPr/>
            </p:nvSpPr>
            <p:spPr>
              <a:xfrm rot="16200000" flipH="1">
                <a:off x="754750" y="3214020"/>
                <a:ext cx="1011178" cy="490751"/>
              </a:xfrm>
              <a:prstGeom prst="curvedDownArrow">
                <a:avLst>
                  <a:gd name="adj1" fmla="val 25000"/>
                  <a:gd name="adj2" fmla="val 87066"/>
                  <a:gd name="adj3" fmla="val 34950"/>
                </a:avLst>
              </a:prstGeom>
              <a:solidFill>
                <a:srgbClr val="FF7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grpSp>
        <p:grpSp>
          <p:nvGrpSpPr>
            <p:cNvPr id="393" name="Group 392">
              <a:extLst>
                <a:ext uri="{FF2B5EF4-FFF2-40B4-BE49-F238E27FC236}">
                  <a16:creationId xmlns:a16="http://schemas.microsoft.com/office/drawing/2014/main" id="{4CA316C4-A9C6-5D26-2B80-E0AAE0ADF2ED}"/>
                </a:ext>
              </a:extLst>
            </p:cNvPr>
            <p:cNvGrpSpPr/>
            <p:nvPr/>
          </p:nvGrpSpPr>
          <p:grpSpPr>
            <a:xfrm>
              <a:off x="343885" y="1153404"/>
              <a:ext cx="2919960" cy="1837425"/>
              <a:chOff x="2589868" y="1331092"/>
              <a:chExt cx="2919960" cy="1835368"/>
            </a:xfrm>
          </p:grpSpPr>
          <p:sp>
            <p:nvSpPr>
              <p:cNvPr id="34" name="TextBox 33">
                <a:extLst>
                  <a:ext uri="{FF2B5EF4-FFF2-40B4-BE49-F238E27FC236}">
                    <a16:creationId xmlns:a16="http://schemas.microsoft.com/office/drawing/2014/main" id="{BB9004E4-AFDE-4F0E-271D-853C93E94328}"/>
                  </a:ext>
                </a:extLst>
              </p:cNvPr>
              <p:cNvSpPr txBox="1"/>
              <p:nvPr/>
            </p:nvSpPr>
            <p:spPr>
              <a:xfrm>
                <a:off x="2671784" y="1350578"/>
                <a:ext cx="2805468" cy="1815882"/>
              </a:xfrm>
              <a:prstGeom prst="rect">
                <a:avLst/>
              </a:prstGeom>
              <a:noFill/>
            </p:spPr>
            <p:txBody>
              <a:bodyPr wrap="square" rtlCol="0">
                <a:spAutoFit/>
              </a:bodyPr>
              <a:lstStyle/>
              <a:p>
                <a:pPr marL="285750" indent="-285750">
                  <a:buClr>
                    <a:srgbClr val="FF725E"/>
                  </a:buClr>
                  <a:buFont typeface="Wingdings" panose="05000000000000000000" pitchFamily="2" charset="2"/>
                  <a:buChar char="l"/>
                </a:pPr>
                <a:r>
                  <a:rPr lang="en-CA" sz="1600" dirty="0"/>
                  <a:t>Project Management Plan</a:t>
                </a:r>
              </a:p>
              <a:p>
                <a:pPr marL="285750" indent="-285750">
                  <a:buClr>
                    <a:srgbClr val="FF725E"/>
                  </a:buClr>
                  <a:buFont typeface="Wingdings" panose="05000000000000000000" pitchFamily="2" charset="2"/>
                  <a:buChar char="l"/>
                </a:pPr>
                <a:r>
                  <a:rPr lang="en-CA" sz="1600" dirty="0"/>
                  <a:t>Project Milestones</a:t>
                </a:r>
              </a:p>
              <a:p>
                <a:pPr marL="285750" indent="-285750">
                  <a:buClr>
                    <a:srgbClr val="FF725E"/>
                  </a:buClr>
                  <a:buFont typeface="Wingdings" panose="05000000000000000000" pitchFamily="2" charset="2"/>
                  <a:buChar char="l"/>
                </a:pPr>
                <a:r>
                  <a:rPr lang="en-CA" sz="1600" dirty="0"/>
                  <a:t>Project Schedule</a:t>
                </a:r>
              </a:p>
              <a:p>
                <a:pPr marL="285750" indent="-285750">
                  <a:buClr>
                    <a:srgbClr val="FF725E"/>
                  </a:buClr>
                  <a:buFont typeface="Wingdings" panose="05000000000000000000" pitchFamily="2" charset="2"/>
                  <a:buChar char="l"/>
                </a:pPr>
                <a:r>
                  <a:rPr lang="en-CA" sz="1600" dirty="0"/>
                  <a:t>Risk Register </a:t>
                </a:r>
              </a:p>
              <a:p>
                <a:pPr marL="285750" indent="-285750">
                  <a:buClr>
                    <a:srgbClr val="FF725E"/>
                  </a:buClr>
                  <a:buFont typeface="Wingdings" panose="05000000000000000000" pitchFamily="2" charset="2"/>
                  <a:buChar char="l"/>
                </a:pPr>
                <a:r>
                  <a:rPr lang="en-CA" sz="1600" dirty="0"/>
                  <a:t>Requirement Gathering </a:t>
                </a:r>
              </a:p>
              <a:p>
                <a:pPr marL="285750" indent="-285750">
                  <a:buClr>
                    <a:srgbClr val="FF725E"/>
                  </a:buClr>
                  <a:buFont typeface="Wingdings" panose="05000000000000000000" pitchFamily="2" charset="2"/>
                  <a:buChar char="l"/>
                </a:pPr>
                <a:r>
                  <a:rPr lang="en-CA" sz="1600" dirty="0"/>
                  <a:t>Project Communication</a:t>
                </a:r>
              </a:p>
              <a:p>
                <a:pPr marL="285750" indent="-285750">
                  <a:buClr>
                    <a:srgbClr val="FF725E"/>
                  </a:buClr>
                  <a:buFont typeface="Wingdings" panose="05000000000000000000" pitchFamily="2" charset="2"/>
                  <a:buChar char="l"/>
                </a:pPr>
                <a:r>
                  <a:rPr lang="en-CA" sz="1600" dirty="0"/>
                  <a:t>…</a:t>
                </a:r>
              </a:p>
            </p:txBody>
          </p:sp>
          <p:sp>
            <p:nvSpPr>
              <p:cNvPr id="390" name="Double Bracket 389">
                <a:extLst>
                  <a:ext uri="{FF2B5EF4-FFF2-40B4-BE49-F238E27FC236}">
                    <a16:creationId xmlns:a16="http://schemas.microsoft.com/office/drawing/2014/main" id="{140C48F3-5C78-5D7A-EFB0-27E59279FB1F}"/>
                  </a:ext>
                </a:extLst>
              </p:cNvPr>
              <p:cNvSpPr/>
              <p:nvPr/>
            </p:nvSpPr>
            <p:spPr>
              <a:xfrm>
                <a:off x="2589868" y="1331092"/>
                <a:ext cx="2919960" cy="1815881"/>
              </a:xfrm>
              <a:prstGeom prst="bracketPair">
                <a:avLst/>
              </a:prstGeom>
              <a:noFill/>
              <a:ln w="38100">
                <a:solidFill>
                  <a:srgbClr val="FF725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grpSp>
        <p:grpSp>
          <p:nvGrpSpPr>
            <p:cNvPr id="394" name="Group 393">
              <a:extLst>
                <a:ext uri="{FF2B5EF4-FFF2-40B4-BE49-F238E27FC236}">
                  <a16:creationId xmlns:a16="http://schemas.microsoft.com/office/drawing/2014/main" id="{DFF1C5E4-7794-0BD6-F4F8-96B2DEFEAD86}"/>
                </a:ext>
              </a:extLst>
            </p:cNvPr>
            <p:cNvGrpSpPr/>
            <p:nvPr/>
          </p:nvGrpSpPr>
          <p:grpSpPr>
            <a:xfrm>
              <a:off x="366488" y="4068078"/>
              <a:ext cx="2989246" cy="831930"/>
              <a:chOff x="2637240" y="4025574"/>
              <a:chExt cx="2989246" cy="830998"/>
            </a:xfrm>
          </p:grpSpPr>
          <p:sp>
            <p:nvSpPr>
              <p:cNvPr id="3" name="TextBox 2">
                <a:extLst>
                  <a:ext uri="{FF2B5EF4-FFF2-40B4-BE49-F238E27FC236}">
                    <a16:creationId xmlns:a16="http://schemas.microsoft.com/office/drawing/2014/main" id="{C4A75B13-8444-BB73-6532-8E6F38C52A0C}"/>
                  </a:ext>
                </a:extLst>
              </p:cNvPr>
              <p:cNvSpPr txBox="1"/>
              <p:nvPr/>
            </p:nvSpPr>
            <p:spPr>
              <a:xfrm>
                <a:off x="2706526" y="4025574"/>
                <a:ext cx="2919960" cy="830997"/>
              </a:xfrm>
              <a:prstGeom prst="rect">
                <a:avLst/>
              </a:prstGeom>
              <a:noFill/>
            </p:spPr>
            <p:txBody>
              <a:bodyPr wrap="square" rtlCol="0">
                <a:spAutoFit/>
              </a:bodyPr>
              <a:lstStyle/>
              <a:p>
                <a:pPr marL="285750" indent="-285750">
                  <a:buClr>
                    <a:srgbClr val="FF725E"/>
                  </a:buClr>
                  <a:buFont typeface="Wingdings" panose="05000000000000000000" pitchFamily="2" charset="2"/>
                  <a:buChar char="l"/>
                </a:pPr>
                <a:r>
                  <a:rPr lang="en-CA" sz="1600" dirty="0"/>
                  <a:t>Change Request</a:t>
                </a:r>
              </a:p>
              <a:p>
                <a:pPr marL="285750" indent="-285750">
                  <a:buClr>
                    <a:srgbClr val="FF725E"/>
                  </a:buClr>
                  <a:buFont typeface="Wingdings" panose="05000000000000000000" pitchFamily="2" charset="2"/>
                  <a:buChar char="l"/>
                </a:pPr>
                <a:r>
                  <a:rPr lang="en-CA" sz="1600" dirty="0"/>
                  <a:t>Change log</a:t>
                </a:r>
              </a:p>
              <a:p>
                <a:pPr marL="285750" indent="-285750">
                  <a:buClr>
                    <a:srgbClr val="FF725E"/>
                  </a:buClr>
                  <a:buFont typeface="Wingdings" panose="05000000000000000000" pitchFamily="2" charset="2"/>
                  <a:buChar char="l"/>
                </a:pPr>
                <a:r>
                  <a:rPr lang="en-CA" sz="1600" dirty="0"/>
                  <a:t>Lesson Learned Register</a:t>
                </a:r>
              </a:p>
            </p:txBody>
          </p:sp>
          <p:sp>
            <p:nvSpPr>
              <p:cNvPr id="392" name="Double Bracket 391">
                <a:extLst>
                  <a:ext uri="{FF2B5EF4-FFF2-40B4-BE49-F238E27FC236}">
                    <a16:creationId xmlns:a16="http://schemas.microsoft.com/office/drawing/2014/main" id="{F249F27F-9A0C-AA8F-888F-CF7CF2307DEC}"/>
                  </a:ext>
                </a:extLst>
              </p:cNvPr>
              <p:cNvSpPr/>
              <p:nvPr/>
            </p:nvSpPr>
            <p:spPr>
              <a:xfrm>
                <a:off x="2637240" y="4030859"/>
                <a:ext cx="2919960" cy="825713"/>
              </a:xfrm>
              <a:prstGeom prst="bracketPair">
                <a:avLst/>
              </a:prstGeom>
              <a:noFill/>
              <a:ln w="38100">
                <a:solidFill>
                  <a:srgbClr val="FF725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grpSp>
      </p:grpSp>
      <p:grpSp>
        <p:nvGrpSpPr>
          <p:cNvPr id="396" name="Group 395">
            <a:extLst>
              <a:ext uri="{FF2B5EF4-FFF2-40B4-BE49-F238E27FC236}">
                <a16:creationId xmlns:a16="http://schemas.microsoft.com/office/drawing/2014/main" id="{2D266443-8C03-59A4-CB38-90424E5EF0D1}"/>
              </a:ext>
            </a:extLst>
          </p:cNvPr>
          <p:cNvGrpSpPr/>
          <p:nvPr/>
        </p:nvGrpSpPr>
        <p:grpSpPr>
          <a:xfrm>
            <a:off x="4336435" y="3580758"/>
            <a:ext cx="1604495" cy="1416291"/>
            <a:chOff x="3549361" y="1355659"/>
            <a:chExt cx="1055681" cy="898834"/>
          </a:xfrm>
        </p:grpSpPr>
        <p:sp>
          <p:nvSpPr>
            <p:cNvPr id="397" name="TextBox 396">
              <a:extLst>
                <a:ext uri="{FF2B5EF4-FFF2-40B4-BE49-F238E27FC236}">
                  <a16:creationId xmlns:a16="http://schemas.microsoft.com/office/drawing/2014/main" id="{3169A49B-47E8-49EE-1289-AAD5C8EE1838}"/>
                </a:ext>
              </a:extLst>
            </p:cNvPr>
            <p:cNvSpPr txBox="1"/>
            <p:nvPr/>
          </p:nvSpPr>
          <p:spPr>
            <a:xfrm>
              <a:off x="3555623" y="1584191"/>
              <a:ext cx="1049419" cy="371121"/>
            </a:xfrm>
            <a:prstGeom prst="rect">
              <a:avLst/>
            </a:prstGeom>
            <a:noFill/>
          </p:spPr>
          <p:txBody>
            <a:bodyPr wrap="square" rtlCol="0">
              <a:spAutoFit/>
            </a:bodyPr>
            <a:lstStyle/>
            <a:p>
              <a:pPr marL="158750" indent="0" algn="ctr">
                <a:buClr>
                  <a:srgbClr val="FF725E"/>
                </a:buClr>
                <a:buNone/>
              </a:pPr>
              <a:r>
                <a:rPr lang="en-US" sz="1600" b="1" dirty="0"/>
                <a:t>Manage Knowledge</a:t>
              </a:r>
            </a:p>
          </p:txBody>
        </p:sp>
        <p:grpSp>
          <p:nvGrpSpPr>
            <p:cNvPr id="398" name="Group 397">
              <a:extLst>
                <a:ext uri="{FF2B5EF4-FFF2-40B4-BE49-F238E27FC236}">
                  <a16:creationId xmlns:a16="http://schemas.microsoft.com/office/drawing/2014/main" id="{704C06B1-6F2F-28F9-1558-576925F4A7AB}"/>
                </a:ext>
              </a:extLst>
            </p:cNvPr>
            <p:cNvGrpSpPr/>
            <p:nvPr/>
          </p:nvGrpSpPr>
          <p:grpSpPr>
            <a:xfrm>
              <a:off x="3549361" y="1355659"/>
              <a:ext cx="1055681" cy="898834"/>
              <a:chOff x="3549361" y="1355659"/>
              <a:chExt cx="1055681" cy="898834"/>
            </a:xfrm>
          </p:grpSpPr>
          <p:sp>
            <p:nvSpPr>
              <p:cNvPr id="399" name="Oval 398">
                <a:extLst>
                  <a:ext uri="{FF2B5EF4-FFF2-40B4-BE49-F238E27FC236}">
                    <a16:creationId xmlns:a16="http://schemas.microsoft.com/office/drawing/2014/main" id="{98C1C4CF-90ED-6F1C-3D8E-BBB041830EAD}"/>
                  </a:ext>
                </a:extLst>
              </p:cNvPr>
              <p:cNvSpPr/>
              <p:nvPr/>
            </p:nvSpPr>
            <p:spPr>
              <a:xfrm>
                <a:off x="3653196" y="1355659"/>
                <a:ext cx="951846" cy="898834"/>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endParaRPr lang="en-CA" sz="1600">
                  <a:solidFill>
                    <a:srgbClr val="000000"/>
                  </a:solidFill>
                  <a:latin typeface="Arial"/>
                  <a:cs typeface="Arial"/>
                </a:endParaRPr>
              </a:p>
            </p:txBody>
          </p:sp>
          <p:sp>
            <p:nvSpPr>
              <p:cNvPr id="401" name="Google Shape;640;p35">
                <a:extLst>
                  <a:ext uri="{FF2B5EF4-FFF2-40B4-BE49-F238E27FC236}">
                    <a16:creationId xmlns:a16="http://schemas.microsoft.com/office/drawing/2014/main" id="{83FB98A0-D59B-DF03-776F-DFF7DB36875D}"/>
                  </a:ext>
                </a:extLst>
              </p:cNvPr>
              <p:cNvSpPr/>
              <p:nvPr/>
            </p:nvSpPr>
            <p:spPr>
              <a:xfrm>
                <a:off x="3549361" y="1747730"/>
                <a:ext cx="194732" cy="112786"/>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grpSp>
      <p:sp>
        <p:nvSpPr>
          <p:cNvPr id="406" name="Left Brace 405">
            <a:extLst>
              <a:ext uri="{FF2B5EF4-FFF2-40B4-BE49-F238E27FC236}">
                <a16:creationId xmlns:a16="http://schemas.microsoft.com/office/drawing/2014/main" id="{89E72485-B769-EC73-69CF-118E02DC3D77}"/>
              </a:ext>
            </a:extLst>
          </p:cNvPr>
          <p:cNvSpPr/>
          <p:nvPr/>
        </p:nvSpPr>
        <p:spPr>
          <a:xfrm>
            <a:off x="6114629" y="3572186"/>
            <a:ext cx="490750" cy="1358316"/>
          </a:xfrm>
          <a:prstGeom prst="leftBrace">
            <a:avLst>
              <a:gd name="adj1" fmla="val 51449"/>
              <a:gd name="adj2" fmla="val 50000"/>
            </a:avLst>
          </a:prstGeom>
          <a:noFill/>
          <a:ln w="38100">
            <a:solidFill>
              <a:srgbClr val="FF725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sz="1600"/>
          </a:p>
        </p:txBody>
      </p:sp>
      <p:grpSp>
        <p:nvGrpSpPr>
          <p:cNvPr id="407" name="Group 406">
            <a:extLst>
              <a:ext uri="{FF2B5EF4-FFF2-40B4-BE49-F238E27FC236}">
                <a16:creationId xmlns:a16="http://schemas.microsoft.com/office/drawing/2014/main" id="{B4F47B6B-386E-4DB3-1932-187C0C73AD5C}"/>
              </a:ext>
            </a:extLst>
          </p:cNvPr>
          <p:cNvGrpSpPr/>
          <p:nvPr/>
        </p:nvGrpSpPr>
        <p:grpSpPr>
          <a:xfrm>
            <a:off x="6750852" y="3838067"/>
            <a:ext cx="1880538" cy="775953"/>
            <a:chOff x="4129302" y="1540309"/>
            <a:chExt cx="1360250" cy="805697"/>
          </a:xfrm>
        </p:grpSpPr>
        <p:grpSp>
          <p:nvGrpSpPr>
            <p:cNvPr id="408" name="Google Shape;638;p35">
              <a:extLst>
                <a:ext uri="{FF2B5EF4-FFF2-40B4-BE49-F238E27FC236}">
                  <a16:creationId xmlns:a16="http://schemas.microsoft.com/office/drawing/2014/main" id="{730F8558-278C-6C37-0F83-10243CA0F3EC}"/>
                </a:ext>
              </a:extLst>
            </p:cNvPr>
            <p:cNvGrpSpPr/>
            <p:nvPr/>
          </p:nvGrpSpPr>
          <p:grpSpPr>
            <a:xfrm>
              <a:off x="4149460" y="1540309"/>
              <a:ext cx="1300364" cy="805697"/>
              <a:chOff x="713225" y="1832600"/>
              <a:chExt cx="845400" cy="904375"/>
            </a:xfrm>
          </p:grpSpPr>
          <p:sp>
            <p:nvSpPr>
              <p:cNvPr id="410" name="Google Shape;639;p35">
                <a:extLst>
                  <a:ext uri="{FF2B5EF4-FFF2-40B4-BE49-F238E27FC236}">
                    <a16:creationId xmlns:a16="http://schemas.microsoft.com/office/drawing/2014/main" id="{290E5F82-B338-4699-1BAA-D8484CA61309}"/>
                  </a:ext>
                </a:extLst>
              </p:cNvPr>
              <p:cNvSpPr/>
              <p:nvPr/>
            </p:nvSpPr>
            <p:spPr>
              <a:xfrm>
                <a:off x="713225" y="1891575"/>
                <a:ext cx="845400" cy="845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11" name="Google Shape;640;p35">
                <a:extLst>
                  <a:ext uri="{FF2B5EF4-FFF2-40B4-BE49-F238E27FC236}">
                    <a16:creationId xmlns:a16="http://schemas.microsoft.com/office/drawing/2014/main" id="{A4E2DE69-DA62-7885-DD17-FE552951E19C}"/>
                  </a:ext>
                </a:extLst>
              </p:cNvPr>
              <p:cNvSpPr/>
              <p:nvPr/>
            </p:nvSpPr>
            <p:spPr>
              <a:xfrm>
                <a:off x="1072625" y="1832600"/>
                <a:ext cx="126600" cy="12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sp>
          <p:nvSpPr>
            <p:cNvPr id="409" name="TextBox 408">
              <a:extLst>
                <a:ext uri="{FF2B5EF4-FFF2-40B4-BE49-F238E27FC236}">
                  <a16:creationId xmlns:a16="http://schemas.microsoft.com/office/drawing/2014/main" id="{7A29336C-4DA8-4EB3-5215-2AFF8D5764D9}"/>
                </a:ext>
              </a:extLst>
            </p:cNvPr>
            <p:cNvSpPr txBox="1"/>
            <p:nvPr/>
          </p:nvSpPr>
          <p:spPr>
            <a:xfrm>
              <a:off x="4129302" y="1687433"/>
              <a:ext cx="1360250" cy="607191"/>
            </a:xfrm>
            <a:prstGeom prst="rect">
              <a:avLst/>
            </a:prstGeom>
            <a:noFill/>
          </p:spPr>
          <p:txBody>
            <a:bodyPr wrap="square" rtlCol="0">
              <a:spAutoFit/>
            </a:bodyPr>
            <a:lstStyle/>
            <a:p>
              <a:pPr algn="ctr"/>
              <a:r>
                <a:rPr lang="en-CA" sz="1600" dirty="0"/>
                <a:t>Lesson Learned Register</a:t>
              </a:r>
            </a:p>
          </p:txBody>
        </p:sp>
      </p:grpSp>
      <p:grpSp>
        <p:nvGrpSpPr>
          <p:cNvPr id="413" name="Group 412">
            <a:extLst>
              <a:ext uri="{FF2B5EF4-FFF2-40B4-BE49-F238E27FC236}">
                <a16:creationId xmlns:a16="http://schemas.microsoft.com/office/drawing/2014/main" id="{329EE106-C89A-77F7-FC65-2308D38D04B9}"/>
              </a:ext>
            </a:extLst>
          </p:cNvPr>
          <p:cNvGrpSpPr/>
          <p:nvPr/>
        </p:nvGrpSpPr>
        <p:grpSpPr>
          <a:xfrm>
            <a:off x="6743525" y="674393"/>
            <a:ext cx="1880538" cy="775953"/>
            <a:chOff x="4132535" y="1540309"/>
            <a:chExt cx="1360250" cy="805697"/>
          </a:xfrm>
        </p:grpSpPr>
        <p:grpSp>
          <p:nvGrpSpPr>
            <p:cNvPr id="414" name="Google Shape;638;p35">
              <a:extLst>
                <a:ext uri="{FF2B5EF4-FFF2-40B4-BE49-F238E27FC236}">
                  <a16:creationId xmlns:a16="http://schemas.microsoft.com/office/drawing/2014/main" id="{861D556D-38E2-0B59-0CD9-B36FEE1230FF}"/>
                </a:ext>
              </a:extLst>
            </p:cNvPr>
            <p:cNvGrpSpPr/>
            <p:nvPr/>
          </p:nvGrpSpPr>
          <p:grpSpPr>
            <a:xfrm>
              <a:off x="4149460" y="1540309"/>
              <a:ext cx="1300364" cy="805697"/>
              <a:chOff x="713225" y="1832600"/>
              <a:chExt cx="845400" cy="904375"/>
            </a:xfrm>
          </p:grpSpPr>
          <p:sp>
            <p:nvSpPr>
              <p:cNvPr id="416" name="Google Shape;639;p35">
                <a:extLst>
                  <a:ext uri="{FF2B5EF4-FFF2-40B4-BE49-F238E27FC236}">
                    <a16:creationId xmlns:a16="http://schemas.microsoft.com/office/drawing/2014/main" id="{4C233E3B-CBB4-DC7A-7D1A-F7D5326800C0}"/>
                  </a:ext>
                </a:extLst>
              </p:cNvPr>
              <p:cNvSpPr/>
              <p:nvPr/>
            </p:nvSpPr>
            <p:spPr>
              <a:xfrm>
                <a:off x="713225" y="1891575"/>
                <a:ext cx="845400" cy="845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17" name="Google Shape;640;p35">
                <a:extLst>
                  <a:ext uri="{FF2B5EF4-FFF2-40B4-BE49-F238E27FC236}">
                    <a16:creationId xmlns:a16="http://schemas.microsoft.com/office/drawing/2014/main" id="{685B3684-08D0-5798-D451-2EF3F08CE368}"/>
                  </a:ext>
                </a:extLst>
              </p:cNvPr>
              <p:cNvSpPr/>
              <p:nvPr/>
            </p:nvSpPr>
            <p:spPr>
              <a:xfrm>
                <a:off x="1072625" y="1832600"/>
                <a:ext cx="126600" cy="12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sp>
          <p:nvSpPr>
            <p:cNvPr id="415" name="TextBox 414">
              <a:extLst>
                <a:ext uri="{FF2B5EF4-FFF2-40B4-BE49-F238E27FC236}">
                  <a16:creationId xmlns:a16="http://schemas.microsoft.com/office/drawing/2014/main" id="{8661637D-101D-4FA1-9345-B1F00CF27D4F}"/>
                </a:ext>
              </a:extLst>
            </p:cNvPr>
            <p:cNvSpPr txBox="1"/>
            <p:nvPr/>
          </p:nvSpPr>
          <p:spPr>
            <a:xfrm>
              <a:off x="4132535" y="1727420"/>
              <a:ext cx="1360250" cy="351532"/>
            </a:xfrm>
            <a:prstGeom prst="rect">
              <a:avLst/>
            </a:prstGeom>
            <a:noFill/>
          </p:spPr>
          <p:txBody>
            <a:bodyPr wrap="square" rtlCol="0">
              <a:spAutoFit/>
            </a:bodyPr>
            <a:lstStyle/>
            <a:p>
              <a:pPr algn="ctr"/>
              <a:r>
                <a:rPr lang="en-CA" sz="1600" b="1" dirty="0"/>
                <a:t>Deliverables</a:t>
              </a:r>
            </a:p>
          </p:txBody>
        </p:sp>
      </p:grpSp>
    </p:spTree>
    <p:extLst>
      <p:ext uri="{BB962C8B-B14F-4D97-AF65-F5344CB8AC3E}">
        <p14:creationId xmlns:p14="http://schemas.microsoft.com/office/powerpoint/2010/main" val="306166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grpSp>
        <p:nvGrpSpPr>
          <p:cNvPr id="53" name="Group 52">
            <a:extLst>
              <a:ext uri="{FF2B5EF4-FFF2-40B4-BE49-F238E27FC236}">
                <a16:creationId xmlns:a16="http://schemas.microsoft.com/office/drawing/2014/main" id="{07D7F880-7580-D878-77DB-647CCFB4EF43}"/>
              </a:ext>
            </a:extLst>
          </p:cNvPr>
          <p:cNvGrpSpPr/>
          <p:nvPr/>
        </p:nvGrpSpPr>
        <p:grpSpPr>
          <a:xfrm>
            <a:off x="3394691" y="-1197588"/>
            <a:ext cx="2316180" cy="2279597"/>
            <a:chOff x="7489910" y="-944713"/>
            <a:chExt cx="2316180" cy="2279597"/>
          </a:xfrm>
        </p:grpSpPr>
        <p:grpSp>
          <p:nvGrpSpPr>
            <p:cNvPr id="402" name="Google Shape;402;p29"/>
            <p:cNvGrpSpPr/>
            <p:nvPr/>
          </p:nvGrpSpPr>
          <p:grpSpPr>
            <a:xfrm rot="-5400000">
              <a:off x="7508201" y="-963004"/>
              <a:ext cx="2279597" cy="2316180"/>
              <a:chOff x="599418" y="954577"/>
              <a:chExt cx="1726444" cy="1754150"/>
            </a:xfrm>
          </p:grpSpPr>
          <p:sp>
            <p:nvSpPr>
              <p:cNvPr id="403" name="Google Shape;403;p29"/>
              <p:cNvSpPr/>
              <p:nvPr/>
            </p:nvSpPr>
            <p:spPr>
              <a:xfrm rot="-1970538">
                <a:off x="599418" y="954577"/>
                <a:ext cx="1726444" cy="1726444"/>
              </a:xfrm>
              <a:prstGeom prst="ellipse">
                <a:avLst/>
              </a:prstGeom>
              <a:noFill/>
              <a:ln w="9525" cap="flat" cmpd="sng">
                <a:solidFill>
                  <a:srgbClr val="FF72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9"/>
              <p:cNvSpPr/>
              <p:nvPr/>
            </p:nvSpPr>
            <p:spPr>
              <a:xfrm rot="19630069">
                <a:off x="1628479" y="2580910"/>
                <a:ext cx="127817" cy="127817"/>
              </a:xfrm>
              <a:prstGeom prst="ellipse">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29"/>
            <p:cNvSpPr/>
            <p:nvPr/>
          </p:nvSpPr>
          <p:spPr>
            <a:xfrm>
              <a:off x="7684189" y="-750389"/>
              <a:ext cx="1891200" cy="1891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29"/>
          <p:cNvSpPr txBox="1">
            <a:spLocks noGrp="1"/>
          </p:cNvSpPr>
          <p:nvPr>
            <p:ph type="title"/>
          </p:nvPr>
        </p:nvSpPr>
        <p:spPr>
          <a:xfrm>
            <a:off x="213637" y="102131"/>
            <a:ext cx="882219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Challenges and Solutions: </a:t>
            </a:r>
          </a:p>
        </p:txBody>
      </p:sp>
      <p:grpSp>
        <p:nvGrpSpPr>
          <p:cNvPr id="428" name="Group 427">
            <a:extLst>
              <a:ext uri="{FF2B5EF4-FFF2-40B4-BE49-F238E27FC236}">
                <a16:creationId xmlns:a16="http://schemas.microsoft.com/office/drawing/2014/main" id="{A5B81C14-3D21-E5D1-CCC3-8CCB9D304EDE}"/>
              </a:ext>
            </a:extLst>
          </p:cNvPr>
          <p:cNvGrpSpPr/>
          <p:nvPr/>
        </p:nvGrpSpPr>
        <p:grpSpPr>
          <a:xfrm>
            <a:off x="5787277" y="1296242"/>
            <a:ext cx="2637796" cy="3420461"/>
            <a:chOff x="5783743" y="1471851"/>
            <a:chExt cx="2637796" cy="3420461"/>
          </a:xfrm>
        </p:grpSpPr>
        <p:grpSp>
          <p:nvGrpSpPr>
            <p:cNvPr id="4" name="Group 3">
              <a:extLst>
                <a:ext uri="{FF2B5EF4-FFF2-40B4-BE49-F238E27FC236}">
                  <a16:creationId xmlns:a16="http://schemas.microsoft.com/office/drawing/2014/main" id="{EA929031-76F3-B354-9923-C46F8F4B2930}"/>
                </a:ext>
              </a:extLst>
            </p:cNvPr>
            <p:cNvGrpSpPr/>
            <p:nvPr/>
          </p:nvGrpSpPr>
          <p:grpSpPr>
            <a:xfrm>
              <a:off x="5783743" y="1471851"/>
              <a:ext cx="2637796" cy="1824870"/>
              <a:chOff x="2589868" y="1191692"/>
              <a:chExt cx="2732257" cy="1823414"/>
            </a:xfrm>
          </p:grpSpPr>
          <p:sp>
            <p:nvSpPr>
              <p:cNvPr id="16" name="TextBox 15">
                <a:extLst>
                  <a:ext uri="{FF2B5EF4-FFF2-40B4-BE49-F238E27FC236}">
                    <a16:creationId xmlns:a16="http://schemas.microsoft.com/office/drawing/2014/main" id="{6CB23361-8359-904A-3C33-C45C2D216C9D}"/>
                  </a:ext>
                </a:extLst>
              </p:cNvPr>
              <p:cNvSpPr txBox="1"/>
              <p:nvPr/>
            </p:nvSpPr>
            <p:spPr>
              <a:xfrm>
                <a:off x="2671903" y="1200673"/>
                <a:ext cx="2650222" cy="1814433"/>
              </a:xfrm>
              <a:prstGeom prst="rect">
                <a:avLst/>
              </a:prstGeom>
              <a:noFill/>
            </p:spPr>
            <p:txBody>
              <a:bodyPr wrap="square" rtlCol="0">
                <a:spAutoFit/>
              </a:bodyPr>
              <a:lstStyle/>
              <a:p>
                <a:pPr marL="285750" indent="-285750">
                  <a:buClr>
                    <a:srgbClr val="FF725E"/>
                  </a:buClr>
                  <a:buFont typeface="Wingdings" panose="05000000000000000000" pitchFamily="2" charset="2"/>
                  <a:buChar char="l"/>
                </a:pPr>
                <a:r>
                  <a:rPr lang="en-CA" dirty="0"/>
                  <a:t>Project Management Plan</a:t>
                </a:r>
              </a:p>
              <a:p>
                <a:pPr marL="285750" indent="-285750">
                  <a:buClr>
                    <a:srgbClr val="FF725E"/>
                  </a:buClr>
                  <a:buFont typeface="Wingdings" panose="05000000000000000000" pitchFamily="2" charset="2"/>
                  <a:buChar char="l"/>
                </a:pPr>
                <a:r>
                  <a:rPr lang="en-CA" dirty="0"/>
                  <a:t>Project Documents</a:t>
                </a:r>
              </a:p>
              <a:p>
                <a:pPr marL="285750" indent="-285750">
                  <a:buClr>
                    <a:srgbClr val="FF725E"/>
                  </a:buClr>
                  <a:buFont typeface="Wingdings" panose="05000000000000000000" pitchFamily="2" charset="2"/>
                  <a:buChar char="l"/>
                </a:pPr>
                <a:r>
                  <a:rPr lang="en-CA" dirty="0"/>
                  <a:t>Project Milestones</a:t>
                </a:r>
              </a:p>
              <a:p>
                <a:pPr marL="285750" indent="-285750">
                  <a:buClr>
                    <a:srgbClr val="FF725E"/>
                  </a:buClr>
                  <a:buFont typeface="Wingdings" panose="05000000000000000000" pitchFamily="2" charset="2"/>
                  <a:buChar char="l"/>
                </a:pPr>
                <a:r>
                  <a:rPr lang="en-CA" dirty="0"/>
                  <a:t>Project Schedule</a:t>
                </a:r>
              </a:p>
              <a:p>
                <a:pPr marL="285750" indent="-285750">
                  <a:buClr>
                    <a:srgbClr val="FF725E"/>
                  </a:buClr>
                  <a:buFont typeface="Wingdings" panose="05000000000000000000" pitchFamily="2" charset="2"/>
                  <a:buChar char="l"/>
                </a:pPr>
                <a:r>
                  <a:rPr lang="en-CA" dirty="0"/>
                  <a:t>Risk Register </a:t>
                </a:r>
              </a:p>
              <a:p>
                <a:pPr marL="285750" indent="-285750">
                  <a:buClr>
                    <a:srgbClr val="FF725E"/>
                  </a:buClr>
                  <a:buFont typeface="Wingdings" panose="05000000000000000000" pitchFamily="2" charset="2"/>
                  <a:buChar char="l"/>
                </a:pPr>
                <a:r>
                  <a:rPr lang="en-CA" dirty="0"/>
                  <a:t>Requirement Gathering </a:t>
                </a:r>
              </a:p>
              <a:p>
                <a:pPr marL="285750" indent="-285750">
                  <a:buClr>
                    <a:srgbClr val="FF725E"/>
                  </a:buClr>
                  <a:buFont typeface="Wingdings" panose="05000000000000000000" pitchFamily="2" charset="2"/>
                  <a:buChar char="l"/>
                </a:pPr>
                <a:r>
                  <a:rPr lang="en-CA" dirty="0"/>
                  <a:t>Project Communication</a:t>
                </a:r>
              </a:p>
              <a:p>
                <a:pPr marL="285750" indent="-285750">
                  <a:buClr>
                    <a:srgbClr val="FF725E"/>
                  </a:buClr>
                  <a:buFont typeface="Wingdings" panose="05000000000000000000" pitchFamily="2" charset="2"/>
                  <a:buChar char="l"/>
                </a:pPr>
                <a:r>
                  <a:rPr lang="en-CA" dirty="0"/>
                  <a:t>…</a:t>
                </a:r>
              </a:p>
            </p:txBody>
          </p:sp>
          <p:sp>
            <p:nvSpPr>
              <p:cNvPr id="17" name="Double Bracket 16">
                <a:extLst>
                  <a:ext uri="{FF2B5EF4-FFF2-40B4-BE49-F238E27FC236}">
                    <a16:creationId xmlns:a16="http://schemas.microsoft.com/office/drawing/2014/main" id="{EA8DEF96-6053-F7D7-AD24-434716EA8482}"/>
                  </a:ext>
                </a:extLst>
              </p:cNvPr>
              <p:cNvSpPr/>
              <p:nvPr/>
            </p:nvSpPr>
            <p:spPr>
              <a:xfrm>
                <a:off x="2589868" y="1191692"/>
                <a:ext cx="2732257" cy="1793387"/>
              </a:xfrm>
              <a:prstGeom prst="bracketPair">
                <a:avLst/>
              </a:prstGeom>
              <a:noFill/>
              <a:ln w="38100">
                <a:solidFill>
                  <a:srgbClr val="FF725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grpSp>
        <p:grpSp>
          <p:nvGrpSpPr>
            <p:cNvPr id="5" name="Group 4">
              <a:extLst>
                <a:ext uri="{FF2B5EF4-FFF2-40B4-BE49-F238E27FC236}">
                  <a16:creationId xmlns:a16="http://schemas.microsoft.com/office/drawing/2014/main" id="{AA1D8718-F70D-3A70-CF1F-B974798E8729}"/>
                </a:ext>
              </a:extLst>
            </p:cNvPr>
            <p:cNvGrpSpPr/>
            <p:nvPr/>
          </p:nvGrpSpPr>
          <p:grpSpPr>
            <a:xfrm>
              <a:off x="5806346" y="4060382"/>
              <a:ext cx="2615193" cy="831930"/>
              <a:chOff x="2637240" y="4025574"/>
              <a:chExt cx="2919960" cy="830998"/>
            </a:xfrm>
          </p:grpSpPr>
          <p:sp>
            <p:nvSpPr>
              <p:cNvPr id="9" name="TextBox 8">
                <a:extLst>
                  <a:ext uri="{FF2B5EF4-FFF2-40B4-BE49-F238E27FC236}">
                    <a16:creationId xmlns:a16="http://schemas.microsoft.com/office/drawing/2014/main" id="{6CA4DD6F-DAB9-AB52-E21C-6F4D1606FBD8}"/>
                  </a:ext>
                </a:extLst>
              </p:cNvPr>
              <p:cNvSpPr txBox="1"/>
              <p:nvPr/>
            </p:nvSpPr>
            <p:spPr>
              <a:xfrm>
                <a:off x="2706526" y="4025574"/>
                <a:ext cx="2850674" cy="737836"/>
              </a:xfrm>
              <a:prstGeom prst="rect">
                <a:avLst/>
              </a:prstGeom>
              <a:noFill/>
            </p:spPr>
            <p:txBody>
              <a:bodyPr wrap="square" rtlCol="0">
                <a:spAutoFit/>
              </a:bodyPr>
              <a:lstStyle/>
              <a:p>
                <a:pPr marL="285750" indent="-285750">
                  <a:buClr>
                    <a:srgbClr val="FF725E"/>
                  </a:buClr>
                  <a:buFont typeface="Wingdings" panose="05000000000000000000" pitchFamily="2" charset="2"/>
                  <a:buChar char="l"/>
                </a:pPr>
                <a:r>
                  <a:rPr lang="en-CA" dirty="0"/>
                  <a:t>Change Request</a:t>
                </a:r>
              </a:p>
              <a:p>
                <a:pPr marL="285750" indent="-285750">
                  <a:buClr>
                    <a:srgbClr val="FF725E"/>
                  </a:buClr>
                  <a:buFont typeface="Wingdings" panose="05000000000000000000" pitchFamily="2" charset="2"/>
                  <a:buChar char="l"/>
                </a:pPr>
                <a:r>
                  <a:rPr lang="en-CA" dirty="0"/>
                  <a:t>Change log</a:t>
                </a:r>
              </a:p>
              <a:p>
                <a:pPr marL="285750" indent="-285750">
                  <a:buClr>
                    <a:srgbClr val="FF725E"/>
                  </a:buClr>
                  <a:buFont typeface="Wingdings" panose="05000000000000000000" pitchFamily="2" charset="2"/>
                  <a:buChar char="l"/>
                </a:pPr>
                <a:r>
                  <a:rPr lang="en-CA" dirty="0"/>
                  <a:t>Lesson Learned Register</a:t>
                </a:r>
              </a:p>
            </p:txBody>
          </p:sp>
          <p:sp>
            <p:nvSpPr>
              <p:cNvPr id="10" name="Double Bracket 9">
                <a:extLst>
                  <a:ext uri="{FF2B5EF4-FFF2-40B4-BE49-F238E27FC236}">
                    <a16:creationId xmlns:a16="http://schemas.microsoft.com/office/drawing/2014/main" id="{4C4061C4-F89C-C6A7-531D-02996D10702C}"/>
                  </a:ext>
                </a:extLst>
              </p:cNvPr>
              <p:cNvSpPr/>
              <p:nvPr/>
            </p:nvSpPr>
            <p:spPr>
              <a:xfrm>
                <a:off x="2637240" y="4030859"/>
                <a:ext cx="2919960" cy="825713"/>
              </a:xfrm>
              <a:prstGeom prst="bracketPair">
                <a:avLst/>
              </a:prstGeom>
              <a:noFill/>
              <a:ln w="38100">
                <a:solidFill>
                  <a:srgbClr val="FF725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grpSp>
        <p:grpSp>
          <p:nvGrpSpPr>
            <p:cNvPr id="427" name="Group 426">
              <a:extLst>
                <a:ext uri="{FF2B5EF4-FFF2-40B4-BE49-F238E27FC236}">
                  <a16:creationId xmlns:a16="http://schemas.microsoft.com/office/drawing/2014/main" id="{3F715CA6-FC1E-42D8-0E46-DC2961E2E128}"/>
                </a:ext>
              </a:extLst>
            </p:cNvPr>
            <p:cNvGrpSpPr/>
            <p:nvPr/>
          </p:nvGrpSpPr>
          <p:grpSpPr>
            <a:xfrm>
              <a:off x="6373901" y="3152415"/>
              <a:ext cx="1389190" cy="858154"/>
              <a:chOff x="6137398" y="2802592"/>
              <a:chExt cx="1389190" cy="858154"/>
            </a:xfrm>
          </p:grpSpPr>
          <p:grpSp>
            <p:nvGrpSpPr>
              <p:cNvPr id="3" name="Group 2">
                <a:extLst>
                  <a:ext uri="{FF2B5EF4-FFF2-40B4-BE49-F238E27FC236}">
                    <a16:creationId xmlns:a16="http://schemas.microsoft.com/office/drawing/2014/main" id="{57880A97-4D60-B4AE-F753-54E225620985}"/>
                  </a:ext>
                </a:extLst>
              </p:cNvPr>
              <p:cNvGrpSpPr/>
              <p:nvPr/>
            </p:nvGrpSpPr>
            <p:grpSpPr>
              <a:xfrm>
                <a:off x="6137398" y="2802592"/>
                <a:ext cx="1389190" cy="858154"/>
                <a:chOff x="1014963" y="2895179"/>
                <a:chExt cx="1518434" cy="1069806"/>
              </a:xfrm>
            </p:grpSpPr>
            <p:sp>
              <p:nvSpPr>
                <p:cNvPr id="19" name="Arrow: Curved Down 18">
                  <a:extLst>
                    <a:ext uri="{FF2B5EF4-FFF2-40B4-BE49-F238E27FC236}">
                      <a16:creationId xmlns:a16="http://schemas.microsoft.com/office/drawing/2014/main" id="{78ACDF43-7FD0-E597-008F-4DA47C666959}"/>
                    </a:ext>
                  </a:extLst>
                </p:cNvPr>
                <p:cNvSpPr/>
                <p:nvPr/>
              </p:nvSpPr>
              <p:spPr>
                <a:xfrm rot="16200000" flipV="1">
                  <a:off x="1812804" y="3125023"/>
                  <a:ext cx="950438" cy="490749"/>
                </a:xfrm>
                <a:prstGeom prst="curvedDownArrow">
                  <a:avLst>
                    <a:gd name="adj1" fmla="val 25000"/>
                    <a:gd name="adj2" fmla="val 87066"/>
                    <a:gd name="adj3" fmla="val 34950"/>
                  </a:avLst>
                </a:prstGeom>
                <a:solidFill>
                  <a:srgbClr val="FF7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20" name="Arrow: Curved Down 19">
                  <a:extLst>
                    <a:ext uri="{FF2B5EF4-FFF2-40B4-BE49-F238E27FC236}">
                      <a16:creationId xmlns:a16="http://schemas.microsoft.com/office/drawing/2014/main" id="{E75E3D3B-79AD-D128-2171-EBADE9AEE57D}"/>
                    </a:ext>
                  </a:extLst>
                </p:cNvPr>
                <p:cNvSpPr/>
                <p:nvPr/>
              </p:nvSpPr>
              <p:spPr>
                <a:xfrm rot="16200000" flipH="1">
                  <a:off x="754750" y="3214020"/>
                  <a:ext cx="1011178" cy="490751"/>
                </a:xfrm>
                <a:prstGeom prst="curvedDownArrow">
                  <a:avLst>
                    <a:gd name="adj1" fmla="val 25000"/>
                    <a:gd name="adj2" fmla="val 87066"/>
                    <a:gd name="adj3" fmla="val 34950"/>
                  </a:avLst>
                </a:prstGeom>
                <a:solidFill>
                  <a:srgbClr val="FF7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grpSp>
          <p:sp>
            <p:nvSpPr>
              <p:cNvPr id="23" name="TextBox 22">
                <a:extLst>
                  <a:ext uri="{FF2B5EF4-FFF2-40B4-BE49-F238E27FC236}">
                    <a16:creationId xmlns:a16="http://schemas.microsoft.com/office/drawing/2014/main" id="{FAE964D8-9342-3A0B-D32B-3044879FA2A1}"/>
                  </a:ext>
                </a:extLst>
              </p:cNvPr>
              <p:cNvSpPr txBox="1"/>
              <p:nvPr/>
            </p:nvSpPr>
            <p:spPr>
              <a:xfrm>
                <a:off x="6259340" y="3020481"/>
                <a:ext cx="1145309" cy="338554"/>
              </a:xfrm>
              <a:prstGeom prst="rect">
                <a:avLst/>
              </a:prstGeom>
              <a:noFill/>
            </p:spPr>
            <p:txBody>
              <a:bodyPr wrap="square" rtlCol="0">
                <a:spAutoFit/>
              </a:bodyPr>
              <a:lstStyle/>
              <a:p>
                <a:pPr algn="ctr"/>
                <a:r>
                  <a:rPr lang="en-CA" sz="1600" b="1" dirty="0">
                    <a:solidFill>
                      <a:srgbClr val="FF725E"/>
                    </a:solidFill>
                  </a:rPr>
                  <a:t>Update</a:t>
                </a:r>
              </a:p>
            </p:txBody>
          </p:sp>
        </p:grpSp>
      </p:grpSp>
      <p:grpSp>
        <p:nvGrpSpPr>
          <p:cNvPr id="391" name="Group 390">
            <a:extLst>
              <a:ext uri="{FF2B5EF4-FFF2-40B4-BE49-F238E27FC236}">
                <a16:creationId xmlns:a16="http://schemas.microsoft.com/office/drawing/2014/main" id="{20523A39-90F3-62C8-FA8A-66E70E5DC890}"/>
              </a:ext>
            </a:extLst>
          </p:cNvPr>
          <p:cNvGrpSpPr/>
          <p:nvPr/>
        </p:nvGrpSpPr>
        <p:grpSpPr>
          <a:xfrm>
            <a:off x="320176" y="4158285"/>
            <a:ext cx="1413852" cy="725352"/>
            <a:chOff x="4132535" y="1540309"/>
            <a:chExt cx="1360250" cy="805697"/>
          </a:xfrm>
        </p:grpSpPr>
        <p:grpSp>
          <p:nvGrpSpPr>
            <p:cNvPr id="392" name="Google Shape;638;p35">
              <a:extLst>
                <a:ext uri="{FF2B5EF4-FFF2-40B4-BE49-F238E27FC236}">
                  <a16:creationId xmlns:a16="http://schemas.microsoft.com/office/drawing/2014/main" id="{0E5AC7E1-3970-42EA-EFA6-EF173D131C6B}"/>
                </a:ext>
              </a:extLst>
            </p:cNvPr>
            <p:cNvGrpSpPr/>
            <p:nvPr/>
          </p:nvGrpSpPr>
          <p:grpSpPr>
            <a:xfrm>
              <a:off x="4149460" y="1540309"/>
              <a:ext cx="1300364" cy="805697"/>
              <a:chOff x="713225" y="1832600"/>
              <a:chExt cx="845400" cy="904375"/>
            </a:xfrm>
          </p:grpSpPr>
          <p:sp>
            <p:nvSpPr>
              <p:cNvPr id="394" name="Google Shape;639;p35">
                <a:extLst>
                  <a:ext uri="{FF2B5EF4-FFF2-40B4-BE49-F238E27FC236}">
                    <a16:creationId xmlns:a16="http://schemas.microsoft.com/office/drawing/2014/main" id="{6AC5FFCF-AA74-5FC5-3089-1787B4CC935B}"/>
                  </a:ext>
                </a:extLst>
              </p:cNvPr>
              <p:cNvSpPr/>
              <p:nvPr/>
            </p:nvSpPr>
            <p:spPr>
              <a:xfrm>
                <a:off x="713225" y="1891575"/>
                <a:ext cx="845400" cy="845400"/>
              </a:xfrm>
              <a:prstGeom prst="rect">
                <a:avLst/>
              </a:prstGeom>
              <a:noFill/>
              <a:ln w="28575" cap="flat" cmpd="sng">
                <a:solidFill>
                  <a:srgbClr val="FFC000"/>
                </a:solidFill>
                <a:prstDash val="sys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640;p35">
                <a:extLst>
                  <a:ext uri="{FF2B5EF4-FFF2-40B4-BE49-F238E27FC236}">
                    <a16:creationId xmlns:a16="http://schemas.microsoft.com/office/drawing/2014/main" id="{11CA76D9-BBB1-9FC7-89AB-EAA47FCF5C2A}"/>
                  </a:ext>
                </a:extLst>
              </p:cNvPr>
              <p:cNvSpPr/>
              <p:nvPr/>
            </p:nvSpPr>
            <p:spPr>
              <a:xfrm>
                <a:off x="1072625" y="1832600"/>
                <a:ext cx="126600" cy="12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3" name="TextBox 392">
              <a:extLst>
                <a:ext uri="{FF2B5EF4-FFF2-40B4-BE49-F238E27FC236}">
                  <a16:creationId xmlns:a16="http://schemas.microsoft.com/office/drawing/2014/main" id="{3CA043ED-2314-E406-C9D6-8BB99C41EDF6}"/>
                </a:ext>
              </a:extLst>
            </p:cNvPr>
            <p:cNvSpPr txBox="1"/>
            <p:nvPr/>
          </p:nvSpPr>
          <p:spPr>
            <a:xfrm>
              <a:off x="4132535" y="1660083"/>
              <a:ext cx="1360250" cy="543276"/>
            </a:xfrm>
            <a:prstGeom prst="rect">
              <a:avLst/>
            </a:prstGeom>
            <a:noFill/>
          </p:spPr>
          <p:txBody>
            <a:bodyPr wrap="square" rtlCol="0">
              <a:spAutoFit/>
            </a:bodyPr>
            <a:lstStyle/>
            <a:p>
              <a:pPr algn="ctr"/>
              <a:r>
                <a:rPr lang="en-CA" dirty="0"/>
                <a:t>Updated Work Performance</a:t>
              </a:r>
            </a:p>
          </p:txBody>
        </p:sp>
      </p:grpSp>
      <p:grpSp>
        <p:nvGrpSpPr>
          <p:cNvPr id="429" name="Group 428">
            <a:extLst>
              <a:ext uri="{FF2B5EF4-FFF2-40B4-BE49-F238E27FC236}">
                <a16:creationId xmlns:a16="http://schemas.microsoft.com/office/drawing/2014/main" id="{1E507033-F661-F4C4-25D4-63F7A7C5DC1F}"/>
              </a:ext>
            </a:extLst>
          </p:cNvPr>
          <p:cNvGrpSpPr/>
          <p:nvPr/>
        </p:nvGrpSpPr>
        <p:grpSpPr>
          <a:xfrm>
            <a:off x="420068" y="1234556"/>
            <a:ext cx="4171399" cy="2709399"/>
            <a:chOff x="169911" y="1229213"/>
            <a:chExt cx="4171399" cy="2709399"/>
          </a:xfrm>
        </p:grpSpPr>
        <p:grpSp>
          <p:nvGrpSpPr>
            <p:cNvPr id="27" name="Group 26">
              <a:extLst>
                <a:ext uri="{FF2B5EF4-FFF2-40B4-BE49-F238E27FC236}">
                  <a16:creationId xmlns:a16="http://schemas.microsoft.com/office/drawing/2014/main" id="{EB459CE1-A135-84B4-5C9E-7BD3CBBBD8C2}"/>
                </a:ext>
              </a:extLst>
            </p:cNvPr>
            <p:cNvGrpSpPr/>
            <p:nvPr/>
          </p:nvGrpSpPr>
          <p:grpSpPr>
            <a:xfrm>
              <a:off x="264019" y="1229983"/>
              <a:ext cx="1241593" cy="1100486"/>
              <a:chOff x="3555830" y="1317181"/>
              <a:chExt cx="1048877" cy="903598"/>
            </a:xfrm>
          </p:grpSpPr>
          <p:sp>
            <p:nvSpPr>
              <p:cNvPr id="29" name="TextBox 28">
                <a:extLst>
                  <a:ext uri="{FF2B5EF4-FFF2-40B4-BE49-F238E27FC236}">
                    <a16:creationId xmlns:a16="http://schemas.microsoft.com/office/drawing/2014/main" id="{6FD616F6-89B1-1B65-66C7-47741E0A4811}"/>
                  </a:ext>
                </a:extLst>
              </p:cNvPr>
              <p:cNvSpPr txBox="1"/>
              <p:nvPr/>
            </p:nvSpPr>
            <p:spPr>
              <a:xfrm>
                <a:off x="3585523" y="1489585"/>
                <a:ext cx="994647" cy="539282"/>
              </a:xfrm>
              <a:prstGeom prst="rect">
                <a:avLst/>
              </a:prstGeom>
              <a:noFill/>
            </p:spPr>
            <p:txBody>
              <a:bodyPr wrap="square" rtlCol="0">
                <a:spAutoFit/>
              </a:bodyPr>
              <a:lstStyle/>
              <a:p>
                <a:pPr marL="158750" indent="0" algn="ctr">
                  <a:buClr>
                    <a:srgbClr val="FF725E"/>
                  </a:buClr>
                  <a:buNone/>
                </a:pPr>
                <a:r>
                  <a:rPr lang="en-US" b="1" dirty="0"/>
                  <a:t>Validate &amp; Control</a:t>
                </a:r>
              </a:p>
              <a:p>
                <a:pPr marL="158750" indent="0" algn="ctr">
                  <a:buClr>
                    <a:srgbClr val="FF725E"/>
                  </a:buClr>
                  <a:buNone/>
                </a:pPr>
                <a:r>
                  <a:rPr lang="en-US" b="1" dirty="0"/>
                  <a:t>Scope</a:t>
                </a:r>
              </a:p>
            </p:txBody>
          </p:sp>
          <p:grpSp>
            <p:nvGrpSpPr>
              <p:cNvPr id="28" name="Group 27">
                <a:extLst>
                  <a:ext uri="{FF2B5EF4-FFF2-40B4-BE49-F238E27FC236}">
                    <a16:creationId xmlns:a16="http://schemas.microsoft.com/office/drawing/2014/main" id="{90E9A585-675C-48A0-B730-E137EC71C887}"/>
                  </a:ext>
                </a:extLst>
              </p:cNvPr>
              <p:cNvGrpSpPr/>
              <p:nvPr/>
            </p:nvGrpSpPr>
            <p:grpSpPr>
              <a:xfrm>
                <a:off x="3555830" y="1317181"/>
                <a:ext cx="1048877" cy="903598"/>
                <a:chOff x="3555830" y="1317181"/>
                <a:chExt cx="1048877" cy="903598"/>
              </a:xfrm>
            </p:grpSpPr>
            <p:sp>
              <p:nvSpPr>
                <p:cNvPr id="30" name="Oval 29">
                  <a:extLst>
                    <a:ext uri="{FF2B5EF4-FFF2-40B4-BE49-F238E27FC236}">
                      <a16:creationId xmlns:a16="http://schemas.microsoft.com/office/drawing/2014/main" id="{A85B44A8-5EBF-4691-6A1F-AEFF8713EF03}"/>
                    </a:ext>
                  </a:extLst>
                </p:cNvPr>
                <p:cNvSpPr/>
                <p:nvPr/>
              </p:nvSpPr>
              <p:spPr>
                <a:xfrm>
                  <a:off x="3653196" y="1317181"/>
                  <a:ext cx="951511" cy="903598"/>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endParaRPr lang="en-CA" sz="1200">
                    <a:solidFill>
                      <a:srgbClr val="000000"/>
                    </a:solidFill>
                    <a:latin typeface="Arial"/>
                    <a:cs typeface="Arial"/>
                  </a:endParaRPr>
                </a:p>
              </p:txBody>
            </p:sp>
            <p:sp>
              <p:nvSpPr>
                <p:cNvPr id="31" name="Google Shape;640;p35">
                  <a:extLst>
                    <a:ext uri="{FF2B5EF4-FFF2-40B4-BE49-F238E27FC236}">
                      <a16:creationId xmlns:a16="http://schemas.microsoft.com/office/drawing/2014/main" id="{14504397-B607-0203-481C-CEB5785138B7}"/>
                    </a:ext>
                  </a:extLst>
                </p:cNvPr>
                <p:cNvSpPr/>
                <p:nvPr/>
              </p:nvSpPr>
              <p:spPr>
                <a:xfrm>
                  <a:off x="3555830" y="1664241"/>
                  <a:ext cx="194732" cy="112786"/>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grpSp>
        <p:grpSp>
          <p:nvGrpSpPr>
            <p:cNvPr id="25" name="Group 24">
              <a:extLst>
                <a:ext uri="{FF2B5EF4-FFF2-40B4-BE49-F238E27FC236}">
                  <a16:creationId xmlns:a16="http://schemas.microsoft.com/office/drawing/2014/main" id="{145F6668-B925-E58F-0778-F353C60A1FCE}"/>
                </a:ext>
              </a:extLst>
            </p:cNvPr>
            <p:cNvGrpSpPr/>
            <p:nvPr/>
          </p:nvGrpSpPr>
          <p:grpSpPr>
            <a:xfrm>
              <a:off x="1597389" y="1229213"/>
              <a:ext cx="1241593" cy="1100486"/>
              <a:chOff x="3555830" y="1317181"/>
              <a:chExt cx="1048877" cy="903598"/>
            </a:xfrm>
          </p:grpSpPr>
          <p:sp>
            <p:nvSpPr>
              <p:cNvPr id="26" name="TextBox 25">
                <a:extLst>
                  <a:ext uri="{FF2B5EF4-FFF2-40B4-BE49-F238E27FC236}">
                    <a16:creationId xmlns:a16="http://schemas.microsoft.com/office/drawing/2014/main" id="{26480D24-7C38-0E11-E23A-574C98785D1F}"/>
                  </a:ext>
                </a:extLst>
              </p:cNvPr>
              <p:cNvSpPr txBox="1"/>
              <p:nvPr/>
            </p:nvSpPr>
            <p:spPr>
              <a:xfrm>
                <a:off x="3577337" y="1473681"/>
                <a:ext cx="994647" cy="539282"/>
              </a:xfrm>
              <a:prstGeom prst="rect">
                <a:avLst/>
              </a:prstGeom>
              <a:noFill/>
            </p:spPr>
            <p:txBody>
              <a:bodyPr wrap="square" rtlCol="0">
                <a:spAutoFit/>
              </a:bodyPr>
              <a:lstStyle/>
              <a:p>
                <a:pPr marL="158750" indent="0" algn="ctr">
                  <a:buClr>
                    <a:srgbClr val="FF725E"/>
                  </a:buClr>
                  <a:buNone/>
                </a:pPr>
                <a:r>
                  <a:rPr lang="en-US" b="1" dirty="0"/>
                  <a:t>Control Cost &amp; Schedule</a:t>
                </a:r>
              </a:p>
            </p:txBody>
          </p:sp>
          <p:grpSp>
            <p:nvGrpSpPr>
              <p:cNvPr id="33" name="Group 32">
                <a:extLst>
                  <a:ext uri="{FF2B5EF4-FFF2-40B4-BE49-F238E27FC236}">
                    <a16:creationId xmlns:a16="http://schemas.microsoft.com/office/drawing/2014/main" id="{93536F8A-FBFB-DEC5-9122-EE121DB30AE0}"/>
                  </a:ext>
                </a:extLst>
              </p:cNvPr>
              <p:cNvGrpSpPr/>
              <p:nvPr/>
            </p:nvGrpSpPr>
            <p:grpSpPr>
              <a:xfrm>
                <a:off x="3555830" y="1317181"/>
                <a:ext cx="1048877" cy="903598"/>
                <a:chOff x="3555830" y="1317181"/>
                <a:chExt cx="1048877" cy="903598"/>
              </a:xfrm>
            </p:grpSpPr>
            <p:sp>
              <p:nvSpPr>
                <p:cNvPr id="34" name="Oval 33">
                  <a:extLst>
                    <a:ext uri="{FF2B5EF4-FFF2-40B4-BE49-F238E27FC236}">
                      <a16:creationId xmlns:a16="http://schemas.microsoft.com/office/drawing/2014/main" id="{F0612DB5-75EC-B4C4-92D4-0D3AEBD8AB1A}"/>
                    </a:ext>
                  </a:extLst>
                </p:cNvPr>
                <p:cNvSpPr/>
                <p:nvPr/>
              </p:nvSpPr>
              <p:spPr>
                <a:xfrm>
                  <a:off x="3653196" y="1317181"/>
                  <a:ext cx="951511" cy="903598"/>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endParaRPr lang="en-CA" sz="1200">
                    <a:solidFill>
                      <a:srgbClr val="000000"/>
                    </a:solidFill>
                    <a:latin typeface="Arial"/>
                    <a:cs typeface="Arial"/>
                  </a:endParaRPr>
                </a:p>
              </p:txBody>
            </p:sp>
            <p:sp>
              <p:nvSpPr>
                <p:cNvPr id="35" name="Google Shape;640;p35">
                  <a:extLst>
                    <a:ext uri="{FF2B5EF4-FFF2-40B4-BE49-F238E27FC236}">
                      <a16:creationId xmlns:a16="http://schemas.microsoft.com/office/drawing/2014/main" id="{A9239959-6063-017E-5E3A-EC4B12B82F23}"/>
                    </a:ext>
                  </a:extLst>
                </p:cNvPr>
                <p:cNvSpPr/>
                <p:nvPr/>
              </p:nvSpPr>
              <p:spPr>
                <a:xfrm>
                  <a:off x="3555830" y="1664241"/>
                  <a:ext cx="194732" cy="112786"/>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grpSp>
        <p:grpSp>
          <p:nvGrpSpPr>
            <p:cNvPr id="36" name="Group 35">
              <a:extLst>
                <a:ext uri="{FF2B5EF4-FFF2-40B4-BE49-F238E27FC236}">
                  <a16:creationId xmlns:a16="http://schemas.microsoft.com/office/drawing/2014/main" id="{39A6B11C-DE7B-DE66-D8A5-BE821ABE2CFF}"/>
                </a:ext>
              </a:extLst>
            </p:cNvPr>
            <p:cNvGrpSpPr/>
            <p:nvPr/>
          </p:nvGrpSpPr>
          <p:grpSpPr>
            <a:xfrm>
              <a:off x="169911" y="2431761"/>
              <a:ext cx="1413969" cy="1100486"/>
              <a:chOff x="3492989" y="1317181"/>
              <a:chExt cx="1194497" cy="903598"/>
            </a:xfrm>
          </p:grpSpPr>
          <p:sp>
            <p:nvSpPr>
              <p:cNvPr id="37" name="TextBox 36">
                <a:extLst>
                  <a:ext uri="{FF2B5EF4-FFF2-40B4-BE49-F238E27FC236}">
                    <a16:creationId xmlns:a16="http://schemas.microsoft.com/office/drawing/2014/main" id="{5C9FB578-B995-6E6E-6CF7-7F46ABAF1CAF}"/>
                  </a:ext>
                </a:extLst>
              </p:cNvPr>
              <p:cNvSpPr txBox="1"/>
              <p:nvPr/>
            </p:nvSpPr>
            <p:spPr>
              <a:xfrm>
                <a:off x="3492989" y="1559208"/>
                <a:ext cx="1194497" cy="381991"/>
              </a:xfrm>
              <a:prstGeom prst="rect">
                <a:avLst/>
              </a:prstGeom>
              <a:noFill/>
            </p:spPr>
            <p:txBody>
              <a:bodyPr wrap="square" rtlCol="0">
                <a:spAutoFit/>
              </a:bodyPr>
              <a:lstStyle/>
              <a:p>
                <a:pPr marL="158750" indent="0" algn="ctr">
                  <a:buClr>
                    <a:srgbClr val="FF725E"/>
                  </a:buClr>
                  <a:buNone/>
                </a:pPr>
                <a:r>
                  <a:rPr lang="en-US" b="1" dirty="0"/>
                  <a:t>Control Resources</a:t>
                </a:r>
              </a:p>
            </p:txBody>
          </p:sp>
          <p:grpSp>
            <p:nvGrpSpPr>
              <p:cNvPr id="38" name="Group 37">
                <a:extLst>
                  <a:ext uri="{FF2B5EF4-FFF2-40B4-BE49-F238E27FC236}">
                    <a16:creationId xmlns:a16="http://schemas.microsoft.com/office/drawing/2014/main" id="{9596216C-1BEB-F0FE-DD52-AE6F4EA89912}"/>
                  </a:ext>
                </a:extLst>
              </p:cNvPr>
              <p:cNvGrpSpPr/>
              <p:nvPr/>
            </p:nvGrpSpPr>
            <p:grpSpPr>
              <a:xfrm>
                <a:off x="3555830" y="1317181"/>
                <a:ext cx="1048877" cy="903598"/>
                <a:chOff x="3555830" y="1317181"/>
                <a:chExt cx="1048877" cy="903598"/>
              </a:xfrm>
            </p:grpSpPr>
            <p:sp>
              <p:nvSpPr>
                <p:cNvPr id="39" name="Oval 38">
                  <a:extLst>
                    <a:ext uri="{FF2B5EF4-FFF2-40B4-BE49-F238E27FC236}">
                      <a16:creationId xmlns:a16="http://schemas.microsoft.com/office/drawing/2014/main" id="{F7630DF6-7292-4CB9-B494-24CB683488E4}"/>
                    </a:ext>
                  </a:extLst>
                </p:cNvPr>
                <p:cNvSpPr/>
                <p:nvPr/>
              </p:nvSpPr>
              <p:spPr>
                <a:xfrm>
                  <a:off x="3653196" y="1317181"/>
                  <a:ext cx="951511" cy="903598"/>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endParaRPr lang="en-CA" sz="1200">
                    <a:solidFill>
                      <a:srgbClr val="000000"/>
                    </a:solidFill>
                    <a:latin typeface="Arial"/>
                    <a:cs typeface="Arial"/>
                  </a:endParaRPr>
                </a:p>
              </p:txBody>
            </p:sp>
            <p:sp>
              <p:nvSpPr>
                <p:cNvPr id="40" name="Google Shape;640;p35">
                  <a:extLst>
                    <a:ext uri="{FF2B5EF4-FFF2-40B4-BE49-F238E27FC236}">
                      <a16:creationId xmlns:a16="http://schemas.microsoft.com/office/drawing/2014/main" id="{C514CD5E-6191-73BD-CA9E-55107D3DD3C8}"/>
                    </a:ext>
                  </a:extLst>
                </p:cNvPr>
                <p:cNvSpPr/>
                <p:nvPr/>
              </p:nvSpPr>
              <p:spPr>
                <a:xfrm>
                  <a:off x="3555830" y="1664241"/>
                  <a:ext cx="194732" cy="112786"/>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grpSp>
        <p:grpSp>
          <p:nvGrpSpPr>
            <p:cNvPr id="41" name="Group 40">
              <a:extLst>
                <a:ext uri="{FF2B5EF4-FFF2-40B4-BE49-F238E27FC236}">
                  <a16:creationId xmlns:a16="http://schemas.microsoft.com/office/drawing/2014/main" id="{61C1CAB7-F00C-7B1B-0B29-003451FDEC35}"/>
                </a:ext>
              </a:extLst>
            </p:cNvPr>
            <p:cNvGrpSpPr/>
            <p:nvPr/>
          </p:nvGrpSpPr>
          <p:grpSpPr>
            <a:xfrm>
              <a:off x="2960989" y="1244947"/>
              <a:ext cx="1241593" cy="1100486"/>
              <a:chOff x="3555830" y="1317181"/>
              <a:chExt cx="1048877" cy="903598"/>
            </a:xfrm>
          </p:grpSpPr>
          <p:sp>
            <p:nvSpPr>
              <p:cNvPr id="42" name="TextBox 41">
                <a:extLst>
                  <a:ext uri="{FF2B5EF4-FFF2-40B4-BE49-F238E27FC236}">
                    <a16:creationId xmlns:a16="http://schemas.microsoft.com/office/drawing/2014/main" id="{99C33BF1-92DB-4288-3680-84790761EF63}"/>
                  </a:ext>
                </a:extLst>
              </p:cNvPr>
              <p:cNvSpPr txBox="1"/>
              <p:nvPr/>
            </p:nvSpPr>
            <p:spPr>
              <a:xfrm>
                <a:off x="3585525" y="1541091"/>
                <a:ext cx="994647" cy="381991"/>
              </a:xfrm>
              <a:prstGeom prst="rect">
                <a:avLst/>
              </a:prstGeom>
              <a:noFill/>
            </p:spPr>
            <p:txBody>
              <a:bodyPr wrap="square" rtlCol="0">
                <a:spAutoFit/>
              </a:bodyPr>
              <a:lstStyle/>
              <a:p>
                <a:pPr marL="158750" indent="0" algn="ctr">
                  <a:buClr>
                    <a:srgbClr val="FF725E"/>
                  </a:buClr>
                  <a:buNone/>
                </a:pPr>
                <a:r>
                  <a:rPr lang="en-US" b="1" dirty="0"/>
                  <a:t>Control Quality</a:t>
                </a:r>
              </a:p>
            </p:txBody>
          </p:sp>
          <p:grpSp>
            <p:nvGrpSpPr>
              <p:cNvPr id="43" name="Group 42">
                <a:extLst>
                  <a:ext uri="{FF2B5EF4-FFF2-40B4-BE49-F238E27FC236}">
                    <a16:creationId xmlns:a16="http://schemas.microsoft.com/office/drawing/2014/main" id="{C5548D8F-3717-769D-30C7-AFEE31C6CD5E}"/>
                  </a:ext>
                </a:extLst>
              </p:cNvPr>
              <p:cNvGrpSpPr/>
              <p:nvPr/>
            </p:nvGrpSpPr>
            <p:grpSpPr>
              <a:xfrm>
                <a:off x="3555830" y="1317181"/>
                <a:ext cx="1048877" cy="903598"/>
                <a:chOff x="3555830" y="1317181"/>
                <a:chExt cx="1048877" cy="903598"/>
              </a:xfrm>
            </p:grpSpPr>
            <p:sp>
              <p:nvSpPr>
                <p:cNvPr id="45" name="Oval 44">
                  <a:extLst>
                    <a:ext uri="{FF2B5EF4-FFF2-40B4-BE49-F238E27FC236}">
                      <a16:creationId xmlns:a16="http://schemas.microsoft.com/office/drawing/2014/main" id="{98283F2D-6995-0D13-560A-D5161CF400D8}"/>
                    </a:ext>
                  </a:extLst>
                </p:cNvPr>
                <p:cNvSpPr/>
                <p:nvPr/>
              </p:nvSpPr>
              <p:spPr>
                <a:xfrm>
                  <a:off x="3653196" y="1317181"/>
                  <a:ext cx="951511" cy="903598"/>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endParaRPr lang="en-CA" sz="1200">
                    <a:solidFill>
                      <a:srgbClr val="000000"/>
                    </a:solidFill>
                    <a:latin typeface="Arial"/>
                    <a:cs typeface="Arial"/>
                  </a:endParaRPr>
                </a:p>
              </p:txBody>
            </p:sp>
            <p:sp>
              <p:nvSpPr>
                <p:cNvPr id="46" name="Google Shape;640;p35">
                  <a:extLst>
                    <a:ext uri="{FF2B5EF4-FFF2-40B4-BE49-F238E27FC236}">
                      <a16:creationId xmlns:a16="http://schemas.microsoft.com/office/drawing/2014/main" id="{03D29E38-EE40-2219-21BC-0EC453FCAD6D}"/>
                    </a:ext>
                  </a:extLst>
                </p:cNvPr>
                <p:cNvSpPr/>
                <p:nvPr/>
              </p:nvSpPr>
              <p:spPr>
                <a:xfrm>
                  <a:off x="3555830" y="1664241"/>
                  <a:ext cx="194732" cy="112786"/>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grpSp>
        <p:grpSp>
          <p:nvGrpSpPr>
            <p:cNvPr id="47" name="Group 46">
              <a:extLst>
                <a:ext uri="{FF2B5EF4-FFF2-40B4-BE49-F238E27FC236}">
                  <a16:creationId xmlns:a16="http://schemas.microsoft.com/office/drawing/2014/main" id="{2C831011-BD15-CFEA-1E1E-D406A2CD539D}"/>
                </a:ext>
              </a:extLst>
            </p:cNvPr>
            <p:cNvGrpSpPr/>
            <p:nvPr/>
          </p:nvGrpSpPr>
          <p:grpSpPr>
            <a:xfrm>
              <a:off x="1502334" y="2409738"/>
              <a:ext cx="1413968" cy="1100486"/>
              <a:chOff x="3468571" y="1317181"/>
              <a:chExt cx="1194497" cy="903598"/>
            </a:xfrm>
          </p:grpSpPr>
          <p:sp>
            <p:nvSpPr>
              <p:cNvPr id="50" name="TextBox 49">
                <a:extLst>
                  <a:ext uri="{FF2B5EF4-FFF2-40B4-BE49-F238E27FC236}">
                    <a16:creationId xmlns:a16="http://schemas.microsoft.com/office/drawing/2014/main" id="{8D5082C7-3582-0324-FDE5-0F1C71F5CB96}"/>
                  </a:ext>
                </a:extLst>
              </p:cNvPr>
              <p:cNvSpPr txBox="1"/>
              <p:nvPr/>
            </p:nvSpPr>
            <p:spPr>
              <a:xfrm>
                <a:off x="3468571" y="1506192"/>
                <a:ext cx="1194497" cy="539282"/>
              </a:xfrm>
              <a:prstGeom prst="rect">
                <a:avLst/>
              </a:prstGeom>
              <a:noFill/>
            </p:spPr>
            <p:txBody>
              <a:bodyPr wrap="square" rtlCol="0">
                <a:spAutoFit/>
              </a:bodyPr>
              <a:lstStyle/>
              <a:p>
                <a:pPr marL="158750" indent="0" algn="ctr">
                  <a:buClr>
                    <a:srgbClr val="FF725E"/>
                  </a:buClr>
                  <a:buNone/>
                </a:pPr>
                <a:r>
                  <a:rPr lang="en-US" b="1" dirty="0"/>
                  <a:t>Monitor Communications</a:t>
                </a:r>
              </a:p>
            </p:txBody>
          </p:sp>
          <p:grpSp>
            <p:nvGrpSpPr>
              <p:cNvPr id="54" name="Group 53">
                <a:extLst>
                  <a:ext uri="{FF2B5EF4-FFF2-40B4-BE49-F238E27FC236}">
                    <a16:creationId xmlns:a16="http://schemas.microsoft.com/office/drawing/2014/main" id="{8EF343B9-1DCE-0BCC-D91C-388AFD1C8EB6}"/>
                  </a:ext>
                </a:extLst>
              </p:cNvPr>
              <p:cNvGrpSpPr/>
              <p:nvPr/>
            </p:nvGrpSpPr>
            <p:grpSpPr>
              <a:xfrm>
                <a:off x="3555830" y="1317181"/>
                <a:ext cx="1048877" cy="903598"/>
                <a:chOff x="3555830" y="1317181"/>
                <a:chExt cx="1048877" cy="903598"/>
              </a:xfrm>
            </p:grpSpPr>
            <p:sp>
              <p:nvSpPr>
                <p:cNvPr id="55" name="Oval 54">
                  <a:extLst>
                    <a:ext uri="{FF2B5EF4-FFF2-40B4-BE49-F238E27FC236}">
                      <a16:creationId xmlns:a16="http://schemas.microsoft.com/office/drawing/2014/main" id="{E44754CA-A40F-6C2A-5ABD-04FD06CBEF89}"/>
                    </a:ext>
                  </a:extLst>
                </p:cNvPr>
                <p:cNvSpPr/>
                <p:nvPr/>
              </p:nvSpPr>
              <p:spPr>
                <a:xfrm>
                  <a:off x="3653196" y="1317181"/>
                  <a:ext cx="951511" cy="903598"/>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endParaRPr lang="en-CA" sz="1200">
                    <a:solidFill>
                      <a:srgbClr val="000000"/>
                    </a:solidFill>
                    <a:latin typeface="Arial"/>
                    <a:cs typeface="Arial"/>
                  </a:endParaRPr>
                </a:p>
              </p:txBody>
            </p:sp>
            <p:sp>
              <p:nvSpPr>
                <p:cNvPr id="56" name="Google Shape;640;p35">
                  <a:extLst>
                    <a:ext uri="{FF2B5EF4-FFF2-40B4-BE49-F238E27FC236}">
                      <a16:creationId xmlns:a16="http://schemas.microsoft.com/office/drawing/2014/main" id="{FD0DB0ED-2EC0-832B-4747-03C2FE056860}"/>
                    </a:ext>
                  </a:extLst>
                </p:cNvPr>
                <p:cNvSpPr/>
                <p:nvPr/>
              </p:nvSpPr>
              <p:spPr>
                <a:xfrm>
                  <a:off x="3555830" y="1664241"/>
                  <a:ext cx="194732" cy="112786"/>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grpSp>
        <p:grpSp>
          <p:nvGrpSpPr>
            <p:cNvPr id="386" name="Group 385">
              <a:extLst>
                <a:ext uri="{FF2B5EF4-FFF2-40B4-BE49-F238E27FC236}">
                  <a16:creationId xmlns:a16="http://schemas.microsoft.com/office/drawing/2014/main" id="{A3AFC487-0852-A1B1-9F3A-DBF502A6554B}"/>
                </a:ext>
              </a:extLst>
            </p:cNvPr>
            <p:cNvGrpSpPr/>
            <p:nvPr/>
          </p:nvGrpSpPr>
          <p:grpSpPr>
            <a:xfrm>
              <a:off x="2970914" y="2427422"/>
              <a:ext cx="1241593" cy="1100486"/>
              <a:chOff x="3555830" y="1317181"/>
              <a:chExt cx="1048877" cy="903598"/>
            </a:xfrm>
          </p:grpSpPr>
          <p:sp>
            <p:nvSpPr>
              <p:cNvPr id="387" name="TextBox 386">
                <a:extLst>
                  <a:ext uri="{FF2B5EF4-FFF2-40B4-BE49-F238E27FC236}">
                    <a16:creationId xmlns:a16="http://schemas.microsoft.com/office/drawing/2014/main" id="{C517ADC1-74C6-1663-277A-73C295A98623}"/>
                  </a:ext>
                </a:extLst>
              </p:cNvPr>
              <p:cNvSpPr txBox="1"/>
              <p:nvPr/>
            </p:nvSpPr>
            <p:spPr>
              <a:xfrm>
                <a:off x="3585525" y="1541091"/>
                <a:ext cx="994647" cy="381991"/>
              </a:xfrm>
              <a:prstGeom prst="rect">
                <a:avLst/>
              </a:prstGeom>
              <a:noFill/>
            </p:spPr>
            <p:txBody>
              <a:bodyPr wrap="square" rtlCol="0">
                <a:spAutoFit/>
              </a:bodyPr>
              <a:lstStyle/>
              <a:p>
                <a:pPr marL="158750" indent="0" algn="ctr">
                  <a:buClr>
                    <a:srgbClr val="FF725E"/>
                  </a:buClr>
                  <a:buNone/>
                </a:pPr>
                <a:r>
                  <a:rPr lang="en-US" b="1" dirty="0"/>
                  <a:t>Validate</a:t>
                </a:r>
              </a:p>
              <a:p>
                <a:pPr marL="158750" indent="0" algn="ctr">
                  <a:buClr>
                    <a:srgbClr val="FF725E"/>
                  </a:buClr>
                  <a:buNone/>
                </a:pPr>
                <a:r>
                  <a:rPr lang="en-US" b="1" dirty="0"/>
                  <a:t>Scope</a:t>
                </a:r>
              </a:p>
            </p:txBody>
          </p:sp>
          <p:grpSp>
            <p:nvGrpSpPr>
              <p:cNvPr id="388" name="Group 387">
                <a:extLst>
                  <a:ext uri="{FF2B5EF4-FFF2-40B4-BE49-F238E27FC236}">
                    <a16:creationId xmlns:a16="http://schemas.microsoft.com/office/drawing/2014/main" id="{4982DA03-D9C2-E704-1454-9E54B1C625B5}"/>
                  </a:ext>
                </a:extLst>
              </p:cNvPr>
              <p:cNvGrpSpPr/>
              <p:nvPr/>
            </p:nvGrpSpPr>
            <p:grpSpPr>
              <a:xfrm>
                <a:off x="3555830" y="1317181"/>
                <a:ext cx="1048877" cy="903598"/>
                <a:chOff x="3555830" y="1317181"/>
                <a:chExt cx="1048877" cy="903598"/>
              </a:xfrm>
            </p:grpSpPr>
            <p:sp>
              <p:nvSpPr>
                <p:cNvPr id="389" name="Oval 388">
                  <a:extLst>
                    <a:ext uri="{FF2B5EF4-FFF2-40B4-BE49-F238E27FC236}">
                      <a16:creationId xmlns:a16="http://schemas.microsoft.com/office/drawing/2014/main" id="{E109139D-5FD4-01FA-B913-1B81DDB17E33}"/>
                    </a:ext>
                  </a:extLst>
                </p:cNvPr>
                <p:cNvSpPr/>
                <p:nvPr/>
              </p:nvSpPr>
              <p:spPr>
                <a:xfrm>
                  <a:off x="3653196" y="1317181"/>
                  <a:ext cx="951511" cy="903598"/>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endParaRPr lang="en-CA" sz="1200">
                    <a:solidFill>
                      <a:srgbClr val="000000"/>
                    </a:solidFill>
                    <a:latin typeface="Arial"/>
                    <a:cs typeface="Arial"/>
                  </a:endParaRPr>
                </a:p>
              </p:txBody>
            </p:sp>
            <p:sp>
              <p:nvSpPr>
                <p:cNvPr id="390" name="Google Shape;640;p35">
                  <a:extLst>
                    <a:ext uri="{FF2B5EF4-FFF2-40B4-BE49-F238E27FC236}">
                      <a16:creationId xmlns:a16="http://schemas.microsoft.com/office/drawing/2014/main" id="{9607F111-1065-8337-5D8F-D0D7567572AC}"/>
                    </a:ext>
                  </a:extLst>
                </p:cNvPr>
                <p:cNvSpPr/>
                <p:nvPr/>
              </p:nvSpPr>
              <p:spPr>
                <a:xfrm>
                  <a:off x="3555830" y="1664241"/>
                  <a:ext cx="194732" cy="112786"/>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grpSp>
        <p:sp>
          <p:nvSpPr>
            <p:cNvPr id="411" name="Left Brace 410">
              <a:extLst>
                <a:ext uri="{FF2B5EF4-FFF2-40B4-BE49-F238E27FC236}">
                  <a16:creationId xmlns:a16="http://schemas.microsoft.com/office/drawing/2014/main" id="{CC837213-C13E-4F06-9982-E4A3F705CAB8}"/>
                </a:ext>
              </a:extLst>
            </p:cNvPr>
            <p:cNvSpPr/>
            <p:nvPr/>
          </p:nvSpPr>
          <p:spPr>
            <a:xfrm rot="16200000">
              <a:off x="2030438" y="1627740"/>
              <a:ext cx="490750" cy="4130994"/>
            </a:xfrm>
            <a:prstGeom prst="leftBrace">
              <a:avLst>
                <a:gd name="adj1" fmla="val 51449"/>
                <a:gd name="adj2" fmla="val 50000"/>
              </a:avLst>
            </a:prstGeom>
            <a:noFill/>
            <a:ln w="38100">
              <a:solidFill>
                <a:srgbClr val="FF725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grpSp>
      <p:grpSp>
        <p:nvGrpSpPr>
          <p:cNvPr id="416" name="Group 415">
            <a:extLst>
              <a:ext uri="{FF2B5EF4-FFF2-40B4-BE49-F238E27FC236}">
                <a16:creationId xmlns:a16="http://schemas.microsoft.com/office/drawing/2014/main" id="{C8C2ADBD-AC8F-3920-B2C3-CA5DE750AD78}"/>
              </a:ext>
            </a:extLst>
          </p:cNvPr>
          <p:cNvGrpSpPr/>
          <p:nvPr/>
        </p:nvGrpSpPr>
        <p:grpSpPr>
          <a:xfrm>
            <a:off x="1770622" y="4157675"/>
            <a:ext cx="1413852" cy="725352"/>
            <a:chOff x="4132535" y="1540309"/>
            <a:chExt cx="1360250" cy="805697"/>
          </a:xfrm>
        </p:grpSpPr>
        <p:grpSp>
          <p:nvGrpSpPr>
            <p:cNvPr id="417" name="Google Shape;638;p35">
              <a:extLst>
                <a:ext uri="{FF2B5EF4-FFF2-40B4-BE49-F238E27FC236}">
                  <a16:creationId xmlns:a16="http://schemas.microsoft.com/office/drawing/2014/main" id="{5737F4DD-88ED-D473-8859-FFFE40176FB0}"/>
                </a:ext>
              </a:extLst>
            </p:cNvPr>
            <p:cNvGrpSpPr/>
            <p:nvPr/>
          </p:nvGrpSpPr>
          <p:grpSpPr>
            <a:xfrm>
              <a:off x="4149460" y="1540309"/>
              <a:ext cx="1300364" cy="805697"/>
              <a:chOff x="713225" y="1832600"/>
              <a:chExt cx="845400" cy="904375"/>
            </a:xfrm>
          </p:grpSpPr>
          <p:sp>
            <p:nvSpPr>
              <p:cNvPr id="419" name="Google Shape;639;p35">
                <a:extLst>
                  <a:ext uri="{FF2B5EF4-FFF2-40B4-BE49-F238E27FC236}">
                    <a16:creationId xmlns:a16="http://schemas.microsoft.com/office/drawing/2014/main" id="{E369C782-DE7D-552D-FF68-F1FE9F3F4109}"/>
                  </a:ext>
                </a:extLst>
              </p:cNvPr>
              <p:cNvSpPr/>
              <p:nvPr/>
            </p:nvSpPr>
            <p:spPr>
              <a:xfrm>
                <a:off x="713225" y="1891575"/>
                <a:ext cx="845400" cy="845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640;p35">
                <a:extLst>
                  <a:ext uri="{FF2B5EF4-FFF2-40B4-BE49-F238E27FC236}">
                    <a16:creationId xmlns:a16="http://schemas.microsoft.com/office/drawing/2014/main" id="{456DC2C2-99D6-C09F-E6A8-3539E1120F50}"/>
                  </a:ext>
                </a:extLst>
              </p:cNvPr>
              <p:cNvSpPr/>
              <p:nvPr/>
            </p:nvSpPr>
            <p:spPr>
              <a:xfrm>
                <a:off x="1072625" y="1832600"/>
                <a:ext cx="126600" cy="12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 name="TextBox 417">
              <a:extLst>
                <a:ext uri="{FF2B5EF4-FFF2-40B4-BE49-F238E27FC236}">
                  <a16:creationId xmlns:a16="http://schemas.microsoft.com/office/drawing/2014/main" id="{8971A640-5ECE-CCF3-31AF-6FFCBD79F58D}"/>
                </a:ext>
              </a:extLst>
            </p:cNvPr>
            <p:cNvSpPr txBox="1"/>
            <p:nvPr/>
          </p:nvSpPr>
          <p:spPr>
            <a:xfrm>
              <a:off x="4132535" y="1660083"/>
              <a:ext cx="1360250" cy="581175"/>
            </a:xfrm>
            <a:prstGeom prst="rect">
              <a:avLst/>
            </a:prstGeom>
            <a:noFill/>
          </p:spPr>
          <p:txBody>
            <a:bodyPr wrap="square" rtlCol="0">
              <a:spAutoFit/>
            </a:bodyPr>
            <a:lstStyle/>
            <a:p>
              <a:pPr algn="ctr"/>
              <a:r>
                <a:rPr lang="en-CA" dirty="0"/>
                <a:t>Change Request</a:t>
              </a:r>
            </a:p>
          </p:txBody>
        </p:sp>
      </p:grpSp>
      <p:grpSp>
        <p:nvGrpSpPr>
          <p:cNvPr id="421" name="Group 420">
            <a:extLst>
              <a:ext uri="{FF2B5EF4-FFF2-40B4-BE49-F238E27FC236}">
                <a16:creationId xmlns:a16="http://schemas.microsoft.com/office/drawing/2014/main" id="{A4957FEA-8871-98F8-DA8E-7970625F85AE}"/>
              </a:ext>
            </a:extLst>
          </p:cNvPr>
          <p:cNvGrpSpPr/>
          <p:nvPr/>
        </p:nvGrpSpPr>
        <p:grpSpPr>
          <a:xfrm>
            <a:off x="3210742" y="4157675"/>
            <a:ext cx="1413852" cy="725352"/>
            <a:chOff x="4107643" y="1540309"/>
            <a:chExt cx="1360250" cy="805697"/>
          </a:xfrm>
        </p:grpSpPr>
        <p:grpSp>
          <p:nvGrpSpPr>
            <p:cNvPr id="422" name="Google Shape;638;p35">
              <a:extLst>
                <a:ext uri="{FF2B5EF4-FFF2-40B4-BE49-F238E27FC236}">
                  <a16:creationId xmlns:a16="http://schemas.microsoft.com/office/drawing/2014/main" id="{063F3821-F4C4-E21D-DFE6-A5DA00E787A9}"/>
                </a:ext>
              </a:extLst>
            </p:cNvPr>
            <p:cNvGrpSpPr/>
            <p:nvPr/>
          </p:nvGrpSpPr>
          <p:grpSpPr>
            <a:xfrm>
              <a:off x="4149460" y="1540309"/>
              <a:ext cx="1300364" cy="805697"/>
              <a:chOff x="713225" y="1832600"/>
              <a:chExt cx="845400" cy="904375"/>
            </a:xfrm>
          </p:grpSpPr>
          <p:sp>
            <p:nvSpPr>
              <p:cNvPr id="424" name="Google Shape;639;p35">
                <a:extLst>
                  <a:ext uri="{FF2B5EF4-FFF2-40B4-BE49-F238E27FC236}">
                    <a16:creationId xmlns:a16="http://schemas.microsoft.com/office/drawing/2014/main" id="{9BA6A19E-8A14-83C7-91A9-7A20B6DE76B9}"/>
                  </a:ext>
                </a:extLst>
              </p:cNvPr>
              <p:cNvSpPr/>
              <p:nvPr/>
            </p:nvSpPr>
            <p:spPr>
              <a:xfrm>
                <a:off x="713225" y="1891575"/>
                <a:ext cx="845400" cy="845400"/>
              </a:xfrm>
              <a:prstGeom prst="rect">
                <a:avLst/>
              </a:prstGeom>
              <a:noFill/>
              <a:ln w="28575" cap="flat" cmpd="sng">
                <a:solidFill>
                  <a:srgbClr val="FFC000"/>
                </a:solidFill>
                <a:prstDash val="sys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640;p35">
                <a:extLst>
                  <a:ext uri="{FF2B5EF4-FFF2-40B4-BE49-F238E27FC236}">
                    <a16:creationId xmlns:a16="http://schemas.microsoft.com/office/drawing/2014/main" id="{ECBEB271-7883-4A0C-2236-A48FF07A41F6}"/>
                  </a:ext>
                </a:extLst>
              </p:cNvPr>
              <p:cNvSpPr/>
              <p:nvPr/>
            </p:nvSpPr>
            <p:spPr>
              <a:xfrm>
                <a:off x="1072625" y="1832600"/>
                <a:ext cx="126600" cy="12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3" name="TextBox 422">
              <a:extLst>
                <a:ext uri="{FF2B5EF4-FFF2-40B4-BE49-F238E27FC236}">
                  <a16:creationId xmlns:a16="http://schemas.microsoft.com/office/drawing/2014/main" id="{984026C8-76E0-7F06-526E-B5CE8EA35A35}"/>
                </a:ext>
              </a:extLst>
            </p:cNvPr>
            <p:cNvSpPr txBox="1"/>
            <p:nvPr/>
          </p:nvSpPr>
          <p:spPr>
            <a:xfrm>
              <a:off x="4107643" y="1792044"/>
              <a:ext cx="1360250" cy="341869"/>
            </a:xfrm>
            <a:prstGeom prst="rect">
              <a:avLst/>
            </a:prstGeom>
            <a:noFill/>
          </p:spPr>
          <p:txBody>
            <a:bodyPr wrap="square" rtlCol="0">
              <a:spAutoFit/>
            </a:bodyPr>
            <a:lstStyle/>
            <a:p>
              <a:pPr algn="ctr"/>
              <a:r>
                <a:rPr lang="en-CA" dirty="0"/>
                <a:t>Issue Log</a:t>
              </a:r>
            </a:p>
          </p:txBody>
        </p:sp>
      </p:grpSp>
      <p:grpSp>
        <p:nvGrpSpPr>
          <p:cNvPr id="430" name="Group 429">
            <a:extLst>
              <a:ext uri="{FF2B5EF4-FFF2-40B4-BE49-F238E27FC236}">
                <a16:creationId xmlns:a16="http://schemas.microsoft.com/office/drawing/2014/main" id="{6FD8F8EE-A9CE-9A96-0FC8-336EB76326AC}"/>
              </a:ext>
            </a:extLst>
          </p:cNvPr>
          <p:cNvGrpSpPr/>
          <p:nvPr/>
        </p:nvGrpSpPr>
        <p:grpSpPr>
          <a:xfrm>
            <a:off x="4920451" y="2337472"/>
            <a:ext cx="409039" cy="428394"/>
            <a:chOff x="4805340" y="2358451"/>
            <a:chExt cx="409039" cy="428394"/>
          </a:xfrm>
        </p:grpSpPr>
        <p:sp>
          <p:nvSpPr>
            <p:cNvPr id="413" name="Isosceles Triangle 412">
              <a:extLst>
                <a:ext uri="{FF2B5EF4-FFF2-40B4-BE49-F238E27FC236}">
                  <a16:creationId xmlns:a16="http://schemas.microsoft.com/office/drawing/2014/main" id="{787DC4FE-719E-5CDD-181C-C0212A926475}"/>
                </a:ext>
              </a:extLst>
            </p:cNvPr>
            <p:cNvSpPr/>
            <p:nvPr/>
          </p:nvSpPr>
          <p:spPr>
            <a:xfrm rot="5400000">
              <a:off x="4909075" y="2479744"/>
              <a:ext cx="426597" cy="184011"/>
            </a:xfrm>
            <a:prstGeom prst="triangle">
              <a:avLst/>
            </a:prstGeom>
            <a:solidFill>
              <a:srgbClr val="FF7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6" name="Isosceles Triangle 425">
              <a:extLst>
                <a:ext uri="{FF2B5EF4-FFF2-40B4-BE49-F238E27FC236}">
                  <a16:creationId xmlns:a16="http://schemas.microsoft.com/office/drawing/2014/main" id="{58A769FF-5778-5DCC-72C6-AD27045533D0}"/>
                </a:ext>
              </a:extLst>
            </p:cNvPr>
            <p:cNvSpPr/>
            <p:nvPr/>
          </p:nvSpPr>
          <p:spPr>
            <a:xfrm rot="5400000" flipV="1">
              <a:off x="4684047" y="2481541"/>
              <a:ext cx="426597" cy="184012"/>
            </a:xfrm>
            <a:prstGeom prst="triangle">
              <a:avLst/>
            </a:prstGeom>
            <a:solidFill>
              <a:srgbClr val="FF7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2374715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grpSp>
        <p:nvGrpSpPr>
          <p:cNvPr id="53" name="Group 52">
            <a:extLst>
              <a:ext uri="{FF2B5EF4-FFF2-40B4-BE49-F238E27FC236}">
                <a16:creationId xmlns:a16="http://schemas.microsoft.com/office/drawing/2014/main" id="{07D7F880-7580-D878-77DB-647CCFB4EF43}"/>
              </a:ext>
            </a:extLst>
          </p:cNvPr>
          <p:cNvGrpSpPr/>
          <p:nvPr/>
        </p:nvGrpSpPr>
        <p:grpSpPr>
          <a:xfrm>
            <a:off x="3394691" y="-1197588"/>
            <a:ext cx="2316180" cy="2279597"/>
            <a:chOff x="7489910" y="-944713"/>
            <a:chExt cx="2316180" cy="2279597"/>
          </a:xfrm>
        </p:grpSpPr>
        <p:grpSp>
          <p:nvGrpSpPr>
            <p:cNvPr id="402" name="Google Shape;402;p29"/>
            <p:cNvGrpSpPr/>
            <p:nvPr/>
          </p:nvGrpSpPr>
          <p:grpSpPr>
            <a:xfrm rot="-5400000">
              <a:off x="7508201" y="-963004"/>
              <a:ext cx="2279597" cy="2316180"/>
              <a:chOff x="599418" y="954577"/>
              <a:chExt cx="1726444" cy="1754150"/>
            </a:xfrm>
          </p:grpSpPr>
          <p:sp>
            <p:nvSpPr>
              <p:cNvPr id="403" name="Google Shape;403;p29"/>
              <p:cNvSpPr/>
              <p:nvPr/>
            </p:nvSpPr>
            <p:spPr>
              <a:xfrm rot="-1970538">
                <a:off x="599418" y="954577"/>
                <a:ext cx="1726444" cy="1726444"/>
              </a:xfrm>
              <a:prstGeom prst="ellipse">
                <a:avLst/>
              </a:prstGeom>
              <a:noFill/>
              <a:ln w="9525" cap="flat" cmpd="sng">
                <a:solidFill>
                  <a:srgbClr val="FF72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9"/>
              <p:cNvSpPr/>
              <p:nvPr/>
            </p:nvSpPr>
            <p:spPr>
              <a:xfrm rot="19630069">
                <a:off x="1628479" y="2580910"/>
                <a:ext cx="127817" cy="127817"/>
              </a:xfrm>
              <a:prstGeom prst="ellipse">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29"/>
            <p:cNvSpPr/>
            <p:nvPr/>
          </p:nvSpPr>
          <p:spPr>
            <a:xfrm>
              <a:off x="7684189" y="-750389"/>
              <a:ext cx="1891200" cy="1891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29"/>
          <p:cNvSpPr txBox="1">
            <a:spLocks noGrp="1"/>
          </p:cNvSpPr>
          <p:nvPr>
            <p:ph type="title"/>
          </p:nvPr>
        </p:nvSpPr>
        <p:spPr>
          <a:xfrm>
            <a:off x="213637" y="102131"/>
            <a:ext cx="882219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Conclusion and Future Work: </a:t>
            </a:r>
          </a:p>
        </p:txBody>
      </p:sp>
      <p:grpSp>
        <p:nvGrpSpPr>
          <p:cNvPr id="391" name="Group 390">
            <a:extLst>
              <a:ext uri="{FF2B5EF4-FFF2-40B4-BE49-F238E27FC236}">
                <a16:creationId xmlns:a16="http://schemas.microsoft.com/office/drawing/2014/main" id="{20523A39-90F3-62C8-FA8A-66E70E5DC890}"/>
              </a:ext>
            </a:extLst>
          </p:cNvPr>
          <p:cNvGrpSpPr/>
          <p:nvPr/>
        </p:nvGrpSpPr>
        <p:grpSpPr>
          <a:xfrm>
            <a:off x="807060" y="2498402"/>
            <a:ext cx="1520391" cy="725352"/>
            <a:chOff x="4069668" y="1540309"/>
            <a:chExt cx="1462750" cy="805697"/>
          </a:xfrm>
        </p:grpSpPr>
        <p:grpSp>
          <p:nvGrpSpPr>
            <p:cNvPr id="392" name="Google Shape;638;p35">
              <a:extLst>
                <a:ext uri="{FF2B5EF4-FFF2-40B4-BE49-F238E27FC236}">
                  <a16:creationId xmlns:a16="http://schemas.microsoft.com/office/drawing/2014/main" id="{0E5AC7E1-3970-42EA-EFA6-EF173D131C6B}"/>
                </a:ext>
              </a:extLst>
            </p:cNvPr>
            <p:cNvGrpSpPr/>
            <p:nvPr/>
          </p:nvGrpSpPr>
          <p:grpSpPr>
            <a:xfrm>
              <a:off x="4149460" y="1540309"/>
              <a:ext cx="1300364" cy="805697"/>
              <a:chOff x="713225" y="1832600"/>
              <a:chExt cx="845400" cy="904375"/>
            </a:xfrm>
          </p:grpSpPr>
          <p:sp>
            <p:nvSpPr>
              <p:cNvPr id="394" name="Google Shape;639;p35">
                <a:extLst>
                  <a:ext uri="{FF2B5EF4-FFF2-40B4-BE49-F238E27FC236}">
                    <a16:creationId xmlns:a16="http://schemas.microsoft.com/office/drawing/2014/main" id="{6AC5FFCF-AA74-5FC5-3089-1787B4CC935B}"/>
                  </a:ext>
                </a:extLst>
              </p:cNvPr>
              <p:cNvSpPr/>
              <p:nvPr/>
            </p:nvSpPr>
            <p:spPr>
              <a:xfrm>
                <a:off x="713225" y="1891575"/>
                <a:ext cx="845400" cy="845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640;p35">
                <a:extLst>
                  <a:ext uri="{FF2B5EF4-FFF2-40B4-BE49-F238E27FC236}">
                    <a16:creationId xmlns:a16="http://schemas.microsoft.com/office/drawing/2014/main" id="{11CA76D9-BBB1-9FC7-89AB-EAA47FCF5C2A}"/>
                  </a:ext>
                </a:extLst>
              </p:cNvPr>
              <p:cNvSpPr/>
              <p:nvPr/>
            </p:nvSpPr>
            <p:spPr>
              <a:xfrm>
                <a:off x="1072625" y="1832600"/>
                <a:ext cx="126600" cy="12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3" name="TextBox 392">
              <a:extLst>
                <a:ext uri="{FF2B5EF4-FFF2-40B4-BE49-F238E27FC236}">
                  <a16:creationId xmlns:a16="http://schemas.microsoft.com/office/drawing/2014/main" id="{3CA043ED-2314-E406-C9D6-8BB99C41EDF6}"/>
                </a:ext>
              </a:extLst>
            </p:cNvPr>
            <p:cNvSpPr txBox="1"/>
            <p:nvPr/>
          </p:nvSpPr>
          <p:spPr>
            <a:xfrm>
              <a:off x="4069668" y="1705636"/>
              <a:ext cx="1462750" cy="581175"/>
            </a:xfrm>
            <a:prstGeom prst="rect">
              <a:avLst/>
            </a:prstGeom>
            <a:noFill/>
          </p:spPr>
          <p:txBody>
            <a:bodyPr wrap="square" rtlCol="0">
              <a:spAutoFit/>
            </a:bodyPr>
            <a:lstStyle/>
            <a:p>
              <a:pPr algn="ctr"/>
              <a:r>
                <a:rPr lang="en-CA" dirty="0"/>
                <a:t>Lesson Learned Register</a:t>
              </a:r>
            </a:p>
          </p:txBody>
        </p:sp>
      </p:grpSp>
      <p:grpSp>
        <p:nvGrpSpPr>
          <p:cNvPr id="27" name="Group 26">
            <a:extLst>
              <a:ext uri="{FF2B5EF4-FFF2-40B4-BE49-F238E27FC236}">
                <a16:creationId xmlns:a16="http://schemas.microsoft.com/office/drawing/2014/main" id="{EB459CE1-A135-84B4-5C9E-7BD3CBBBD8C2}"/>
              </a:ext>
            </a:extLst>
          </p:cNvPr>
          <p:cNvGrpSpPr/>
          <p:nvPr/>
        </p:nvGrpSpPr>
        <p:grpSpPr>
          <a:xfrm>
            <a:off x="888832" y="895300"/>
            <a:ext cx="1241593" cy="1100486"/>
            <a:chOff x="3555830" y="1317181"/>
            <a:chExt cx="1048877" cy="903598"/>
          </a:xfrm>
        </p:grpSpPr>
        <p:sp>
          <p:nvSpPr>
            <p:cNvPr id="29" name="TextBox 28">
              <a:extLst>
                <a:ext uri="{FF2B5EF4-FFF2-40B4-BE49-F238E27FC236}">
                  <a16:creationId xmlns:a16="http://schemas.microsoft.com/office/drawing/2014/main" id="{6FD616F6-89B1-1B65-66C7-47741E0A4811}"/>
                </a:ext>
              </a:extLst>
            </p:cNvPr>
            <p:cNvSpPr txBox="1"/>
            <p:nvPr/>
          </p:nvSpPr>
          <p:spPr>
            <a:xfrm>
              <a:off x="3562299" y="1556773"/>
              <a:ext cx="994647" cy="429611"/>
            </a:xfrm>
            <a:prstGeom prst="rect">
              <a:avLst/>
            </a:prstGeom>
            <a:noFill/>
          </p:spPr>
          <p:txBody>
            <a:bodyPr wrap="square" rtlCol="0">
              <a:spAutoFit/>
            </a:bodyPr>
            <a:lstStyle/>
            <a:p>
              <a:pPr marL="158750" algn="ctr">
                <a:buClr>
                  <a:srgbClr val="FF725E"/>
                </a:buClr>
              </a:pPr>
              <a:r>
                <a:rPr lang="en-US" b="1" dirty="0"/>
                <a:t>Close Project</a:t>
              </a:r>
            </a:p>
          </p:txBody>
        </p:sp>
        <p:grpSp>
          <p:nvGrpSpPr>
            <p:cNvPr id="28" name="Group 27">
              <a:extLst>
                <a:ext uri="{FF2B5EF4-FFF2-40B4-BE49-F238E27FC236}">
                  <a16:creationId xmlns:a16="http://schemas.microsoft.com/office/drawing/2014/main" id="{90E9A585-675C-48A0-B730-E137EC71C887}"/>
                </a:ext>
              </a:extLst>
            </p:cNvPr>
            <p:cNvGrpSpPr/>
            <p:nvPr/>
          </p:nvGrpSpPr>
          <p:grpSpPr>
            <a:xfrm>
              <a:off x="3555830" y="1317181"/>
              <a:ext cx="1048877" cy="903598"/>
              <a:chOff x="3555830" y="1317181"/>
              <a:chExt cx="1048877" cy="903598"/>
            </a:xfrm>
          </p:grpSpPr>
          <p:sp>
            <p:nvSpPr>
              <p:cNvPr id="30" name="Oval 29">
                <a:extLst>
                  <a:ext uri="{FF2B5EF4-FFF2-40B4-BE49-F238E27FC236}">
                    <a16:creationId xmlns:a16="http://schemas.microsoft.com/office/drawing/2014/main" id="{A85B44A8-5EBF-4691-6A1F-AEFF8713EF03}"/>
                  </a:ext>
                </a:extLst>
              </p:cNvPr>
              <p:cNvSpPr/>
              <p:nvPr/>
            </p:nvSpPr>
            <p:spPr>
              <a:xfrm>
                <a:off x="3653196" y="1317181"/>
                <a:ext cx="951511" cy="903598"/>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endParaRPr lang="en-CA" sz="1200">
                  <a:solidFill>
                    <a:srgbClr val="000000"/>
                  </a:solidFill>
                  <a:latin typeface="Arial"/>
                  <a:cs typeface="Arial"/>
                </a:endParaRPr>
              </a:p>
            </p:txBody>
          </p:sp>
          <p:sp>
            <p:nvSpPr>
              <p:cNvPr id="31" name="Google Shape;640;p35">
                <a:extLst>
                  <a:ext uri="{FF2B5EF4-FFF2-40B4-BE49-F238E27FC236}">
                    <a16:creationId xmlns:a16="http://schemas.microsoft.com/office/drawing/2014/main" id="{14504397-B607-0203-481C-CEB5785138B7}"/>
                  </a:ext>
                </a:extLst>
              </p:cNvPr>
              <p:cNvSpPr/>
              <p:nvPr/>
            </p:nvSpPr>
            <p:spPr>
              <a:xfrm>
                <a:off x="3555830" y="1664241"/>
                <a:ext cx="194732" cy="112786"/>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grpSp>
      <p:sp>
        <p:nvSpPr>
          <p:cNvPr id="411" name="Left Brace 410">
            <a:extLst>
              <a:ext uri="{FF2B5EF4-FFF2-40B4-BE49-F238E27FC236}">
                <a16:creationId xmlns:a16="http://schemas.microsoft.com/office/drawing/2014/main" id="{CC837213-C13E-4F06-9982-E4A3F705CAB8}"/>
              </a:ext>
            </a:extLst>
          </p:cNvPr>
          <p:cNvSpPr/>
          <p:nvPr/>
        </p:nvSpPr>
        <p:spPr>
          <a:xfrm rot="16200000">
            <a:off x="1301309" y="1354797"/>
            <a:ext cx="490750" cy="1550917"/>
          </a:xfrm>
          <a:prstGeom prst="leftBrace">
            <a:avLst>
              <a:gd name="adj1" fmla="val 51449"/>
              <a:gd name="adj2" fmla="val 50000"/>
            </a:avLst>
          </a:prstGeom>
          <a:noFill/>
          <a:ln w="38100">
            <a:solidFill>
              <a:srgbClr val="FF725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grpSp>
        <p:nvGrpSpPr>
          <p:cNvPr id="416" name="Group 415">
            <a:extLst>
              <a:ext uri="{FF2B5EF4-FFF2-40B4-BE49-F238E27FC236}">
                <a16:creationId xmlns:a16="http://schemas.microsoft.com/office/drawing/2014/main" id="{C8C2ADBD-AC8F-3920-B2C3-CA5DE750AD78}"/>
              </a:ext>
            </a:extLst>
          </p:cNvPr>
          <p:cNvGrpSpPr/>
          <p:nvPr/>
        </p:nvGrpSpPr>
        <p:grpSpPr>
          <a:xfrm>
            <a:off x="866335" y="3358245"/>
            <a:ext cx="1413852" cy="725352"/>
            <a:chOff x="4144600" y="1540309"/>
            <a:chExt cx="1360250" cy="805697"/>
          </a:xfrm>
        </p:grpSpPr>
        <p:grpSp>
          <p:nvGrpSpPr>
            <p:cNvPr id="417" name="Google Shape;638;p35">
              <a:extLst>
                <a:ext uri="{FF2B5EF4-FFF2-40B4-BE49-F238E27FC236}">
                  <a16:creationId xmlns:a16="http://schemas.microsoft.com/office/drawing/2014/main" id="{5737F4DD-88ED-D473-8859-FFFE40176FB0}"/>
                </a:ext>
              </a:extLst>
            </p:cNvPr>
            <p:cNvGrpSpPr/>
            <p:nvPr/>
          </p:nvGrpSpPr>
          <p:grpSpPr>
            <a:xfrm>
              <a:off x="4149460" y="1540309"/>
              <a:ext cx="1300364" cy="805697"/>
              <a:chOff x="713225" y="1832600"/>
              <a:chExt cx="845400" cy="904375"/>
            </a:xfrm>
          </p:grpSpPr>
          <p:sp>
            <p:nvSpPr>
              <p:cNvPr id="419" name="Google Shape;639;p35">
                <a:extLst>
                  <a:ext uri="{FF2B5EF4-FFF2-40B4-BE49-F238E27FC236}">
                    <a16:creationId xmlns:a16="http://schemas.microsoft.com/office/drawing/2014/main" id="{E369C782-DE7D-552D-FF68-F1FE9F3F4109}"/>
                  </a:ext>
                </a:extLst>
              </p:cNvPr>
              <p:cNvSpPr/>
              <p:nvPr/>
            </p:nvSpPr>
            <p:spPr>
              <a:xfrm>
                <a:off x="713225" y="1891575"/>
                <a:ext cx="845400" cy="845400"/>
              </a:xfrm>
              <a:prstGeom prst="rect">
                <a:avLst/>
              </a:prstGeom>
              <a:noFill/>
              <a:ln w="19050" cap="flat" cmpd="sng">
                <a:solidFill>
                  <a:srgbClr val="FFC000"/>
                </a:solidFill>
                <a:prstDash val="sys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640;p35">
                <a:extLst>
                  <a:ext uri="{FF2B5EF4-FFF2-40B4-BE49-F238E27FC236}">
                    <a16:creationId xmlns:a16="http://schemas.microsoft.com/office/drawing/2014/main" id="{456DC2C2-99D6-C09F-E6A8-3539E1120F50}"/>
                  </a:ext>
                </a:extLst>
              </p:cNvPr>
              <p:cNvSpPr/>
              <p:nvPr/>
            </p:nvSpPr>
            <p:spPr>
              <a:xfrm>
                <a:off x="1072625" y="1832600"/>
                <a:ext cx="126600" cy="12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 name="TextBox 417">
              <a:extLst>
                <a:ext uri="{FF2B5EF4-FFF2-40B4-BE49-F238E27FC236}">
                  <a16:creationId xmlns:a16="http://schemas.microsoft.com/office/drawing/2014/main" id="{8971A640-5ECE-CCF3-31AF-6FFCBD79F58D}"/>
                </a:ext>
              </a:extLst>
            </p:cNvPr>
            <p:cNvSpPr txBox="1"/>
            <p:nvPr/>
          </p:nvSpPr>
          <p:spPr>
            <a:xfrm>
              <a:off x="4144600" y="1792044"/>
              <a:ext cx="1360250" cy="341869"/>
            </a:xfrm>
            <a:prstGeom prst="rect">
              <a:avLst/>
            </a:prstGeom>
            <a:noFill/>
          </p:spPr>
          <p:txBody>
            <a:bodyPr wrap="square" rtlCol="0">
              <a:spAutoFit/>
            </a:bodyPr>
            <a:lstStyle/>
            <a:p>
              <a:pPr algn="ctr"/>
              <a:r>
                <a:rPr lang="en-CA" dirty="0"/>
                <a:t>Asset Update</a:t>
              </a:r>
            </a:p>
          </p:txBody>
        </p:sp>
      </p:grpSp>
      <p:grpSp>
        <p:nvGrpSpPr>
          <p:cNvPr id="421" name="Group 420">
            <a:extLst>
              <a:ext uri="{FF2B5EF4-FFF2-40B4-BE49-F238E27FC236}">
                <a16:creationId xmlns:a16="http://schemas.microsoft.com/office/drawing/2014/main" id="{A4957FEA-8871-98F8-DA8E-7970625F85AE}"/>
              </a:ext>
            </a:extLst>
          </p:cNvPr>
          <p:cNvGrpSpPr/>
          <p:nvPr/>
        </p:nvGrpSpPr>
        <p:grpSpPr>
          <a:xfrm>
            <a:off x="839758" y="4208690"/>
            <a:ext cx="1413852" cy="725352"/>
            <a:chOff x="4107643" y="1540309"/>
            <a:chExt cx="1360250" cy="805697"/>
          </a:xfrm>
        </p:grpSpPr>
        <p:grpSp>
          <p:nvGrpSpPr>
            <p:cNvPr id="422" name="Google Shape;638;p35">
              <a:extLst>
                <a:ext uri="{FF2B5EF4-FFF2-40B4-BE49-F238E27FC236}">
                  <a16:creationId xmlns:a16="http://schemas.microsoft.com/office/drawing/2014/main" id="{063F3821-F4C4-E21D-DFE6-A5DA00E787A9}"/>
                </a:ext>
              </a:extLst>
            </p:cNvPr>
            <p:cNvGrpSpPr/>
            <p:nvPr/>
          </p:nvGrpSpPr>
          <p:grpSpPr>
            <a:xfrm>
              <a:off x="4149460" y="1540309"/>
              <a:ext cx="1300364" cy="805697"/>
              <a:chOff x="713225" y="1832600"/>
              <a:chExt cx="845400" cy="904375"/>
            </a:xfrm>
          </p:grpSpPr>
          <p:sp>
            <p:nvSpPr>
              <p:cNvPr id="424" name="Google Shape;639;p35">
                <a:extLst>
                  <a:ext uri="{FF2B5EF4-FFF2-40B4-BE49-F238E27FC236}">
                    <a16:creationId xmlns:a16="http://schemas.microsoft.com/office/drawing/2014/main" id="{9BA6A19E-8A14-83C7-91A9-7A20B6DE76B9}"/>
                  </a:ext>
                </a:extLst>
              </p:cNvPr>
              <p:cNvSpPr/>
              <p:nvPr/>
            </p:nvSpPr>
            <p:spPr>
              <a:xfrm>
                <a:off x="713225" y="1891575"/>
                <a:ext cx="845400" cy="845400"/>
              </a:xfrm>
              <a:prstGeom prst="rect">
                <a:avLst/>
              </a:prstGeom>
              <a:noFill/>
              <a:ln w="19050" cap="flat" cmpd="sng">
                <a:solidFill>
                  <a:srgbClr val="FFC000"/>
                </a:solidFill>
                <a:prstDash val="sys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640;p35">
                <a:extLst>
                  <a:ext uri="{FF2B5EF4-FFF2-40B4-BE49-F238E27FC236}">
                    <a16:creationId xmlns:a16="http://schemas.microsoft.com/office/drawing/2014/main" id="{ECBEB271-7883-4A0C-2236-A48FF07A41F6}"/>
                  </a:ext>
                </a:extLst>
              </p:cNvPr>
              <p:cNvSpPr/>
              <p:nvPr/>
            </p:nvSpPr>
            <p:spPr>
              <a:xfrm>
                <a:off x="1072625" y="1832600"/>
                <a:ext cx="126600" cy="12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3" name="TextBox 422">
              <a:extLst>
                <a:ext uri="{FF2B5EF4-FFF2-40B4-BE49-F238E27FC236}">
                  <a16:creationId xmlns:a16="http://schemas.microsoft.com/office/drawing/2014/main" id="{984026C8-76E0-7F06-526E-B5CE8EA35A35}"/>
                </a:ext>
              </a:extLst>
            </p:cNvPr>
            <p:cNvSpPr txBox="1"/>
            <p:nvPr/>
          </p:nvSpPr>
          <p:spPr>
            <a:xfrm>
              <a:off x="4107643" y="1792044"/>
              <a:ext cx="1360250" cy="341869"/>
            </a:xfrm>
            <a:prstGeom prst="rect">
              <a:avLst/>
            </a:prstGeom>
            <a:noFill/>
          </p:spPr>
          <p:txBody>
            <a:bodyPr wrap="square" rtlCol="0">
              <a:spAutoFit/>
            </a:bodyPr>
            <a:lstStyle/>
            <a:p>
              <a:pPr algn="ctr"/>
              <a:r>
                <a:rPr lang="en-CA" dirty="0"/>
                <a:t>Final Report</a:t>
              </a:r>
            </a:p>
          </p:txBody>
        </p:sp>
      </p:grpSp>
      <p:sp>
        <p:nvSpPr>
          <p:cNvPr id="24" name="Google Shape;428;p30">
            <a:extLst>
              <a:ext uri="{FF2B5EF4-FFF2-40B4-BE49-F238E27FC236}">
                <a16:creationId xmlns:a16="http://schemas.microsoft.com/office/drawing/2014/main" id="{08A8BACC-713C-051B-ADC9-B567FFDC6CE7}"/>
              </a:ext>
            </a:extLst>
          </p:cNvPr>
          <p:cNvSpPr txBox="1"/>
          <p:nvPr/>
        </p:nvSpPr>
        <p:spPr>
          <a:xfrm flipH="1">
            <a:off x="3317056" y="1800376"/>
            <a:ext cx="2451909" cy="67481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0" indent="0">
              <a:buNone/>
              <a:defRPr sz="2000">
                <a:solidFill>
                  <a:schemeClr val="dk1"/>
                </a:solidFill>
                <a:latin typeface="Playfair Display ExtraBold"/>
                <a:ea typeface="Playfair Display ExtraBold"/>
                <a:cs typeface="Playfair Display ExtraBold"/>
              </a:defRPr>
            </a:lvl1pPr>
          </a:lstStyle>
          <a:p>
            <a:r>
              <a:rPr lang="en" sz="1600" b="1" dirty="0">
                <a:solidFill>
                  <a:srgbClr val="FF725E"/>
                </a:solidFill>
                <a:latin typeface="+mn-lt"/>
                <a:sym typeface="Playfair Display ExtraBold"/>
              </a:rPr>
              <a:t>Finalize Contractual Agreements</a:t>
            </a:r>
            <a:endParaRPr sz="1600" b="1" dirty="0">
              <a:solidFill>
                <a:srgbClr val="FF725E"/>
              </a:solidFill>
              <a:latin typeface="+mn-lt"/>
              <a:sym typeface="Playfair Display ExtraBold"/>
            </a:endParaRPr>
          </a:p>
        </p:txBody>
      </p:sp>
      <p:sp>
        <p:nvSpPr>
          <p:cNvPr id="32" name="Google Shape;429;p30">
            <a:extLst>
              <a:ext uri="{FF2B5EF4-FFF2-40B4-BE49-F238E27FC236}">
                <a16:creationId xmlns:a16="http://schemas.microsoft.com/office/drawing/2014/main" id="{D661A461-483D-7321-98B7-834E8B10821B}"/>
              </a:ext>
            </a:extLst>
          </p:cNvPr>
          <p:cNvSpPr txBox="1"/>
          <p:nvPr/>
        </p:nvSpPr>
        <p:spPr>
          <a:xfrm flipH="1">
            <a:off x="2958722" y="3779569"/>
            <a:ext cx="3467108" cy="1261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r">
              <a:buNone/>
              <a:defRPr sz="1800">
                <a:solidFill>
                  <a:schemeClr val="dk1"/>
                </a:solidFill>
                <a:latin typeface="Roboto"/>
                <a:ea typeface="Roboto"/>
                <a:cs typeface="Roboto"/>
              </a:defRPr>
            </a:lvl1pPr>
          </a:lstStyle>
          <a:p>
            <a:pPr marL="285750" indent="-285750" algn="l">
              <a:buClr>
                <a:srgbClr val="FF725E"/>
              </a:buClr>
              <a:buFont typeface="Wingdings" panose="05000000000000000000" pitchFamily="2" charset="2"/>
              <a:buChar char="l"/>
            </a:pPr>
            <a:r>
              <a:rPr lang="en" sz="1400" dirty="0">
                <a:sym typeface="Roboto"/>
              </a:rPr>
              <a:t>Transfer the results to Sale &amp; Customer Service</a:t>
            </a:r>
          </a:p>
          <a:p>
            <a:pPr marL="285750" indent="-285750" algn="l">
              <a:buClr>
                <a:srgbClr val="FF725E"/>
              </a:buClr>
              <a:buFont typeface="Wingdings" panose="05000000000000000000" pitchFamily="2" charset="2"/>
              <a:buChar char="l"/>
            </a:pPr>
            <a:r>
              <a:rPr lang="en" sz="1400" dirty="0">
                <a:sym typeface="Roboto"/>
              </a:rPr>
              <a:t>Releasing Staffs</a:t>
            </a:r>
          </a:p>
          <a:p>
            <a:pPr marL="285750" indent="-285750" algn="l">
              <a:buClr>
                <a:srgbClr val="FF725E"/>
              </a:buClr>
              <a:buFont typeface="Wingdings" panose="05000000000000000000" pitchFamily="2" charset="2"/>
              <a:buChar char="l"/>
            </a:pPr>
            <a:r>
              <a:rPr lang="en" sz="1400" dirty="0">
                <a:sym typeface="Roboto"/>
              </a:rPr>
              <a:t>Releasing Other Resources</a:t>
            </a:r>
          </a:p>
          <a:p>
            <a:pPr marL="285750" indent="-285750" algn="l">
              <a:buClr>
                <a:srgbClr val="FF725E"/>
              </a:buClr>
              <a:buFont typeface="Wingdings" panose="05000000000000000000" pitchFamily="2" charset="2"/>
              <a:buChar char="l"/>
            </a:pPr>
            <a:r>
              <a:rPr lang="en" sz="1400" dirty="0">
                <a:sym typeface="Roboto"/>
              </a:rPr>
              <a:t>Stakeholder Satisfaction measurment</a:t>
            </a:r>
          </a:p>
        </p:txBody>
      </p:sp>
      <p:sp>
        <p:nvSpPr>
          <p:cNvPr id="44" name="Google Shape;430;p30">
            <a:extLst>
              <a:ext uri="{FF2B5EF4-FFF2-40B4-BE49-F238E27FC236}">
                <a16:creationId xmlns:a16="http://schemas.microsoft.com/office/drawing/2014/main" id="{346DC540-BD7D-946A-604F-8E105A8A997D}"/>
              </a:ext>
            </a:extLst>
          </p:cNvPr>
          <p:cNvSpPr txBox="1"/>
          <p:nvPr/>
        </p:nvSpPr>
        <p:spPr>
          <a:xfrm flipH="1">
            <a:off x="3020200" y="3570818"/>
            <a:ext cx="2312353" cy="36775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L="0" indent="0">
              <a:buNone/>
              <a:defRPr sz="1600" b="1">
                <a:solidFill>
                  <a:srgbClr val="FF725E"/>
                </a:solidFill>
                <a:latin typeface="+mn-lt"/>
                <a:ea typeface="Playfair Display ExtraBold"/>
                <a:cs typeface="Playfair Display ExtraBold"/>
              </a:defRPr>
            </a:lvl1pPr>
          </a:lstStyle>
          <a:p>
            <a:r>
              <a:rPr lang="en" dirty="0">
                <a:sym typeface="Playfair Display ExtraBold"/>
              </a:rPr>
              <a:t>Final Transition</a:t>
            </a:r>
            <a:endParaRPr dirty="0">
              <a:sym typeface="Playfair Display ExtraBold"/>
            </a:endParaRPr>
          </a:p>
        </p:txBody>
      </p:sp>
      <p:sp>
        <p:nvSpPr>
          <p:cNvPr id="48" name="Google Shape;431;p30">
            <a:extLst>
              <a:ext uri="{FF2B5EF4-FFF2-40B4-BE49-F238E27FC236}">
                <a16:creationId xmlns:a16="http://schemas.microsoft.com/office/drawing/2014/main" id="{CE080644-AE99-C436-2545-203F97D112D2}"/>
              </a:ext>
            </a:extLst>
          </p:cNvPr>
          <p:cNvSpPr txBox="1"/>
          <p:nvPr/>
        </p:nvSpPr>
        <p:spPr>
          <a:xfrm flipH="1">
            <a:off x="3316495" y="2357143"/>
            <a:ext cx="2294186" cy="8309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285750" indent="-285750">
              <a:buClr>
                <a:srgbClr val="FF725E"/>
              </a:buClr>
              <a:buFont typeface="Wingdings" panose="05000000000000000000" pitchFamily="2" charset="2"/>
              <a:buChar char="l"/>
              <a:defRPr>
                <a:solidFill>
                  <a:schemeClr val="dk1"/>
                </a:solidFill>
                <a:latin typeface="Roboto"/>
                <a:ea typeface="Roboto"/>
                <a:cs typeface="Roboto"/>
              </a:defRPr>
            </a:lvl1pPr>
          </a:lstStyle>
          <a:p>
            <a:r>
              <a:rPr lang="en" dirty="0">
                <a:sym typeface="Roboto"/>
              </a:rPr>
              <a:t>Subcriptions of ads &amp; promotion channels</a:t>
            </a:r>
            <a:endParaRPr dirty="0">
              <a:sym typeface="Roboto"/>
            </a:endParaRPr>
          </a:p>
        </p:txBody>
      </p:sp>
      <p:sp>
        <p:nvSpPr>
          <p:cNvPr id="49" name="Google Shape;432;p30">
            <a:extLst>
              <a:ext uri="{FF2B5EF4-FFF2-40B4-BE49-F238E27FC236}">
                <a16:creationId xmlns:a16="http://schemas.microsoft.com/office/drawing/2014/main" id="{CC10BF0C-98EA-6F6C-FBEE-DF0D202AF0F6}"/>
              </a:ext>
            </a:extLst>
          </p:cNvPr>
          <p:cNvSpPr txBox="1"/>
          <p:nvPr/>
        </p:nvSpPr>
        <p:spPr>
          <a:xfrm flipH="1">
            <a:off x="6963696" y="1281779"/>
            <a:ext cx="2143200" cy="384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L="0" indent="0">
              <a:buNone/>
              <a:defRPr sz="1600" b="1">
                <a:solidFill>
                  <a:srgbClr val="FF725E"/>
                </a:solidFill>
                <a:latin typeface="+mn-lt"/>
                <a:ea typeface="Playfair Display ExtraBold"/>
                <a:cs typeface="Playfair Display ExtraBold"/>
              </a:defRPr>
            </a:lvl1pPr>
          </a:lstStyle>
          <a:p>
            <a:r>
              <a:rPr lang="en" dirty="0">
                <a:sym typeface="Playfair Display ExtraBold"/>
              </a:rPr>
              <a:t>Project Review</a:t>
            </a:r>
            <a:endParaRPr dirty="0">
              <a:sym typeface="Playfair Display ExtraBold"/>
            </a:endParaRPr>
          </a:p>
        </p:txBody>
      </p:sp>
      <p:sp>
        <p:nvSpPr>
          <p:cNvPr id="52" name="Google Shape;434;p30">
            <a:extLst>
              <a:ext uri="{FF2B5EF4-FFF2-40B4-BE49-F238E27FC236}">
                <a16:creationId xmlns:a16="http://schemas.microsoft.com/office/drawing/2014/main" id="{6498D4E2-19BA-FB63-4823-4B7D8E687642}"/>
              </a:ext>
            </a:extLst>
          </p:cNvPr>
          <p:cNvSpPr txBox="1"/>
          <p:nvPr/>
        </p:nvSpPr>
        <p:spPr>
          <a:xfrm flipH="1">
            <a:off x="6939854" y="3129085"/>
            <a:ext cx="2143200" cy="384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L="0" indent="0">
              <a:buNone/>
              <a:defRPr sz="1600" b="1">
                <a:solidFill>
                  <a:srgbClr val="FF725E"/>
                </a:solidFill>
                <a:latin typeface="+mn-lt"/>
                <a:ea typeface="Playfair Display ExtraBold"/>
                <a:cs typeface="Playfair Display ExtraBold"/>
              </a:defRPr>
            </a:lvl1pPr>
          </a:lstStyle>
          <a:p>
            <a:r>
              <a:rPr lang="en" dirty="0">
                <a:sym typeface="Playfair Display ExtraBold"/>
              </a:rPr>
              <a:t>Update Documents</a:t>
            </a:r>
            <a:endParaRPr dirty="0">
              <a:sym typeface="Playfair Display ExtraBold"/>
            </a:endParaRPr>
          </a:p>
        </p:txBody>
      </p:sp>
      <p:sp>
        <p:nvSpPr>
          <p:cNvPr id="57" name="Google Shape;435;p30">
            <a:extLst>
              <a:ext uri="{FF2B5EF4-FFF2-40B4-BE49-F238E27FC236}">
                <a16:creationId xmlns:a16="http://schemas.microsoft.com/office/drawing/2014/main" id="{EFE1F25C-D60A-0407-D0BE-9FBD49D84652}"/>
              </a:ext>
            </a:extLst>
          </p:cNvPr>
          <p:cNvSpPr txBox="1"/>
          <p:nvPr/>
        </p:nvSpPr>
        <p:spPr>
          <a:xfrm flipH="1">
            <a:off x="6901579" y="3422931"/>
            <a:ext cx="1785386" cy="5947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285750" indent="-285750">
              <a:buClr>
                <a:srgbClr val="FF725E"/>
              </a:buClr>
              <a:buFont typeface="Wingdings" panose="05000000000000000000" pitchFamily="2" charset="2"/>
              <a:buChar char="l"/>
              <a:defRPr>
                <a:solidFill>
                  <a:schemeClr val="dk1"/>
                </a:solidFill>
                <a:latin typeface="Roboto"/>
                <a:ea typeface="Roboto"/>
                <a:cs typeface="Roboto"/>
              </a:defRPr>
            </a:lvl1pPr>
          </a:lstStyle>
          <a:p>
            <a:r>
              <a:rPr lang="en" dirty="0">
                <a:sym typeface="Roboto"/>
              </a:rPr>
              <a:t>Lesson Learned</a:t>
            </a:r>
          </a:p>
          <a:p>
            <a:r>
              <a:rPr lang="en" dirty="0">
                <a:sym typeface="Roboto"/>
              </a:rPr>
              <a:t>Archive info</a:t>
            </a:r>
          </a:p>
        </p:txBody>
      </p:sp>
      <p:cxnSp>
        <p:nvCxnSpPr>
          <p:cNvPr id="58" name="Google Shape;465;p30">
            <a:extLst>
              <a:ext uri="{FF2B5EF4-FFF2-40B4-BE49-F238E27FC236}">
                <a16:creationId xmlns:a16="http://schemas.microsoft.com/office/drawing/2014/main" id="{77DA45B8-A15C-578C-B6BD-447790FAD76A}"/>
              </a:ext>
            </a:extLst>
          </p:cNvPr>
          <p:cNvCxnSpPr>
            <a:cxnSpLocks/>
          </p:cNvCxnSpPr>
          <p:nvPr/>
        </p:nvCxnSpPr>
        <p:spPr>
          <a:xfrm flipV="1">
            <a:off x="6285922" y="1458259"/>
            <a:ext cx="615657" cy="629"/>
          </a:xfrm>
          <a:prstGeom prst="bentConnector3">
            <a:avLst>
              <a:gd name="adj1" fmla="val 50000"/>
            </a:avLst>
          </a:prstGeom>
          <a:noFill/>
          <a:ln w="9525" cap="flat" cmpd="sng">
            <a:solidFill>
              <a:srgbClr val="FF725E"/>
            </a:solidFill>
            <a:prstDash val="solid"/>
            <a:round/>
            <a:headEnd type="none" w="med" len="med"/>
            <a:tailEnd type="oval" w="med" len="med"/>
          </a:ln>
        </p:spPr>
      </p:cxnSp>
      <p:cxnSp>
        <p:nvCxnSpPr>
          <p:cNvPr id="59" name="Google Shape;466;p30">
            <a:extLst>
              <a:ext uri="{FF2B5EF4-FFF2-40B4-BE49-F238E27FC236}">
                <a16:creationId xmlns:a16="http://schemas.microsoft.com/office/drawing/2014/main" id="{5A0731F3-1583-68BB-96C3-90E732139407}"/>
              </a:ext>
            </a:extLst>
          </p:cNvPr>
          <p:cNvCxnSpPr>
            <a:cxnSpLocks/>
          </p:cNvCxnSpPr>
          <p:nvPr/>
        </p:nvCxnSpPr>
        <p:spPr>
          <a:xfrm rot="10800000">
            <a:off x="5211569" y="2246110"/>
            <a:ext cx="695472" cy="1"/>
          </a:xfrm>
          <a:prstGeom prst="bentConnector3">
            <a:avLst>
              <a:gd name="adj1" fmla="val 50000"/>
            </a:avLst>
          </a:prstGeom>
          <a:noFill/>
          <a:ln w="9525" cap="flat" cmpd="sng">
            <a:solidFill>
              <a:srgbClr val="FF725E"/>
            </a:solidFill>
            <a:prstDash val="solid"/>
            <a:round/>
            <a:headEnd type="none" w="med" len="med"/>
            <a:tailEnd type="oval" w="med" len="med"/>
          </a:ln>
        </p:spPr>
      </p:cxnSp>
      <p:cxnSp>
        <p:nvCxnSpPr>
          <p:cNvPr id="63" name="Google Shape;465;p30">
            <a:extLst>
              <a:ext uri="{FF2B5EF4-FFF2-40B4-BE49-F238E27FC236}">
                <a16:creationId xmlns:a16="http://schemas.microsoft.com/office/drawing/2014/main" id="{AC891236-F9B2-495C-7162-FC12B8633724}"/>
              </a:ext>
            </a:extLst>
          </p:cNvPr>
          <p:cNvCxnSpPr>
            <a:cxnSpLocks/>
          </p:cNvCxnSpPr>
          <p:nvPr/>
        </p:nvCxnSpPr>
        <p:spPr>
          <a:xfrm flipV="1">
            <a:off x="6259506" y="3332525"/>
            <a:ext cx="615657" cy="629"/>
          </a:xfrm>
          <a:prstGeom prst="bentConnector3">
            <a:avLst>
              <a:gd name="adj1" fmla="val 50000"/>
            </a:avLst>
          </a:prstGeom>
          <a:noFill/>
          <a:ln w="9525" cap="flat" cmpd="sng">
            <a:solidFill>
              <a:srgbClr val="FF725E"/>
            </a:solidFill>
            <a:prstDash val="solid"/>
            <a:round/>
            <a:headEnd type="none" w="med" len="med"/>
            <a:tailEnd type="oval" w="med" len="med"/>
          </a:ln>
        </p:spPr>
      </p:cxnSp>
      <p:cxnSp>
        <p:nvCxnSpPr>
          <p:cNvPr id="384" name="Google Shape;466;p30">
            <a:extLst>
              <a:ext uri="{FF2B5EF4-FFF2-40B4-BE49-F238E27FC236}">
                <a16:creationId xmlns:a16="http://schemas.microsoft.com/office/drawing/2014/main" id="{4A78869E-9BEC-A2E1-F2E7-E1BCE7295D1E}"/>
              </a:ext>
            </a:extLst>
          </p:cNvPr>
          <p:cNvCxnSpPr>
            <a:cxnSpLocks/>
          </p:cNvCxnSpPr>
          <p:nvPr/>
        </p:nvCxnSpPr>
        <p:spPr>
          <a:xfrm rot="10800000">
            <a:off x="5247129" y="4111232"/>
            <a:ext cx="695472" cy="1"/>
          </a:xfrm>
          <a:prstGeom prst="bentConnector3">
            <a:avLst>
              <a:gd name="adj1" fmla="val 50000"/>
            </a:avLst>
          </a:prstGeom>
          <a:noFill/>
          <a:ln w="9525" cap="flat" cmpd="sng">
            <a:solidFill>
              <a:srgbClr val="FF725E"/>
            </a:solidFill>
            <a:prstDash val="solid"/>
            <a:round/>
            <a:headEnd type="none" w="med" len="med"/>
            <a:tailEnd type="oval" w="med" len="med"/>
          </a:ln>
        </p:spPr>
      </p:cxnSp>
      <p:grpSp>
        <p:nvGrpSpPr>
          <p:cNvPr id="385" name="Group 384">
            <a:extLst>
              <a:ext uri="{FF2B5EF4-FFF2-40B4-BE49-F238E27FC236}">
                <a16:creationId xmlns:a16="http://schemas.microsoft.com/office/drawing/2014/main" id="{2D6F40E2-D63B-501A-CABF-ACA0F084B7B9}"/>
              </a:ext>
            </a:extLst>
          </p:cNvPr>
          <p:cNvGrpSpPr/>
          <p:nvPr/>
        </p:nvGrpSpPr>
        <p:grpSpPr>
          <a:xfrm>
            <a:off x="5698629" y="2031319"/>
            <a:ext cx="718072" cy="718069"/>
            <a:chOff x="3982195" y="1920028"/>
            <a:chExt cx="718072" cy="718069"/>
          </a:xfrm>
        </p:grpSpPr>
        <p:grpSp>
          <p:nvGrpSpPr>
            <p:cNvPr id="396" name="Group 395">
              <a:extLst>
                <a:ext uri="{FF2B5EF4-FFF2-40B4-BE49-F238E27FC236}">
                  <a16:creationId xmlns:a16="http://schemas.microsoft.com/office/drawing/2014/main" id="{4BF54461-1A95-2B12-0C41-D1D25C2ECA17}"/>
                </a:ext>
              </a:extLst>
            </p:cNvPr>
            <p:cNvGrpSpPr/>
            <p:nvPr/>
          </p:nvGrpSpPr>
          <p:grpSpPr>
            <a:xfrm>
              <a:off x="4017488" y="1964719"/>
              <a:ext cx="651349" cy="637588"/>
              <a:chOff x="4017488" y="1964719"/>
              <a:chExt cx="651349" cy="637588"/>
            </a:xfrm>
          </p:grpSpPr>
          <p:sp>
            <p:nvSpPr>
              <p:cNvPr id="398" name="Google Shape;669;p35">
                <a:extLst>
                  <a:ext uri="{FF2B5EF4-FFF2-40B4-BE49-F238E27FC236}">
                    <a16:creationId xmlns:a16="http://schemas.microsoft.com/office/drawing/2014/main" id="{5ECCAE2E-B07A-D1E8-29DF-6C6A8B83B985}"/>
                  </a:ext>
                </a:extLst>
              </p:cNvPr>
              <p:cNvSpPr/>
              <p:nvPr/>
            </p:nvSpPr>
            <p:spPr>
              <a:xfrm rot="16200000">
                <a:off x="4024369" y="1957838"/>
                <a:ext cx="637588" cy="651349"/>
              </a:xfrm>
              <a:prstGeom prst="pie">
                <a:avLst>
                  <a:gd name="adj1" fmla="val 0"/>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670;p35">
                <a:extLst>
                  <a:ext uri="{FF2B5EF4-FFF2-40B4-BE49-F238E27FC236}">
                    <a16:creationId xmlns:a16="http://schemas.microsoft.com/office/drawing/2014/main" id="{13497A6F-E38D-B169-DB96-04EC3E149856}"/>
                  </a:ext>
                </a:extLst>
              </p:cNvPr>
              <p:cNvSpPr/>
              <p:nvPr/>
            </p:nvSpPr>
            <p:spPr>
              <a:xfrm rot="16200000">
                <a:off x="4147099" y="2091484"/>
                <a:ext cx="88102" cy="90003"/>
              </a:xfrm>
              <a:prstGeom prst="ellipse">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454;p30">
              <a:extLst>
                <a:ext uri="{FF2B5EF4-FFF2-40B4-BE49-F238E27FC236}">
                  <a16:creationId xmlns:a16="http://schemas.microsoft.com/office/drawing/2014/main" id="{DC8D8395-E99F-5E9C-1A4F-E6CA550192BB}"/>
                </a:ext>
              </a:extLst>
            </p:cNvPr>
            <p:cNvSpPr/>
            <p:nvPr/>
          </p:nvSpPr>
          <p:spPr>
            <a:xfrm rot="18729541">
              <a:off x="3982196" y="1920027"/>
              <a:ext cx="718069" cy="718072"/>
            </a:xfrm>
            <a:prstGeom prst="ellipse">
              <a:avLst/>
            </a:prstGeom>
            <a:noFill/>
            <a:ln w="9525" cap="flat" cmpd="sng">
              <a:solidFill>
                <a:srgbClr val="FF72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roup 400">
            <a:extLst>
              <a:ext uri="{FF2B5EF4-FFF2-40B4-BE49-F238E27FC236}">
                <a16:creationId xmlns:a16="http://schemas.microsoft.com/office/drawing/2014/main" id="{495957F6-99BF-F4EE-91B0-CD29502530E9}"/>
              </a:ext>
            </a:extLst>
          </p:cNvPr>
          <p:cNvGrpSpPr/>
          <p:nvPr/>
        </p:nvGrpSpPr>
        <p:grpSpPr>
          <a:xfrm>
            <a:off x="5699187" y="2815474"/>
            <a:ext cx="718072" cy="718069"/>
            <a:chOff x="3982753" y="2704183"/>
            <a:chExt cx="718072" cy="718069"/>
          </a:xfrm>
        </p:grpSpPr>
        <p:sp>
          <p:nvSpPr>
            <p:cNvPr id="406" name="Google Shape;669;p35">
              <a:extLst>
                <a:ext uri="{FF2B5EF4-FFF2-40B4-BE49-F238E27FC236}">
                  <a16:creationId xmlns:a16="http://schemas.microsoft.com/office/drawing/2014/main" id="{65ECA26B-5A94-3391-1506-A9FE99DD79D9}"/>
                </a:ext>
              </a:extLst>
            </p:cNvPr>
            <p:cNvSpPr/>
            <p:nvPr/>
          </p:nvSpPr>
          <p:spPr>
            <a:xfrm rot="5400000">
              <a:off x="4024365" y="2737545"/>
              <a:ext cx="637586" cy="651345"/>
            </a:xfrm>
            <a:prstGeom prst="pie">
              <a:avLst>
                <a:gd name="adj1" fmla="val 0"/>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670;p35">
              <a:extLst>
                <a:ext uri="{FF2B5EF4-FFF2-40B4-BE49-F238E27FC236}">
                  <a16:creationId xmlns:a16="http://schemas.microsoft.com/office/drawing/2014/main" id="{A9DA25A4-4B16-8A90-4A0C-8ACDB7B9E58E}"/>
                </a:ext>
              </a:extLst>
            </p:cNvPr>
            <p:cNvSpPr/>
            <p:nvPr/>
          </p:nvSpPr>
          <p:spPr>
            <a:xfrm rot="5400000">
              <a:off x="4451120" y="3165243"/>
              <a:ext cx="88101" cy="90002"/>
            </a:xfrm>
            <a:prstGeom prst="ellipse">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54;p30">
              <a:extLst>
                <a:ext uri="{FF2B5EF4-FFF2-40B4-BE49-F238E27FC236}">
                  <a16:creationId xmlns:a16="http://schemas.microsoft.com/office/drawing/2014/main" id="{A24C2C14-5A93-4FE2-404D-DD56E55A63E9}"/>
                </a:ext>
              </a:extLst>
            </p:cNvPr>
            <p:cNvSpPr/>
            <p:nvPr/>
          </p:nvSpPr>
          <p:spPr>
            <a:xfrm rot="18729541">
              <a:off x="3982754" y="2704182"/>
              <a:ext cx="718069" cy="718072"/>
            </a:xfrm>
            <a:prstGeom prst="ellipse">
              <a:avLst/>
            </a:prstGeom>
            <a:noFill/>
            <a:ln w="9525" cap="flat" cmpd="sng">
              <a:solidFill>
                <a:srgbClr val="FF72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 name="Group 408">
            <a:extLst>
              <a:ext uri="{FF2B5EF4-FFF2-40B4-BE49-F238E27FC236}">
                <a16:creationId xmlns:a16="http://schemas.microsoft.com/office/drawing/2014/main" id="{26E4060B-F1A9-18D4-7E08-958A8FE516F0}"/>
              </a:ext>
            </a:extLst>
          </p:cNvPr>
          <p:cNvGrpSpPr/>
          <p:nvPr/>
        </p:nvGrpSpPr>
        <p:grpSpPr>
          <a:xfrm>
            <a:off x="5737462" y="3585118"/>
            <a:ext cx="718072" cy="718069"/>
            <a:chOff x="4021028" y="3473827"/>
            <a:chExt cx="718072" cy="718069"/>
          </a:xfrm>
        </p:grpSpPr>
        <p:grpSp>
          <p:nvGrpSpPr>
            <p:cNvPr id="410" name="Google Shape;668;p35">
              <a:extLst>
                <a:ext uri="{FF2B5EF4-FFF2-40B4-BE49-F238E27FC236}">
                  <a16:creationId xmlns:a16="http://schemas.microsoft.com/office/drawing/2014/main" id="{CCCBB080-DBB1-E9E3-C052-5F7E57ECA8C9}"/>
                </a:ext>
              </a:extLst>
            </p:cNvPr>
            <p:cNvGrpSpPr/>
            <p:nvPr/>
          </p:nvGrpSpPr>
          <p:grpSpPr>
            <a:xfrm rot="10800000">
              <a:off x="4053089" y="3519119"/>
              <a:ext cx="645910" cy="642952"/>
              <a:chOff x="5408000" y="1917600"/>
              <a:chExt cx="916200" cy="916200"/>
            </a:xfrm>
          </p:grpSpPr>
          <p:sp>
            <p:nvSpPr>
              <p:cNvPr id="414" name="Google Shape;669;p35">
                <a:extLst>
                  <a:ext uri="{FF2B5EF4-FFF2-40B4-BE49-F238E27FC236}">
                    <a16:creationId xmlns:a16="http://schemas.microsoft.com/office/drawing/2014/main" id="{45D03896-E36F-5C4E-936F-30E3F592CBBB}"/>
                  </a:ext>
                </a:extLst>
              </p:cNvPr>
              <p:cNvSpPr/>
              <p:nvPr/>
            </p:nvSpPr>
            <p:spPr>
              <a:xfrm>
                <a:off x="5408000" y="1917600"/>
                <a:ext cx="916200" cy="916200"/>
              </a:xfrm>
              <a:prstGeom prst="pie">
                <a:avLst>
                  <a:gd name="adj1" fmla="val 0"/>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670;p35">
                <a:extLst>
                  <a:ext uri="{FF2B5EF4-FFF2-40B4-BE49-F238E27FC236}">
                    <a16:creationId xmlns:a16="http://schemas.microsoft.com/office/drawing/2014/main" id="{F3D4E836-3D98-11B3-1B28-8562DA0C8CEA}"/>
                  </a:ext>
                </a:extLst>
              </p:cNvPr>
              <p:cNvSpPr/>
              <p:nvPr/>
            </p:nvSpPr>
            <p:spPr>
              <a:xfrm>
                <a:off x="6014075" y="2098575"/>
                <a:ext cx="126600" cy="126600"/>
              </a:xfrm>
              <a:prstGeom prst="ellipse">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54;p30">
              <a:extLst>
                <a:ext uri="{FF2B5EF4-FFF2-40B4-BE49-F238E27FC236}">
                  <a16:creationId xmlns:a16="http://schemas.microsoft.com/office/drawing/2014/main" id="{ADAA79C2-B3F6-B6F1-E077-945F5B86809E}"/>
                </a:ext>
              </a:extLst>
            </p:cNvPr>
            <p:cNvSpPr/>
            <p:nvPr/>
          </p:nvSpPr>
          <p:spPr>
            <a:xfrm rot="18729541">
              <a:off x="4021029" y="3473826"/>
              <a:ext cx="718069" cy="718072"/>
            </a:xfrm>
            <a:prstGeom prst="ellipse">
              <a:avLst/>
            </a:prstGeom>
            <a:noFill/>
            <a:ln w="9525" cap="flat" cmpd="sng">
              <a:solidFill>
                <a:srgbClr val="FF72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 name="Group 430">
            <a:extLst>
              <a:ext uri="{FF2B5EF4-FFF2-40B4-BE49-F238E27FC236}">
                <a16:creationId xmlns:a16="http://schemas.microsoft.com/office/drawing/2014/main" id="{D4999614-70B7-4081-5370-21713757CAB0}"/>
              </a:ext>
            </a:extLst>
          </p:cNvPr>
          <p:cNvGrpSpPr/>
          <p:nvPr/>
        </p:nvGrpSpPr>
        <p:grpSpPr>
          <a:xfrm>
            <a:off x="5730745" y="1260432"/>
            <a:ext cx="718072" cy="718069"/>
            <a:chOff x="5600233" y="999910"/>
            <a:chExt cx="718072" cy="718069"/>
          </a:xfrm>
        </p:grpSpPr>
        <p:grpSp>
          <p:nvGrpSpPr>
            <p:cNvPr id="60" name="Group 59">
              <a:extLst>
                <a:ext uri="{FF2B5EF4-FFF2-40B4-BE49-F238E27FC236}">
                  <a16:creationId xmlns:a16="http://schemas.microsoft.com/office/drawing/2014/main" id="{31BD6BB2-2037-904A-F79B-9E59426D5F69}"/>
                </a:ext>
              </a:extLst>
            </p:cNvPr>
            <p:cNvGrpSpPr/>
            <p:nvPr/>
          </p:nvGrpSpPr>
          <p:grpSpPr>
            <a:xfrm>
              <a:off x="5639012" y="1039489"/>
              <a:ext cx="645910" cy="642952"/>
              <a:chOff x="4053090" y="1188720"/>
              <a:chExt cx="645910" cy="642952"/>
            </a:xfrm>
          </p:grpSpPr>
          <p:sp>
            <p:nvSpPr>
              <p:cNvPr id="61" name="Google Shape;669;p35">
                <a:extLst>
                  <a:ext uri="{FF2B5EF4-FFF2-40B4-BE49-F238E27FC236}">
                    <a16:creationId xmlns:a16="http://schemas.microsoft.com/office/drawing/2014/main" id="{3E91430D-4131-9CD3-2F24-5E219949EF03}"/>
                  </a:ext>
                </a:extLst>
              </p:cNvPr>
              <p:cNvSpPr/>
              <p:nvPr/>
            </p:nvSpPr>
            <p:spPr>
              <a:xfrm>
                <a:off x="4053090" y="1188720"/>
                <a:ext cx="645910" cy="642952"/>
              </a:xfrm>
              <a:prstGeom prst="pie">
                <a:avLst>
                  <a:gd name="adj1" fmla="val 0"/>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70;p35">
                <a:extLst>
                  <a:ext uri="{FF2B5EF4-FFF2-40B4-BE49-F238E27FC236}">
                    <a16:creationId xmlns:a16="http://schemas.microsoft.com/office/drawing/2014/main" id="{C80B0647-A700-8227-941A-BDA6AE249BD8}"/>
                  </a:ext>
                </a:extLst>
              </p:cNvPr>
              <p:cNvSpPr/>
              <p:nvPr/>
            </p:nvSpPr>
            <p:spPr>
              <a:xfrm>
                <a:off x="4480366" y="1315721"/>
                <a:ext cx="89251" cy="88843"/>
              </a:xfrm>
              <a:prstGeom prst="ellipse">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0" name="Google Shape;454;p30">
              <a:extLst>
                <a:ext uri="{FF2B5EF4-FFF2-40B4-BE49-F238E27FC236}">
                  <a16:creationId xmlns:a16="http://schemas.microsoft.com/office/drawing/2014/main" id="{E99625B9-011B-D9D2-8A8D-FE72F31EF895}"/>
                </a:ext>
              </a:extLst>
            </p:cNvPr>
            <p:cNvSpPr/>
            <p:nvPr/>
          </p:nvSpPr>
          <p:spPr>
            <a:xfrm rot="18729541">
              <a:off x="5600234" y="999909"/>
              <a:ext cx="718069" cy="718072"/>
            </a:xfrm>
            <a:prstGeom prst="ellipse">
              <a:avLst/>
            </a:prstGeom>
            <a:noFill/>
            <a:ln w="9525" cap="flat" cmpd="sng">
              <a:solidFill>
                <a:srgbClr val="FF72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42695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43" name="Google Shape;605;p34">
            <a:extLst>
              <a:ext uri="{FF2B5EF4-FFF2-40B4-BE49-F238E27FC236}">
                <a16:creationId xmlns:a16="http://schemas.microsoft.com/office/drawing/2014/main" id="{A6E1DD54-C2B7-4F9F-473F-454F9C899D82}"/>
              </a:ext>
            </a:extLst>
          </p:cNvPr>
          <p:cNvSpPr/>
          <p:nvPr/>
        </p:nvSpPr>
        <p:spPr>
          <a:xfrm>
            <a:off x="3396853" y="1154363"/>
            <a:ext cx="2350293" cy="2334479"/>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06;p34">
            <a:extLst>
              <a:ext uri="{FF2B5EF4-FFF2-40B4-BE49-F238E27FC236}">
                <a16:creationId xmlns:a16="http://schemas.microsoft.com/office/drawing/2014/main" id="{E942785D-7921-9AC7-E29D-E1425CAE4BE3}"/>
              </a:ext>
            </a:extLst>
          </p:cNvPr>
          <p:cNvSpPr txBox="1">
            <a:spLocks noGrp="1"/>
          </p:cNvSpPr>
          <p:nvPr>
            <p:ph type="title"/>
          </p:nvPr>
        </p:nvSpPr>
        <p:spPr>
          <a:xfrm>
            <a:off x="2347988" y="1154363"/>
            <a:ext cx="4448100" cy="1058700"/>
          </a:xfrm>
          <a:prstGeom prst="rect">
            <a:avLst/>
          </a:prstGeom>
          <a:noFill/>
          <a:ln>
            <a:noFill/>
          </a:ln>
        </p:spPr>
        <p:txBody>
          <a:bodyPr spcFirstLastPara="1" wrap="square" lIns="91425" tIns="91425" rIns="91425" bIns="91425" anchor="t" anchorCtr="0">
            <a:noAutofit/>
          </a:bodyPr>
          <a:lstStyle/>
          <a:p>
            <a:r>
              <a:rPr lang="en" sz="8500" dirty="0"/>
              <a:t>Thanks!</a:t>
            </a:r>
            <a:endParaRPr sz="8500" dirty="0"/>
          </a:p>
        </p:txBody>
      </p:sp>
      <p:sp>
        <p:nvSpPr>
          <p:cNvPr id="45" name="Google Shape;607;p34">
            <a:extLst>
              <a:ext uri="{FF2B5EF4-FFF2-40B4-BE49-F238E27FC236}">
                <a16:creationId xmlns:a16="http://schemas.microsoft.com/office/drawing/2014/main" id="{3D09742D-07FE-2053-E79C-BF50CE7796CF}"/>
              </a:ext>
            </a:extLst>
          </p:cNvPr>
          <p:cNvSpPr txBox="1">
            <a:spLocks noGrp="1"/>
          </p:cNvSpPr>
          <p:nvPr>
            <p:ph type="subTitle" idx="1"/>
          </p:nvPr>
        </p:nvSpPr>
        <p:spPr>
          <a:xfrm>
            <a:off x="2347950" y="2285788"/>
            <a:ext cx="4448100" cy="1058700"/>
          </a:xfrm>
          <a:prstGeom prst="rect">
            <a:avLst/>
          </a:prstGeom>
          <a:noFill/>
          <a:ln>
            <a:noFill/>
          </a:ln>
        </p:spPr>
        <p:txBody>
          <a:bodyPr spcFirstLastPara="1" wrap="square" lIns="91425" tIns="91425" rIns="91425" bIns="91425" anchor="ctr" anchorCtr="0">
            <a:noAutofit/>
          </a:bodyPr>
          <a:lstStyle/>
          <a:p>
            <a:pPr marL="0" indent="0"/>
            <a:r>
              <a:rPr lang="en" sz="2000" dirty="0">
                <a:latin typeface="Playfair Display ExtraBold"/>
                <a:sym typeface="Playfair Display ExtraBold"/>
              </a:rPr>
              <a:t>Do you have any questions?</a:t>
            </a:r>
            <a:endParaRPr sz="2000" dirty="0">
              <a:latin typeface="Playfair Display ExtraBold"/>
              <a:sym typeface="Playfair Display ExtraBold"/>
            </a:endParaRPr>
          </a:p>
        </p:txBody>
      </p:sp>
    </p:spTree>
    <p:extLst>
      <p:ext uri="{BB962C8B-B14F-4D97-AF65-F5344CB8AC3E}">
        <p14:creationId xmlns:p14="http://schemas.microsoft.com/office/powerpoint/2010/main" val="2385964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13" name="Google Shape;80;p22">
            <a:extLst>
              <a:ext uri="{FF2B5EF4-FFF2-40B4-BE49-F238E27FC236}">
                <a16:creationId xmlns:a16="http://schemas.microsoft.com/office/drawing/2014/main" id="{3FEBB294-2323-C48A-FBCB-42F27DDCB656}"/>
              </a:ext>
            </a:extLst>
          </p:cNvPr>
          <p:cNvSpPr/>
          <p:nvPr/>
        </p:nvSpPr>
        <p:spPr>
          <a:xfrm>
            <a:off x="-610736" y="-416689"/>
            <a:ext cx="2457039" cy="2339422"/>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5"/>
          <p:cNvSpPr txBox="1">
            <a:spLocks noGrp="1"/>
          </p:cNvSpPr>
          <p:nvPr>
            <p:ph type="title"/>
          </p:nvPr>
        </p:nvSpPr>
        <p:spPr>
          <a:xfrm>
            <a:off x="705600" y="732550"/>
            <a:ext cx="72870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Group #</a:t>
            </a:r>
            <a:r>
              <a:rPr lang="en" sz="4400" dirty="0"/>
              <a:t>12</a:t>
            </a:r>
            <a:r>
              <a:rPr lang="en" sz="3600" dirty="0"/>
              <a:t> : Team</a:t>
            </a:r>
            <a:endParaRPr sz="3600" dirty="0"/>
          </a:p>
        </p:txBody>
      </p:sp>
      <p:pic>
        <p:nvPicPr>
          <p:cNvPr id="604" name="Google Shape;604;p45"/>
          <p:cNvPicPr preferRelativeResize="0"/>
          <p:nvPr/>
        </p:nvPicPr>
        <p:blipFill>
          <a:blip r:embed="rId3"/>
          <a:srcRect t="1904" b="1904"/>
          <a:stretch/>
        </p:blipFill>
        <p:spPr>
          <a:xfrm>
            <a:off x="3922869" y="1922733"/>
            <a:ext cx="1440300" cy="1440300"/>
          </a:xfrm>
          <a:prstGeom prst="ellipse">
            <a:avLst/>
          </a:prstGeom>
          <a:noFill/>
          <a:ln>
            <a:noFill/>
          </a:ln>
        </p:spPr>
      </p:pic>
      <p:pic>
        <p:nvPicPr>
          <p:cNvPr id="606" name="Google Shape;606;p45"/>
          <p:cNvPicPr preferRelativeResize="0"/>
          <p:nvPr/>
        </p:nvPicPr>
        <p:blipFill>
          <a:blip r:embed="rId4"/>
          <a:srcRect l="2733" r="2733"/>
          <a:stretch/>
        </p:blipFill>
        <p:spPr>
          <a:xfrm>
            <a:off x="5487155" y="1904583"/>
            <a:ext cx="1440300" cy="1440300"/>
          </a:xfrm>
          <a:prstGeom prst="ellipse">
            <a:avLst/>
          </a:prstGeom>
          <a:noFill/>
          <a:ln>
            <a:noFill/>
          </a:ln>
        </p:spPr>
      </p:pic>
      <p:sp>
        <p:nvSpPr>
          <p:cNvPr id="6" name="TextBox 5">
            <a:extLst>
              <a:ext uri="{FF2B5EF4-FFF2-40B4-BE49-F238E27FC236}">
                <a16:creationId xmlns:a16="http://schemas.microsoft.com/office/drawing/2014/main" id="{DBC6DBC3-40CD-32DE-DBBD-A92098AF85CC}"/>
              </a:ext>
            </a:extLst>
          </p:cNvPr>
          <p:cNvSpPr txBox="1"/>
          <p:nvPr/>
        </p:nvSpPr>
        <p:spPr>
          <a:xfrm>
            <a:off x="617784" y="3505627"/>
            <a:ext cx="1793321" cy="523220"/>
          </a:xfrm>
          <a:prstGeom prst="rect">
            <a:avLst/>
          </a:prstGeom>
          <a:noFill/>
        </p:spPr>
        <p:txBody>
          <a:bodyPr wrap="square">
            <a:spAutoFit/>
          </a:bodyPr>
          <a:lstStyle/>
          <a:p>
            <a:pPr algn="ctr"/>
            <a:r>
              <a:rPr lang="en-CA" sz="1400" b="1" dirty="0">
                <a:solidFill>
                  <a:srgbClr val="FF725E"/>
                </a:solidFill>
                <a:effectLst/>
                <a:latin typeface="Arial" panose="020B0604020202020204" pitchFamily="34" charset="0"/>
                <a:ea typeface="Calibri" panose="020F0502020204030204" pitchFamily="34" charset="0"/>
              </a:rPr>
              <a:t>Amit Sharma</a:t>
            </a:r>
          </a:p>
          <a:p>
            <a:pPr algn="ctr"/>
            <a:r>
              <a:rPr lang="en-CA" sz="1400" b="1" dirty="0">
                <a:solidFill>
                  <a:srgbClr val="262626"/>
                </a:solidFill>
                <a:effectLst/>
                <a:latin typeface="Arial" panose="020B0604020202020204" pitchFamily="34" charset="0"/>
                <a:ea typeface="Calibri" panose="020F0502020204030204" pitchFamily="34" charset="0"/>
                <a:cs typeface="Arial" panose="020B0604020202020204" pitchFamily="34" charset="0"/>
              </a:rPr>
              <a:t>0794488</a:t>
            </a:r>
            <a:endParaRPr lang="en-CA" b="1" dirty="0"/>
          </a:p>
        </p:txBody>
      </p:sp>
      <p:sp>
        <p:nvSpPr>
          <p:cNvPr id="9" name="TextBox 8">
            <a:extLst>
              <a:ext uri="{FF2B5EF4-FFF2-40B4-BE49-F238E27FC236}">
                <a16:creationId xmlns:a16="http://schemas.microsoft.com/office/drawing/2014/main" id="{26250D56-25FA-CF40-9223-0DCDA4C6119C}"/>
              </a:ext>
            </a:extLst>
          </p:cNvPr>
          <p:cNvSpPr txBox="1"/>
          <p:nvPr/>
        </p:nvSpPr>
        <p:spPr>
          <a:xfrm>
            <a:off x="2358583" y="3505627"/>
            <a:ext cx="1440300" cy="523220"/>
          </a:xfrm>
          <a:prstGeom prst="rect">
            <a:avLst/>
          </a:prstGeom>
          <a:noFill/>
        </p:spPr>
        <p:txBody>
          <a:bodyPr wrap="square">
            <a:spAutoFit/>
          </a:bodyPr>
          <a:lstStyle/>
          <a:p>
            <a:pPr algn="ctr"/>
            <a:r>
              <a:rPr lang="en-CA" sz="1400" b="1" dirty="0">
                <a:solidFill>
                  <a:srgbClr val="FF725E"/>
                </a:solidFill>
                <a:effectLst/>
                <a:latin typeface="Arial" panose="020B0604020202020204" pitchFamily="34" charset="0"/>
                <a:ea typeface="Calibri" panose="020F0502020204030204" pitchFamily="34" charset="0"/>
              </a:rPr>
              <a:t>Suhail Ahmed </a:t>
            </a:r>
            <a:r>
              <a:rPr lang="en-CA" sz="1400" b="1" dirty="0">
                <a:solidFill>
                  <a:srgbClr val="262626"/>
                </a:solidFill>
                <a:effectLst/>
                <a:latin typeface="Arial" panose="020B0604020202020204" pitchFamily="34" charset="0"/>
                <a:ea typeface="Calibri" panose="020F0502020204030204" pitchFamily="34" charset="0"/>
                <a:cs typeface="Arial" panose="020B0604020202020204" pitchFamily="34" charset="0"/>
              </a:rPr>
              <a:t>0789949</a:t>
            </a:r>
            <a:r>
              <a:rPr lang="en-CA" sz="1400" b="1" dirty="0">
                <a:solidFill>
                  <a:srgbClr val="262626"/>
                </a:solidFill>
                <a:effectLst/>
                <a:latin typeface="Arial" panose="020B0604020202020204" pitchFamily="34" charset="0"/>
                <a:ea typeface="Calibri" panose="020F0502020204030204" pitchFamily="34" charset="0"/>
              </a:rPr>
              <a:t> </a:t>
            </a:r>
            <a:endParaRPr lang="en-CA" b="1" dirty="0"/>
          </a:p>
        </p:txBody>
      </p:sp>
      <p:sp>
        <p:nvSpPr>
          <p:cNvPr id="10" name="TextBox 9">
            <a:extLst>
              <a:ext uri="{FF2B5EF4-FFF2-40B4-BE49-F238E27FC236}">
                <a16:creationId xmlns:a16="http://schemas.microsoft.com/office/drawing/2014/main" id="{8B044D39-CF3E-AB5B-DFFD-07CC78515E1A}"/>
              </a:ext>
            </a:extLst>
          </p:cNvPr>
          <p:cNvSpPr txBox="1"/>
          <p:nvPr/>
        </p:nvSpPr>
        <p:spPr>
          <a:xfrm>
            <a:off x="3860875" y="3505627"/>
            <a:ext cx="1564287" cy="523220"/>
          </a:xfrm>
          <a:prstGeom prst="rect">
            <a:avLst/>
          </a:prstGeom>
          <a:noFill/>
        </p:spPr>
        <p:txBody>
          <a:bodyPr wrap="square">
            <a:spAutoFit/>
          </a:bodyPr>
          <a:lstStyle/>
          <a:p>
            <a:pPr algn="ctr"/>
            <a:r>
              <a:rPr lang="en-CA" sz="1400" b="1" dirty="0">
                <a:solidFill>
                  <a:srgbClr val="FF725E"/>
                </a:solidFill>
                <a:effectLst/>
                <a:latin typeface="Arial" panose="020B0604020202020204" pitchFamily="34" charset="0"/>
                <a:ea typeface="Calibri" panose="020F0502020204030204" pitchFamily="34" charset="0"/>
              </a:rPr>
              <a:t>Rajvi Mehta</a:t>
            </a:r>
          </a:p>
          <a:p>
            <a:pPr algn="ctr"/>
            <a:r>
              <a:rPr lang="en-CA" sz="1400" b="1" dirty="0">
                <a:solidFill>
                  <a:srgbClr val="262626"/>
                </a:solidFill>
                <a:effectLst/>
                <a:latin typeface="Arial" panose="020B0604020202020204" pitchFamily="34" charset="0"/>
                <a:ea typeface="Calibri" panose="020F0502020204030204" pitchFamily="34" charset="0"/>
                <a:cs typeface="Arial" panose="020B0604020202020204" pitchFamily="34" charset="0"/>
              </a:rPr>
              <a:t>0788372</a:t>
            </a:r>
            <a:r>
              <a:rPr lang="en-CA" sz="1400" b="1" dirty="0">
                <a:solidFill>
                  <a:srgbClr val="262626"/>
                </a:solidFill>
                <a:effectLst/>
                <a:latin typeface="Arial" panose="020B0604020202020204" pitchFamily="34" charset="0"/>
                <a:ea typeface="Calibri" panose="020F0502020204030204" pitchFamily="34" charset="0"/>
              </a:rPr>
              <a:t> </a:t>
            </a:r>
            <a:endParaRPr lang="en-CA" b="1" dirty="0"/>
          </a:p>
        </p:txBody>
      </p:sp>
      <p:sp>
        <p:nvSpPr>
          <p:cNvPr id="11" name="TextBox 10">
            <a:extLst>
              <a:ext uri="{FF2B5EF4-FFF2-40B4-BE49-F238E27FC236}">
                <a16:creationId xmlns:a16="http://schemas.microsoft.com/office/drawing/2014/main" id="{53D9C1E5-149C-C507-4590-3CA150A4BD65}"/>
              </a:ext>
            </a:extLst>
          </p:cNvPr>
          <p:cNvSpPr txBox="1"/>
          <p:nvPr/>
        </p:nvSpPr>
        <p:spPr>
          <a:xfrm>
            <a:off x="5352406" y="3507866"/>
            <a:ext cx="1709798" cy="523220"/>
          </a:xfrm>
          <a:prstGeom prst="rect">
            <a:avLst/>
          </a:prstGeom>
          <a:noFill/>
        </p:spPr>
        <p:txBody>
          <a:bodyPr wrap="square">
            <a:spAutoFit/>
          </a:bodyPr>
          <a:lstStyle/>
          <a:p>
            <a:pPr algn="ctr"/>
            <a:r>
              <a:rPr lang="en-CA" sz="1400" b="1" dirty="0">
                <a:solidFill>
                  <a:srgbClr val="FF725E"/>
                </a:solidFill>
                <a:effectLst/>
                <a:latin typeface="Arial" panose="020B0604020202020204" pitchFamily="34" charset="0"/>
                <a:ea typeface="Calibri" panose="020F0502020204030204" pitchFamily="34" charset="0"/>
                <a:cs typeface="Arial" panose="020B0604020202020204" pitchFamily="34" charset="0"/>
              </a:rPr>
              <a:t>Harshil Patel </a:t>
            </a:r>
          </a:p>
          <a:p>
            <a:pPr algn="ctr"/>
            <a:r>
              <a:rPr lang="en-CA" sz="1400" b="1" dirty="0">
                <a:solidFill>
                  <a:srgbClr val="262626"/>
                </a:solidFill>
                <a:effectLst/>
                <a:latin typeface="Arial" panose="020B0604020202020204" pitchFamily="34" charset="0"/>
                <a:ea typeface="Calibri" panose="020F0502020204030204" pitchFamily="34" charset="0"/>
                <a:cs typeface="Arial" panose="020B0604020202020204" pitchFamily="34" charset="0"/>
              </a:rPr>
              <a:t>0791261</a:t>
            </a:r>
            <a:r>
              <a:rPr lang="en-CA" sz="1400" b="1" dirty="0">
                <a:solidFill>
                  <a:srgbClr val="262626"/>
                </a:solidFill>
                <a:effectLst/>
                <a:latin typeface="Arial" panose="020B0604020202020204" pitchFamily="34" charset="0"/>
                <a:ea typeface="Calibri" panose="020F0502020204030204" pitchFamily="34" charset="0"/>
              </a:rPr>
              <a:t> </a:t>
            </a:r>
            <a:endParaRPr lang="en-CA" b="1" dirty="0"/>
          </a:p>
        </p:txBody>
      </p:sp>
      <p:sp>
        <p:nvSpPr>
          <p:cNvPr id="12" name="TextBox 11">
            <a:extLst>
              <a:ext uri="{FF2B5EF4-FFF2-40B4-BE49-F238E27FC236}">
                <a16:creationId xmlns:a16="http://schemas.microsoft.com/office/drawing/2014/main" id="{7784DD13-B3A3-DB2E-EA44-6B2416766EC1}"/>
              </a:ext>
            </a:extLst>
          </p:cNvPr>
          <p:cNvSpPr txBox="1"/>
          <p:nvPr/>
        </p:nvSpPr>
        <p:spPr>
          <a:xfrm>
            <a:off x="7113434" y="3505627"/>
            <a:ext cx="1564287" cy="523220"/>
          </a:xfrm>
          <a:prstGeom prst="rect">
            <a:avLst/>
          </a:prstGeom>
          <a:noFill/>
        </p:spPr>
        <p:txBody>
          <a:bodyPr wrap="square">
            <a:spAutoFit/>
          </a:bodyPr>
          <a:lstStyle/>
          <a:p>
            <a:pPr algn="ctr"/>
            <a:r>
              <a:rPr lang="en-CA" sz="1400" b="1" dirty="0" err="1">
                <a:solidFill>
                  <a:srgbClr val="FF725E"/>
                </a:solidFill>
                <a:effectLst/>
                <a:latin typeface="Arial" panose="020B0604020202020204" pitchFamily="34" charset="0"/>
                <a:ea typeface="Calibri" panose="020F0502020204030204" pitchFamily="34" charset="0"/>
                <a:cs typeface="Arial" panose="020B0604020202020204" pitchFamily="34" charset="0"/>
              </a:rPr>
              <a:t>Jayraj</a:t>
            </a:r>
            <a:r>
              <a:rPr lang="en-CA" sz="1400" b="1" dirty="0">
                <a:solidFill>
                  <a:srgbClr val="FF725E"/>
                </a:solidFill>
                <a:effectLst/>
                <a:latin typeface="Arial" panose="020B0604020202020204" pitchFamily="34" charset="0"/>
                <a:ea typeface="Calibri" panose="020F0502020204030204" pitchFamily="34" charset="0"/>
                <a:cs typeface="Arial" panose="020B0604020202020204" pitchFamily="34" charset="0"/>
              </a:rPr>
              <a:t> Radadiya</a:t>
            </a:r>
          </a:p>
          <a:p>
            <a:pPr algn="ctr"/>
            <a:r>
              <a:rPr lang="en-CA" b="1" dirty="0">
                <a:solidFill>
                  <a:srgbClr val="262626"/>
                </a:solidFill>
                <a:latin typeface="Arial" panose="020B0604020202020204" pitchFamily="34" charset="0"/>
                <a:cs typeface="Arial" panose="020B0604020202020204" pitchFamily="34" charset="0"/>
              </a:rPr>
              <a:t>078</a:t>
            </a:r>
            <a:endParaRPr lang="en-CA" b="1" dirty="0"/>
          </a:p>
        </p:txBody>
      </p:sp>
      <p:sp>
        <p:nvSpPr>
          <p:cNvPr id="2" name="Slide Number Placeholder 1">
            <a:extLst>
              <a:ext uri="{FF2B5EF4-FFF2-40B4-BE49-F238E27FC236}">
                <a16:creationId xmlns:a16="http://schemas.microsoft.com/office/drawing/2014/main" id="{E6D8F2E6-8587-7A69-2F9A-165D04B4448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a:t>
            </a:fld>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p:nvPr/>
        </p:nvSpPr>
        <p:spPr>
          <a:xfrm>
            <a:off x="4403643" y="1342113"/>
            <a:ext cx="734700" cy="73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4"/>
          <p:cNvSpPr/>
          <p:nvPr/>
        </p:nvSpPr>
        <p:spPr>
          <a:xfrm>
            <a:off x="7267641" y="1342113"/>
            <a:ext cx="734700" cy="73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4"/>
          <p:cNvSpPr/>
          <p:nvPr/>
        </p:nvSpPr>
        <p:spPr>
          <a:xfrm>
            <a:off x="1313894" y="1348081"/>
            <a:ext cx="734700" cy="73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4"/>
          <p:cNvSpPr txBox="1">
            <a:spLocks noGrp="1"/>
          </p:cNvSpPr>
          <p:nvPr>
            <p:ph type="title"/>
          </p:nvPr>
        </p:nvSpPr>
        <p:spPr>
          <a:xfrm>
            <a:off x="720000" y="23650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
        <p:nvSpPr>
          <p:cNvPr id="173" name="Google Shape;173;p24"/>
          <p:cNvSpPr txBox="1">
            <a:spLocks noGrp="1"/>
          </p:cNvSpPr>
          <p:nvPr>
            <p:ph type="title" idx="2"/>
          </p:nvPr>
        </p:nvSpPr>
        <p:spPr>
          <a:xfrm>
            <a:off x="620666" y="1451581"/>
            <a:ext cx="2175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Company</a:t>
            </a:r>
            <a:endParaRPr dirty="0"/>
          </a:p>
        </p:txBody>
      </p:sp>
      <p:sp>
        <p:nvSpPr>
          <p:cNvPr id="174" name="Google Shape;174;p24"/>
          <p:cNvSpPr txBox="1">
            <a:spLocks noGrp="1"/>
          </p:cNvSpPr>
          <p:nvPr>
            <p:ph type="subTitle" idx="1"/>
          </p:nvPr>
        </p:nvSpPr>
        <p:spPr>
          <a:xfrm>
            <a:off x="354784" y="2186281"/>
            <a:ext cx="2939036" cy="219343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rgbClr val="FF725E"/>
              </a:buClr>
              <a:buFont typeface="Wingdings" panose="05000000000000000000" pitchFamily="2" charset="2"/>
              <a:buChar char="l"/>
            </a:pPr>
            <a:r>
              <a:rPr lang="en-US" sz="1400" b="1" dirty="0" err="1"/>
              <a:t>DigitallyLearnt</a:t>
            </a:r>
            <a:r>
              <a:rPr lang="en-US" sz="1400" b="1" dirty="0"/>
              <a:t> LLB</a:t>
            </a:r>
            <a:r>
              <a:rPr lang="en-US" sz="1400" dirty="0"/>
              <a:t>., A newly founded digital educational </a:t>
            </a:r>
            <a:r>
              <a:rPr lang="en-US" sz="1400" b="1" dirty="0"/>
              <a:t>content creator in the field of digital marketing</a:t>
            </a:r>
            <a:r>
              <a:rPr lang="en-US" sz="1400" dirty="0"/>
              <a:t>, has developed products that have passed the quality examination and received optimal feedback from initial and limited launch. </a:t>
            </a:r>
            <a:endParaRPr sz="1400" dirty="0"/>
          </a:p>
        </p:txBody>
      </p:sp>
      <p:sp>
        <p:nvSpPr>
          <p:cNvPr id="175" name="Google Shape;175;p24"/>
          <p:cNvSpPr txBox="1">
            <a:spLocks noGrp="1"/>
          </p:cNvSpPr>
          <p:nvPr>
            <p:ph type="title" idx="3"/>
          </p:nvPr>
        </p:nvSpPr>
        <p:spPr>
          <a:xfrm>
            <a:off x="3715259" y="1445613"/>
            <a:ext cx="2175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Problem</a:t>
            </a:r>
            <a:endParaRPr dirty="0"/>
          </a:p>
        </p:txBody>
      </p:sp>
      <p:sp>
        <p:nvSpPr>
          <p:cNvPr id="176" name="Google Shape;176;p24"/>
          <p:cNvSpPr txBox="1">
            <a:spLocks noGrp="1"/>
          </p:cNvSpPr>
          <p:nvPr>
            <p:ph type="subTitle" idx="4"/>
          </p:nvPr>
        </p:nvSpPr>
        <p:spPr>
          <a:xfrm>
            <a:off x="3354004" y="2148982"/>
            <a:ext cx="2897810" cy="2188919"/>
          </a:xfrm>
          <a:prstGeom prst="rect">
            <a:avLst/>
          </a:prstGeom>
          <a:noFill/>
          <a:ln>
            <a:noFill/>
          </a:ln>
        </p:spPr>
        <p:txBody>
          <a:bodyPr spcFirstLastPara="1" wrap="square" lIns="91425" tIns="91425" rIns="91425" bIns="91425" anchor="t" anchorCtr="0">
            <a:noAutofit/>
          </a:bodyPr>
          <a:lstStyle/>
          <a:p>
            <a:pPr marL="285750" indent="-285750" algn="l">
              <a:buClr>
                <a:srgbClr val="FF725E"/>
              </a:buClr>
              <a:buFont typeface="Wingdings" panose="05000000000000000000" pitchFamily="2" charset="2"/>
              <a:buChar char="l"/>
            </a:pPr>
            <a:r>
              <a:rPr lang="en-US" sz="1400" dirty="0"/>
              <a:t>Scale up the revenue and reaching more audiences is digitally promoting the product. </a:t>
            </a:r>
          </a:p>
          <a:p>
            <a:pPr marL="285750" indent="-285750" algn="l">
              <a:buClr>
                <a:srgbClr val="FF725E"/>
              </a:buClr>
              <a:buFont typeface="Wingdings" panose="05000000000000000000" pitchFamily="2" charset="2"/>
              <a:buChar char="l"/>
            </a:pPr>
            <a:r>
              <a:rPr lang="en-US" sz="1400" dirty="0"/>
              <a:t>Sell more copies of its digital content to go further in the course of the growth and gain profits.</a:t>
            </a:r>
            <a:endParaRPr sz="1400" dirty="0"/>
          </a:p>
        </p:txBody>
      </p:sp>
      <p:sp>
        <p:nvSpPr>
          <p:cNvPr id="177" name="Google Shape;177;p24"/>
          <p:cNvSpPr txBox="1">
            <a:spLocks noGrp="1"/>
          </p:cNvSpPr>
          <p:nvPr>
            <p:ph type="title" idx="5"/>
          </p:nvPr>
        </p:nvSpPr>
        <p:spPr>
          <a:xfrm>
            <a:off x="6578943" y="1445613"/>
            <a:ext cx="2175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Solution</a:t>
            </a:r>
            <a:endParaRPr dirty="0"/>
          </a:p>
        </p:txBody>
      </p:sp>
      <p:sp>
        <p:nvSpPr>
          <p:cNvPr id="178" name="Google Shape;178;p24"/>
          <p:cNvSpPr txBox="1">
            <a:spLocks noGrp="1"/>
          </p:cNvSpPr>
          <p:nvPr>
            <p:ph type="subTitle" idx="6"/>
          </p:nvPr>
        </p:nvSpPr>
        <p:spPr>
          <a:xfrm>
            <a:off x="6186086" y="2184354"/>
            <a:ext cx="2897810" cy="2581610"/>
          </a:xfrm>
          <a:prstGeom prst="rect">
            <a:avLst/>
          </a:prstGeom>
          <a:noFill/>
          <a:ln>
            <a:noFill/>
          </a:ln>
        </p:spPr>
        <p:txBody>
          <a:bodyPr spcFirstLastPara="1" wrap="square" lIns="91425" tIns="91425" rIns="91425" bIns="91425" anchor="t" anchorCtr="0">
            <a:noAutofit/>
          </a:bodyPr>
          <a:lstStyle/>
          <a:p>
            <a:pPr marL="285750" indent="-285750" algn="l">
              <a:buClr>
                <a:srgbClr val="FF725E"/>
              </a:buClr>
              <a:buFont typeface="Wingdings" panose="05000000000000000000" pitchFamily="2" charset="2"/>
              <a:buChar char="l"/>
            </a:pPr>
            <a:r>
              <a:rPr lang="en-US" sz="1400" dirty="0"/>
              <a:t>Running the first widespread digital marketing campaign for the current products .</a:t>
            </a:r>
          </a:p>
          <a:p>
            <a:pPr marL="285750" indent="-285750" algn="l">
              <a:buClr>
                <a:srgbClr val="FF725E"/>
              </a:buClr>
              <a:buFont typeface="Wingdings" panose="05000000000000000000" pitchFamily="2" charset="2"/>
              <a:buChar char="l"/>
            </a:pPr>
            <a:r>
              <a:rPr lang="en-US" sz="1400" dirty="0"/>
              <a:t>This campaign will try to target potential customers on these popular platforms. </a:t>
            </a:r>
          </a:p>
          <a:p>
            <a:pPr marL="285750" indent="-285750" algn="l">
              <a:buClr>
                <a:srgbClr val="FF725E"/>
              </a:buClr>
              <a:buFont typeface="Wingdings" panose="05000000000000000000" pitchFamily="2" charset="2"/>
              <a:buChar char="l"/>
            </a:pPr>
            <a:r>
              <a:rPr lang="en-US" sz="1400" dirty="0"/>
              <a:t>Aim to increase the exposure of the products' brands and convince new customers to purchase the product.</a:t>
            </a:r>
            <a:endParaRPr sz="1400" dirty="0"/>
          </a:p>
        </p:txBody>
      </p:sp>
    </p:spTree>
    <p:extLst>
      <p:ext uri="{BB962C8B-B14F-4D97-AF65-F5344CB8AC3E}">
        <p14:creationId xmlns:p14="http://schemas.microsoft.com/office/powerpoint/2010/main" val="1830873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p:nvPr/>
        </p:nvSpPr>
        <p:spPr>
          <a:xfrm>
            <a:off x="4403643" y="1342113"/>
            <a:ext cx="734700" cy="73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4"/>
          <p:cNvSpPr/>
          <p:nvPr/>
        </p:nvSpPr>
        <p:spPr>
          <a:xfrm>
            <a:off x="7267641" y="1342113"/>
            <a:ext cx="734700" cy="73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4"/>
          <p:cNvSpPr/>
          <p:nvPr/>
        </p:nvSpPr>
        <p:spPr>
          <a:xfrm>
            <a:off x="1313894" y="1348081"/>
            <a:ext cx="734700" cy="73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4"/>
          <p:cNvSpPr txBox="1">
            <a:spLocks noGrp="1"/>
          </p:cNvSpPr>
          <p:nvPr>
            <p:ph type="title"/>
          </p:nvPr>
        </p:nvSpPr>
        <p:spPr>
          <a:xfrm>
            <a:off x="720000" y="23650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Problem Statement: </a:t>
            </a:r>
            <a:endParaRPr dirty="0"/>
          </a:p>
        </p:txBody>
      </p:sp>
      <p:sp>
        <p:nvSpPr>
          <p:cNvPr id="173" name="Google Shape;173;p24"/>
          <p:cNvSpPr txBox="1">
            <a:spLocks noGrp="1"/>
          </p:cNvSpPr>
          <p:nvPr>
            <p:ph type="title" idx="2"/>
          </p:nvPr>
        </p:nvSpPr>
        <p:spPr>
          <a:xfrm>
            <a:off x="620666" y="1451581"/>
            <a:ext cx="2175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Company</a:t>
            </a:r>
            <a:endParaRPr dirty="0"/>
          </a:p>
        </p:txBody>
      </p:sp>
      <p:sp>
        <p:nvSpPr>
          <p:cNvPr id="174" name="Google Shape;174;p24"/>
          <p:cNvSpPr txBox="1">
            <a:spLocks noGrp="1"/>
          </p:cNvSpPr>
          <p:nvPr>
            <p:ph type="subTitle" idx="1"/>
          </p:nvPr>
        </p:nvSpPr>
        <p:spPr>
          <a:xfrm>
            <a:off x="354784" y="2186281"/>
            <a:ext cx="2939036" cy="219343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rgbClr val="FF725E"/>
              </a:buClr>
              <a:buFont typeface="Wingdings" panose="05000000000000000000" pitchFamily="2" charset="2"/>
              <a:buChar char="l"/>
            </a:pPr>
            <a:r>
              <a:rPr lang="en-US" sz="1400" b="1" dirty="0" err="1"/>
              <a:t>DigitallyLearnt</a:t>
            </a:r>
            <a:r>
              <a:rPr lang="en-US" sz="1400" b="1" dirty="0"/>
              <a:t> LLB</a:t>
            </a:r>
            <a:r>
              <a:rPr lang="en-US" sz="1400" dirty="0"/>
              <a:t>., A newly founded digital educational </a:t>
            </a:r>
            <a:r>
              <a:rPr lang="en-US" sz="1400" b="1" dirty="0"/>
              <a:t>content creator in the field of digital marketing</a:t>
            </a:r>
            <a:r>
              <a:rPr lang="en-US" sz="1400" dirty="0"/>
              <a:t>, has developed products that have passed the quality examination and received optimal feedback from initial and limited launch. </a:t>
            </a:r>
            <a:endParaRPr sz="1400" dirty="0"/>
          </a:p>
        </p:txBody>
      </p:sp>
      <p:sp>
        <p:nvSpPr>
          <p:cNvPr id="175" name="Google Shape;175;p24"/>
          <p:cNvSpPr txBox="1">
            <a:spLocks noGrp="1"/>
          </p:cNvSpPr>
          <p:nvPr>
            <p:ph type="title" idx="3"/>
          </p:nvPr>
        </p:nvSpPr>
        <p:spPr>
          <a:xfrm>
            <a:off x="3715259" y="1445613"/>
            <a:ext cx="2175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Problem</a:t>
            </a:r>
            <a:endParaRPr dirty="0"/>
          </a:p>
        </p:txBody>
      </p:sp>
      <p:sp>
        <p:nvSpPr>
          <p:cNvPr id="176" name="Google Shape;176;p24"/>
          <p:cNvSpPr txBox="1">
            <a:spLocks noGrp="1"/>
          </p:cNvSpPr>
          <p:nvPr>
            <p:ph type="subTitle" idx="4"/>
          </p:nvPr>
        </p:nvSpPr>
        <p:spPr>
          <a:xfrm>
            <a:off x="3354004" y="2148982"/>
            <a:ext cx="2897810" cy="2188919"/>
          </a:xfrm>
          <a:prstGeom prst="rect">
            <a:avLst/>
          </a:prstGeom>
          <a:noFill/>
          <a:ln>
            <a:noFill/>
          </a:ln>
        </p:spPr>
        <p:txBody>
          <a:bodyPr spcFirstLastPara="1" wrap="square" lIns="91425" tIns="91425" rIns="91425" bIns="91425" anchor="t" anchorCtr="0">
            <a:noAutofit/>
          </a:bodyPr>
          <a:lstStyle/>
          <a:p>
            <a:pPr marL="285750" indent="-285750" algn="l">
              <a:buClr>
                <a:srgbClr val="FF725E"/>
              </a:buClr>
              <a:buFont typeface="Wingdings" panose="05000000000000000000" pitchFamily="2" charset="2"/>
              <a:buChar char="l"/>
            </a:pPr>
            <a:r>
              <a:rPr lang="en-US" sz="1400" dirty="0"/>
              <a:t>Scale up the revenue and reaching more audiences is digitally promoting the product. </a:t>
            </a:r>
          </a:p>
          <a:p>
            <a:pPr marL="285750" indent="-285750" algn="l">
              <a:buClr>
                <a:srgbClr val="FF725E"/>
              </a:buClr>
              <a:buFont typeface="Wingdings" panose="05000000000000000000" pitchFamily="2" charset="2"/>
              <a:buChar char="l"/>
            </a:pPr>
            <a:r>
              <a:rPr lang="en-US" sz="1400" dirty="0"/>
              <a:t>Sell more copies of its digital content to go further in the course of the growth and gain profits.</a:t>
            </a:r>
            <a:endParaRPr sz="1400" dirty="0"/>
          </a:p>
        </p:txBody>
      </p:sp>
      <p:sp>
        <p:nvSpPr>
          <p:cNvPr id="177" name="Google Shape;177;p24"/>
          <p:cNvSpPr txBox="1">
            <a:spLocks noGrp="1"/>
          </p:cNvSpPr>
          <p:nvPr>
            <p:ph type="title" idx="5"/>
          </p:nvPr>
        </p:nvSpPr>
        <p:spPr>
          <a:xfrm>
            <a:off x="6578943" y="1445613"/>
            <a:ext cx="2175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Solution</a:t>
            </a:r>
            <a:endParaRPr dirty="0"/>
          </a:p>
        </p:txBody>
      </p:sp>
      <p:sp>
        <p:nvSpPr>
          <p:cNvPr id="178" name="Google Shape;178;p24"/>
          <p:cNvSpPr txBox="1">
            <a:spLocks noGrp="1"/>
          </p:cNvSpPr>
          <p:nvPr>
            <p:ph type="subTitle" idx="6"/>
          </p:nvPr>
        </p:nvSpPr>
        <p:spPr>
          <a:xfrm>
            <a:off x="6186086" y="2184354"/>
            <a:ext cx="2897810" cy="2581610"/>
          </a:xfrm>
          <a:prstGeom prst="rect">
            <a:avLst/>
          </a:prstGeom>
          <a:noFill/>
          <a:ln>
            <a:noFill/>
          </a:ln>
        </p:spPr>
        <p:txBody>
          <a:bodyPr spcFirstLastPara="1" wrap="square" lIns="91425" tIns="91425" rIns="91425" bIns="91425" anchor="t" anchorCtr="0">
            <a:noAutofit/>
          </a:bodyPr>
          <a:lstStyle/>
          <a:p>
            <a:pPr marL="285750" indent="-285750" algn="l">
              <a:buClr>
                <a:srgbClr val="FF725E"/>
              </a:buClr>
              <a:buFont typeface="Wingdings" panose="05000000000000000000" pitchFamily="2" charset="2"/>
              <a:buChar char="l"/>
            </a:pPr>
            <a:r>
              <a:rPr lang="en-US" sz="1400" dirty="0"/>
              <a:t>Running the first widespread digital marketing campaign for the current products .</a:t>
            </a:r>
          </a:p>
          <a:p>
            <a:pPr marL="285750" indent="-285750" algn="l">
              <a:buClr>
                <a:srgbClr val="FF725E"/>
              </a:buClr>
              <a:buFont typeface="Wingdings" panose="05000000000000000000" pitchFamily="2" charset="2"/>
              <a:buChar char="l"/>
            </a:pPr>
            <a:r>
              <a:rPr lang="en-US" sz="1400" dirty="0"/>
              <a:t>This campaign will try to target potential customers on these popular platforms. </a:t>
            </a:r>
          </a:p>
          <a:p>
            <a:pPr marL="285750" indent="-285750" algn="l">
              <a:buClr>
                <a:srgbClr val="FF725E"/>
              </a:buClr>
              <a:buFont typeface="Wingdings" panose="05000000000000000000" pitchFamily="2" charset="2"/>
              <a:buChar char="l"/>
            </a:pPr>
            <a:r>
              <a:rPr lang="en-US" sz="1400" dirty="0"/>
              <a:t>Aim to increase the exposure of the products' brands and convince new customers to purchase the product.</a:t>
            </a:r>
            <a:endParaRPr sz="1400" dirty="0"/>
          </a:p>
        </p:txBody>
      </p:sp>
    </p:spTree>
    <p:extLst>
      <p:ext uri="{BB962C8B-B14F-4D97-AF65-F5344CB8AC3E}">
        <p14:creationId xmlns:p14="http://schemas.microsoft.com/office/powerpoint/2010/main" val="429011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pic>
        <p:nvPicPr>
          <p:cNvPr id="520" name="Picture 519" descr="A group of people wearing clothing&#10;&#10;Description automatically generated with low confidence">
            <a:extLst>
              <a:ext uri="{FF2B5EF4-FFF2-40B4-BE49-F238E27FC236}">
                <a16:creationId xmlns:a16="http://schemas.microsoft.com/office/drawing/2014/main" id="{1E7961B3-D846-243C-BD88-28B188860C6C}"/>
              </a:ext>
            </a:extLst>
          </p:cNvPr>
          <p:cNvPicPr>
            <a:picLocks noChangeAspect="1"/>
          </p:cNvPicPr>
          <p:nvPr/>
        </p:nvPicPr>
        <p:blipFill>
          <a:blip r:embed="rId3"/>
          <a:stretch>
            <a:fillRect/>
          </a:stretch>
        </p:blipFill>
        <p:spPr>
          <a:xfrm>
            <a:off x="3747876" y="2763966"/>
            <a:ext cx="1560614" cy="1560614"/>
          </a:xfrm>
          <a:prstGeom prst="rect">
            <a:avLst/>
          </a:prstGeom>
        </p:spPr>
      </p:pic>
      <p:pic>
        <p:nvPicPr>
          <p:cNvPr id="516" name="Picture 515" descr="A picture containing graphical user interface&#10;&#10;Description automatically generated">
            <a:extLst>
              <a:ext uri="{FF2B5EF4-FFF2-40B4-BE49-F238E27FC236}">
                <a16:creationId xmlns:a16="http://schemas.microsoft.com/office/drawing/2014/main" id="{942E34ED-5E34-07B5-8AAC-16C21953AAEA}"/>
              </a:ext>
            </a:extLst>
          </p:cNvPr>
          <p:cNvPicPr>
            <a:picLocks noChangeAspect="1"/>
          </p:cNvPicPr>
          <p:nvPr/>
        </p:nvPicPr>
        <p:blipFill>
          <a:blip r:embed="rId4"/>
          <a:stretch>
            <a:fillRect/>
          </a:stretch>
        </p:blipFill>
        <p:spPr>
          <a:xfrm>
            <a:off x="2724708" y="2275124"/>
            <a:ext cx="977684" cy="977684"/>
          </a:xfrm>
          <a:prstGeom prst="rect">
            <a:avLst/>
          </a:prstGeom>
        </p:spPr>
      </p:pic>
      <p:pic>
        <p:nvPicPr>
          <p:cNvPr id="512" name="Picture 511" descr="Graphical user interface&#10;&#10;Description automatically generated">
            <a:extLst>
              <a:ext uri="{FF2B5EF4-FFF2-40B4-BE49-F238E27FC236}">
                <a16:creationId xmlns:a16="http://schemas.microsoft.com/office/drawing/2014/main" id="{54B357F1-F5EE-AF1B-5B77-B3FF13CE59BE}"/>
              </a:ext>
            </a:extLst>
          </p:cNvPr>
          <p:cNvPicPr>
            <a:picLocks noChangeAspect="1"/>
          </p:cNvPicPr>
          <p:nvPr/>
        </p:nvPicPr>
        <p:blipFill>
          <a:blip r:embed="rId5"/>
          <a:stretch>
            <a:fillRect/>
          </a:stretch>
        </p:blipFill>
        <p:spPr>
          <a:xfrm>
            <a:off x="5320217" y="2201563"/>
            <a:ext cx="1166744" cy="1166744"/>
          </a:xfrm>
          <a:prstGeom prst="rect">
            <a:avLst/>
          </a:prstGeom>
        </p:spPr>
      </p:pic>
      <p:sp>
        <p:nvSpPr>
          <p:cNvPr id="586" name="Google Shape;586;p33"/>
          <p:cNvSpPr txBox="1">
            <a:spLocks noGrp="1"/>
          </p:cNvSpPr>
          <p:nvPr>
            <p:ph type="title"/>
          </p:nvPr>
        </p:nvSpPr>
        <p:spPr>
          <a:xfrm>
            <a:off x="720000" y="27137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Project Process Groups </a:t>
            </a:r>
            <a:endParaRPr dirty="0"/>
          </a:p>
        </p:txBody>
      </p:sp>
      <p:grpSp>
        <p:nvGrpSpPr>
          <p:cNvPr id="2" name="Google Shape;535;p26">
            <a:extLst>
              <a:ext uri="{FF2B5EF4-FFF2-40B4-BE49-F238E27FC236}">
                <a16:creationId xmlns:a16="http://schemas.microsoft.com/office/drawing/2014/main" id="{89E5F4B5-CF8D-1CA5-A26F-700918F9A51D}"/>
              </a:ext>
            </a:extLst>
          </p:cNvPr>
          <p:cNvGrpSpPr/>
          <p:nvPr/>
        </p:nvGrpSpPr>
        <p:grpSpPr>
          <a:xfrm>
            <a:off x="1100811" y="2012312"/>
            <a:ext cx="7034741" cy="2332833"/>
            <a:chOff x="2381710" y="2418733"/>
            <a:chExt cx="8977526" cy="3224983"/>
          </a:xfrm>
        </p:grpSpPr>
        <p:sp>
          <p:nvSpPr>
            <p:cNvPr id="3" name="Google Shape;536;p26">
              <a:extLst>
                <a:ext uri="{FF2B5EF4-FFF2-40B4-BE49-F238E27FC236}">
                  <a16:creationId xmlns:a16="http://schemas.microsoft.com/office/drawing/2014/main" id="{F083C812-5259-CB0C-ED23-ADDBD35B8385}"/>
                </a:ext>
              </a:extLst>
            </p:cNvPr>
            <p:cNvSpPr/>
            <p:nvPr/>
          </p:nvSpPr>
          <p:spPr>
            <a:xfrm rot="10800000" flipH="1">
              <a:off x="9156936" y="3805086"/>
              <a:ext cx="2202300" cy="1828801"/>
            </a:xfrm>
            <a:prstGeom prst="uturnArrow">
              <a:avLst>
                <a:gd name="adj1" fmla="val 21237"/>
                <a:gd name="adj2" fmla="val 19892"/>
                <a:gd name="adj3" fmla="val 23925"/>
                <a:gd name="adj4" fmla="val 75000"/>
                <a:gd name="adj5" fmla="val 100000"/>
              </a:avLst>
            </a:prstGeom>
            <a:solidFill>
              <a:schemeClr val="bg2">
                <a:lumMod val="60000"/>
                <a:lumOff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 name="Google Shape;537;p26">
              <a:extLst>
                <a:ext uri="{FF2B5EF4-FFF2-40B4-BE49-F238E27FC236}">
                  <a16:creationId xmlns:a16="http://schemas.microsoft.com/office/drawing/2014/main" id="{BFA20147-D0FF-C7CC-3620-AD425039DF37}"/>
                </a:ext>
              </a:extLst>
            </p:cNvPr>
            <p:cNvSpPr/>
            <p:nvPr/>
          </p:nvSpPr>
          <p:spPr>
            <a:xfrm>
              <a:off x="7462687" y="2418733"/>
              <a:ext cx="2202300" cy="1828800"/>
            </a:xfrm>
            <a:prstGeom prst="uturnArrow">
              <a:avLst>
                <a:gd name="adj1" fmla="val 21237"/>
                <a:gd name="adj2" fmla="val 19892"/>
                <a:gd name="adj3" fmla="val 23925"/>
                <a:gd name="adj4" fmla="val 75000"/>
                <a:gd name="adj5" fmla="val 100000"/>
              </a:avLst>
            </a:prstGeom>
            <a:solidFill>
              <a:schemeClr val="bg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538;p26">
              <a:extLst>
                <a:ext uri="{FF2B5EF4-FFF2-40B4-BE49-F238E27FC236}">
                  <a16:creationId xmlns:a16="http://schemas.microsoft.com/office/drawing/2014/main" id="{150187C1-F088-DBAB-28F3-BC8996D5E9FB}"/>
                </a:ext>
              </a:extLst>
            </p:cNvPr>
            <p:cNvSpPr/>
            <p:nvPr/>
          </p:nvSpPr>
          <p:spPr>
            <a:xfrm rot="10800000" flipH="1">
              <a:off x="5765750" y="3800167"/>
              <a:ext cx="2202300" cy="1828801"/>
            </a:xfrm>
            <a:prstGeom prst="uturnArrow">
              <a:avLst>
                <a:gd name="adj1" fmla="val 21237"/>
                <a:gd name="adj2" fmla="val 19892"/>
                <a:gd name="adj3" fmla="val 23925"/>
                <a:gd name="adj4" fmla="val 75000"/>
                <a:gd name="adj5" fmla="val 100000"/>
              </a:avLst>
            </a:prstGeom>
            <a:solidFill>
              <a:schemeClr val="bg2">
                <a:lumMod val="75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539;p26">
              <a:extLst>
                <a:ext uri="{FF2B5EF4-FFF2-40B4-BE49-F238E27FC236}">
                  <a16:creationId xmlns:a16="http://schemas.microsoft.com/office/drawing/2014/main" id="{FBF92090-EECF-2F7B-8D9B-D70B051C1BB3}"/>
                </a:ext>
              </a:extLst>
            </p:cNvPr>
            <p:cNvSpPr/>
            <p:nvPr/>
          </p:nvSpPr>
          <p:spPr>
            <a:xfrm>
              <a:off x="4078647" y="2423650"/>
              <a:ext cx="2202300" cy="1828801"/>
            </a:xfrm>
            <a:prstGeom prst="uturnArrow">
              <a:avLst>
                <a:gd name="adj1" fmla="val 21237"/>
                <a:gd name="adj2" fmla="val 19892"/>
                <a:gd name="adj3" fmla="val 23925"/>
                <a:gd name="adj4" fmla="val 75000"/>
                <a:gd name="adj5" fmla="val 100000"/>
              </a:avLst>
            </a:prstGeom>
            <a:solidFill>
              <a:schemeClr val="bg2">
                <a:lumMod val="60000"/>
                <a:lumOff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540;p26">
              <a:extLst>
                <a:ext uri="{FF2B5EF4-FFF2-40B4-BE49-F238E27FC236}">
                  <a16:creationId xmlns:a16="http://schemas.microsoft.com/office/drawing/2014/main" id="{3CD46EBB-62F1-9E76-ADA4-0C064E60095D}"/>
                </a:ext>
              </a:extLst>
            </p:cNvPr>
            <p:cNvSpPr/>
            <p:nvPr/>
          </p:nvSpPr>
          <p:spPr>
            <a:xfrm rot="10800000" flipH="1">
              <a:off x="2381710" y="3814915"/>
              <a:ext cx="2202300" cy="1828801"/>
            </a:xfrm>
            <a:prstGeom prst="uturnArrow">
              <a:avLst>
                <a:gd name="adj1" fmla="val 21237"/>
                <a:gd name="adj2" fmla="val 19892"/>
                <a:gd name="adj3" fmla="val 23925"/>
                <a:gd name="adj4" fmla="val 75000"/>
                <a:gd name="adj5" fmla="val 100000"/>
              </a:avLst>
            </a:prstGeom>
            <a:solidFill>
              <a:schemeClr val="bg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 name="Google Shape;609;p34">
            <a:extLst>
              <a:ext uri="{FF2B5EF4-FFF2-40B4-BE49-F238E27FC236}">
                <a16:creationId xmlns:a16="http://schemas.microsoft.com/office/drawing/2014/main" id="{BB68E572-1E9E-30BF-4E21-DF976965C403}"/>
              </a:ext>
            </a:extLst>
          </p:cNvPr>
          <p:cNvGrpSpPr/>
          <p:nvPr/>
        </p:nvGrpSpPr>
        <p:grpSpPr>
          <a:xfrm rot="-5400000">
            <a:off x="6683149" y="-1938589"/>
            <a:ext cx="3522201" cy="3522201"/>
            <a:chOff x="269239" y="624399"/>
            <a:chExt cx="2386800" cy="2386800"/>
          </a:xfrm>
        </p:grpSpPr>
        <p:sp>
          <p:nvSpPr>
            <p:cNvPr id="51" name="Google Shape;610;p34">
              <a:extLst>
                <a:ext uri="{FF2B5EF4-FFF2-40B4-BE49-F238E27FC236}">
                  <a16:creationId xmlns:a16="http://schemas.microsoft.com/office/drawing/2014/main" id="{2BDD7322-84A6-9210-B291-1E6519D616A7}"/>
                </a:ext>
              </a:extLst>
            </p:cNvPr>
            <p:cNvSpPr/>
            <p:nvPr/>
          </p:nvSpPr>
          <p:spPr>
            <a:xfrm rot="-1970538">
              <a:off x="599418" y="954577"/>
              <a:ext cx="1726444" cy="1726444"/>
            </a:xfrm>
            <a:prstGeom prst="ellipse">
              <a:avLst/>
            </a:prstGeom>
            <a:noFill/>
            <a:ln w="9525" cap="flat" cmpd="sng">
              <a:solidFill>
                <a:srgbClr val="FF72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11;p34">
              <a:extLst>
                <a:ext uri="{FF2B5EF4-FFF2-40B4-BE49-F238E27FC236}">
                  <a16:creationId xmlns:a16="http://schemas.microsoft.com/office/drawing/2014/main" id="{3872CA5F-7391-C306-46DF-2FD740F22BD4}"/>
                </a:ext>
              </a:extLst>
            </p:cNvPr>
            <p:cNvSpPr/>
            <p:nvPr/>
          </p:nvSpPr>
          <p:spPr>
            <a:xfrm rot="-1969931">
              <a:off x="929754" y="1027196"/>
              <a:ext cx="127817" cy="127817"/>
            </a:xfrm>
            <a:prstGeom prst="ellipse">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612;p34">
            <a:extLst>
              <a:ext uri="{FF2B5EF4-FFF2-40B4-BE49-F238E27FC236}">
                <a16:creationId xmlns:a16="http://schemas.microsoft.com/office/drawing/2014/main" id="{5CF4F36E-070B-F837-4CF3-C9C56047A3D7}"/>
              </a:ext>
            </a:extLst>
          </p:cNvPr>
          <p:cNvSpPr/>
          <p:nvPr/>
        </p:nvSpPr>
        <p:spPr>
          <a:xfrm>
            <a:off x="7387570" y="-1234259"/>
            <a:ext cx="2113800" cy="211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TextBox 53">
            <a:extLst>
              <a:ext uri="{FF2B5EF4-FFF2-40B4-BE49-F238E27FC236}">
                <a16:creationId xmlns:a16="http://schemas.microsoft.com/office/drawing/2014/main" id="{BC6BA1D1-9538-E4CB-297C-F52ECEB466D5}"/>
              </a:ext>
            </a:extLst>
          </p:cNvPr>
          <p:cNvSpPr txBox="1"/>
          <p:nvPr/>
        </p:nvSpPr>
        <p:spPr>
          <a:xfrm>
            <a:off x="1235469" y="4408298"/>
            <a:ext cx="1456394" cy="35100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0" indent="0">
              <a:buClr>
                <a:schemeClr val="dk1"/>
              </a:buClr>
              <a:buSzPts val="3500"/>
              <a:buFont typeface="Playfair Display ExtraBold"/>
              <a:buNone/>
              <a:defRPr sz="2400">
                <a:solidFill>
                  <a:schemeClr val="dk1"/>
                </a:solidFill>
                <a:latin typeface="Playfair Display ExtraBold"/>
                <a:ea typeface="Playfair Display ExtraBold"/>
                <a:cs typeface="Playfair Display ExtraBold"/>
                <a:sym typeface="Playfair Display ExtraBold"/>
              </a:defRPr>
            </a:lvl1pPr>
            <a:lvl2pPr>
              <a:buClr>
                <a:schemeClr val="dk1"/>
              </a:buClr>
              <a:buSzPts val="3500"/>
              <a:buFont typeface="Bebas Neue"/>
              <a:buNone/>
              <a:defRPr sz="3500">
                <a:solidFill>
                  <a:schemeClr val="dk1"/>
                </a:solidFill>
                <a:latin typeface="Bebas Neue"/>
                <a:ea typeface="Bebas Neue"/>
                <a:cs typeface="Bebas Neue"/>
                <a:sym typeface="Bebas Neue"/>
              </a:defRPr>
            </a:lvl2pPr>
            <a:lvl3pPr>
              <a:buClr>
                <a:schemeClr val="dk1"/>
              </a:buClr>
              <a:buSzPts val="3500"/>
              <a:buFont typeface="Bebas Neue"/>
              <a:buNone/>
              <a:defRPr sz="3500">
                <a:solidFill>
                  <a:schemeClr val="dk1"/>
                </a:solidFill>
                <a:latin typeface="Bebas Neue"/>
                <a:ea typeface="Bebas Neue"/>
                <a:cs typeface="Bebas Neue"/>
                <a:sym typeface="Bebas Neue"/>
              </a:defRPr>
            </a:lvl3pPr>
            <a:lvl4pPr>
              <a:buClr>
                <a:schemeClr val="dk1"/>
              </a:buClr>
              <a:buSzPts val="3500"/>
              <a:buFont typeface="Bebas Neue"/>
              <a:buNone/>
              <a:defRPr sz="3500">
                <a:solidFill>
                  <a:schemeClr val="dk1"/>
                </a:solidFill>
                <a:latin typeface="Bebas Neue"/>
                <a:ea typeface="Bebas Neue"/>
                <a:cs typeface="Bebas Neue"/>
                <a:sym typeface="Bebas Neue"/>
              </a:defRPr>
            </a:lvl4pPr>
            <a:lvl5pPr>
              <a:buClr>
                <a:schemeClr val="dk1"/>
              </a:buClr>
              <a:buSzPts val="3500"/>
              <a:buFont typeface="Bebas Neue"/>
              <a:buNone/>
              <a:defRPr sz="3500">
                <a:solidFill>
                  <a:schemeClr val="dk1"/>
                </a:solidFill>
                <a:latin typeface="Bebas Neue"/>
                <a:ea typeface="Bebas Neue"/>
                <a:cs typeface="Bebas Neue"/>
                <a:sym typeface="Bebas Neue"/>
              </a:defRPr>
            </a:lvl5pPr>
            <a:lvl6pPr>
              <a:buClr>
                <a:schemeClr val="dk1"/>
              </a:buClr>
              <a:buSzPts val="3500"/>
              <a:buFont typeface="Bebas Neue"/>
              <a:buNone/>
              <a:defRPr sz="3500">
                <a:solidFill>
                  <a:schemeClr val="dk1"/>
                </a:solidFill>
                <a:latin typeface="Bebas Neue"/>
                <a:ea typeface="Bebas Neue"/>
                <a:cs typeface="Bebas Neue"/>
                <a:sym typeface="Bebas Neue"/>
              </a:defRPr>
            </a:lvl6pPr>
            <a:lvl7pPr>
              <a:buClr>
                <a:schemeClr val="dk1"/>
              </a:buClr>
              <a:buSzPts val="3500"/>
              <a:buFont typeface="Bebas Neue"/>
              <a:buNone/>
              <a:defRPr sz="3500">
                <a:solidFill>
                  <a:schemeClr val="dk1"/>
                </a:solidFill>
                <a:latin typeface="Bebas Neue"/>
                <a:ea typeface="Bebas Neue"/>
                <a:cs typeface="Bebas Neue"/>
                <a:sym typeface="Bebas Neue"/>
              </a:defRPr>
            </a:lvl7pPr>
            <a:lvl8pPr>
              <a:buClr>
                <a:schemeClr val="dk1"/>
              </a:buClr>
              <a:buSzPts val="3500"/>
              <a:buFont typeface="Bebas Neue"/>
              <a:buNone/>
              <a:defRPr sz="3500">
                <a:solidFill>
                  <a:schemeClr val="dk1"/>
                </a:solidFill>
                <a:latin typeface="Bebas Neue"/>
                <a:ea typeface="Bebas Neue"/>
                <a:cs typeface="Bebas Neue"/>
                <a:sym typeface="Bebas Neue"/>
              </a:defRPr>
            </a:lvl8pPr>
            <a:lvl9pPr>
              <a:buClr>
                <a:schemeClr val="dk1"/>
              </a:buClr>
              <a:buSzPts val="3500"/>
              <a:buFont typeface="Bebas Neue"/>
              <a:buNone/>
              <a:defRPr sz="3500">
                <a:solidFill>
                  <a:schemeClr val="dk1"/>
                </a:solidFill>
                <a:latin typeface="Bebas Neue"/>
                <a:ea typeface="Bebas Neue"/>
                <a:cs typeface="Bebas Neue"/>
                <a:sym typeface="Bebas Neue"/>
              </a:defRPr>
            </a:lvl9pPr>
          </a:lstStyle>
          <a:p>
            <a:pPr algn="ctr"/>
            <a:r>
              <a:rPr lang="en-US" sz="1600" b="1" dirty="0">
                <a:solidFill>
                  <a:srgbClr val="FF725E"/>
                </a:solidFill>
                <a:latin typeface="+mn-lt"/>
              </a:rPr>
              <a:t>Initiating</a:t>
            </a:r>
            <a:endParaRPr lang="en-CA" sz="1600" b="1" dirty="0">
              <a:solidFill>
                <a:srgbClr val="FF725E"/>
              </a:solidFill>
              <a:latin typeface="+mn-lt"/>
            </a:endParaRPr>
          </a:p>
        </p:txBody>
      </p:sp>
      <p:sp>
        <p:nvSpPr>
          <p:cNvPr id="55" name="TextBox 54">
            <a:extLst>
              <a:ext uri="{FF2B5EF4-FFF2-40B4-BE49-F238E27FC236}">
                <a16:creationId xmlns:a16="http://schemas.microsoft.com/office/drawing/2014/main" id="{EF205579-A912-7EB9-3098-185972CEDE28}"/>
              </a:ext>
            </a:extLst>
          </p:cNvPr>
          <p:cNvSpPr txBox="1"/>
          <p:nvPr/>
        </p:nvSpPr>
        <p:spPr>
          <a:xfrm>
            <a:off x="2527762" y="1511209"/>
            <a:ext cx="1456394" cy="35100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0" indent="0">
              <a:buClr>
                <a:schemeClr val="dk1"/>
              </a:buClr>
              <a:buSzPts val="3500"/>
              <a:buFont typeface="Playfair Display ExtraBold"/>
              <a:buNone/>
              <a:defRPr sz="2400">
                <a:solidFill>
                  <a:schemeClr val="dk1"/>
                </a:solidFill>
                <a:latin typeface="Playfair Display ExtraBold"/>
                <a:ea typeface="Playfair Display ExtraBold"/>
                <a:cs typeface="Playfair Display ExtraBold"/>
                <a:sym typeface="Playfair Display ExtraBold"/>
              </a:defRPr>
            </a:lvl1pPr>
            <a:lvl2pPr>
              <a:buClr>
                <a:schemeClr val="dk1"/>
              </a:buClr>
              <a:buSzPts val="3500"/>
              <a:buFont typeface="Bebas Neue"/>
              <a:buNone/>
              <a:defRPr sz="3500">
                <a:solidFill>
                  <a:schemeClr val="dk1"/>
                </a:solidFill>
                <a:latin typeface="Bebas Neue"/>
                <a:ea typeface="Bebas Neue"/>
                <a:cs typeface="Bebas Neue"/>
                <a:sym typeface="Bebas Neue"/>
              </a:defRPr>
            </a:lvl2pPr>
            <a:lvl3pPr>
              <a:buClr>
                <a:schemeClr val="dk1"/>
              </a:buClr>
              <a:buSzPts val="3500"/>
              <a:buFont typeface="Bebas Neue"/>
              <a:buNone/>
              <a:defRPr sz="3500">
                <a:solidFill>
                  <a:schemeClr val="dk1"/>
                </a:solidFill>
                <a:latin typeface="Bebas Neue"/>
                <a:ea typeface="Bebas Neue"/>
                <a:cs typeface="Bebas Neue"/>
                <a:sym typeface="Bebas Neue"/>
              </a:defRPr>
            </a:lvl3pPr>
            <a:lvl4pPr>
              <a:buClr>
                <a:schemeClr val="dk1"/>
              </a:buClr>
              <a:buSzPts val="3500"/>
              <a:buFont typeface="Bebas Neue"/>
              <a:buNone/>
              <a:defRPr sz="3500">
                <a:solidFill>
                  <a:schemeClr val="dk1"/>
                </a:solidFill>
                <a:latin typeface="Bebas Neue"/>
                <a:ea typeface="Bebas Neue"/>
                <a:cs typeface="Bebas Neue"/>
                <a:sym typeface="Bebas Neue"/>
              </a:defRPr>
            </a:lvl4pPr>
            <a:lvl5pPr>
              <a:buClr>
                <a:schemeClr val="dk1"/>
              </a:buClr>
              <a:buSzPts val="3500"/>
              <a:buFont typeface="Bebas Neue"/>
              <a:buNone/>
              <a:defRPr sz="3500">
                <a:solidFill>
                  <a:schemeClr val="dk1"/>
                </a:solidFill>
                <a:latin typeface="Bebas Neue"/>
                <a:ea typeface="Bebas Neue"/>
                <a:cs typeface="Bebas Neue"/>
                <a:sym typeface="Bebas Neue"/>
              </a:defRPr>
            </a:lvl5pPr>
            <a:lvl6pPr>
              <a:buClr>
                <a:schemeClr val="dk1"/>
              </a:buClr>
              <a:buSzPts val="3500"/>
              <a:buFont typeface="Bebas Neue"/>
              <a:buNone/>
              <a:defRPr sz="3500">
                <a:solidFill>
                  <a:schemeClr val="dk1"/>
                </a:solidFill>
                <a:latin typeface="Bebas Neue"/>
                <a:ea typeface="Bebas Neue"/>
                <a:cs typeface="Bebas Neue"/>
                <a:sym typeface="Bebas Neue"/>
              </a:defRPr>
            </a:lvl6pPr>
            <a:lvl7pPr>
              <a:buClr>
                <a:schemeClr val="dk1"/>
              </a:buClr>
              <a:buSzPts val="3500"/>
              <a:buFont typeface="Bebas Neue"/>
              <a:buNone/>
              <a:defRPr sz="3500">
                <a:solidFill>
                  <a:schemeClr val="dk1"/>
                </a:solidFill>
                <a:latin typeface="Bebas Neue"/>
                <a:ea typeface="Bebas Neue"/>
                <a:cs typeface="Bebas Neue"/>
                <a:sym typeface="Bebas Neue"/>
              </a:defRPr>
            </a:lvl7pPr>
            <a:lvl8pPr>
              <a:buClr>
                <a:schemeClr val="dk1"/>
              </a:buClr>
              <a:buSzPts val="3500"/>
              <a:buFont typeface="Bebas Neue"/>
              <a:buNone/>
              <a:defRPr sz="3500">
                <a:solidFill>
                  <a:schemeClr val="dk1"/>
                </a:solidFill>
                <a:latin typeface="Bebas Neue"/>
                <a:ea typeface="Bebas Neue"/>
                <a:cs typeface="Bebas Neue"/>
                <a:sym typeface="Bebas Neue"/>
              </a:defRPr>
            </a:lvl8pPr>
            <a:lvl9pPr>
              <a:buClr>
                <a:schemeClr val="dk1"/>
              </a:buClr>
              <a:buSzPts val="3500"/>
              <a:buFont typeface="Bebas Neue"/>
              <a:buNone/>
              <a:defRPr sz="3500">
                <a:solidFill>
                  <a:schemeClr val="dk1"/>
                </a:solidFill>
                <a:latin typeface="Bebas Neue"/>
                <a:ea typeface="Bebas Neue"/>
                <a:cs typeface="Bebas Neue"/>
                <a:sym typeface="Bebas Neue"/>
              </a:defRPr>
            </a:lvl9pPr>
          </a:lstStyle>
          <a:p>
            <a:pPr algn="ctr"/>
            <a:r>
              <a:rPr lang="en-US" sz="1600" b="1" dirty="0">
                <a:solidFill>
                  <a:srgbClr val="FF725E"/>
                </a:solidFill>
                <a:latin typeface="+mn-lt"/>
              </a:rPr>
              <a:t>Planning</a:t>
            </a:r>
            <a:endParaRPr lang="en-CA" sz="1600" b="1" dirty="0">
              <a:solidFill>
                <a:srgbClr val="FF725E"/>
              </a:solidFill>
              <a:latin typeface="+mn-lt"/>
            </a:endParaRPr>
          </a:p>
        </p:txBody>
      </p:sp>
      <p:sp>
        <p:nvSpPr>
          <p:cNvPr id="56" name="TextBox 55">
            <a:extLst>
              <a:ext uri="{FF2B5EF4-FFF2-40B4-BE49-F238E27FC236}">
                <a16:creationId xmlns:a16="http://schemas.microsoft.com/office/drawing/2014/main" id="{618492DC-D4C9-F089-446B-993D90D1FCEF}"/>
              </a:ext>
            </a:extLst>
          </p:cNvPr>
          <p:cNvSpPr txBox="1"/>
          <p:nvPr/>
        </p:nvSpPr>
        <p:spPr>
          <a:xfrm>
            <a:off x="3799986" y="4408298"/>
            <a:ext cx="1456394" cy="35100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0" indent="0">
              <a:buClr>
                <a:schemeClr val="dk1"/>
              </a:buClr>
              <a:buSzPts val="3500"/>
              <a:buFont typeface="Playfair Display ExtraBold"/>
              <a:buNone/>
              <a:defRPr sz="2400">
                <a:solidFill>
                  <a:schemeClr val="dk1"/>
                </a:solidFill>
                <a:latin typeface="Playfair Display ExtraBold"/>
                <a:ea typeface="Playfair Display ExtraBold"/>
                <a:cs typeface="Playfair Display ExtraBold"/>
                <a:sym typeface="Playfair Display ExtraBold"/>
              </a:defRPr>
            </a:lvl1pPr>
            <a:lvl2pPr>
              <a:buClr>
                <a:schemeClr val="dk1"/>
              </a:buClr>
              <a:buSzPts val="3500"/>
              <a:buFont typeface="Bebas Neue"/>
              <a:buNone/>
              <a:defRPr sz="3500">
                <a:solidFill>
                  <a:schemeClr val="dk1"/>
                </a:solidFill>
                <a:latin typeface="Bebas Neue"/>
                <a:ea typeface="Bebas Neue"/>
                <a:cs typeface="Bebas Neue"/>
                <a:sym typeface="Bebas Neue"/>
              </a:defRPr>
            </a:lvl2pPr>
            <a:lvl3pPr>
              <a:buClr>
                <a:schemeClr val="dk1"/>
              </a:buClr>
              <a:buSzPts val="3500"/>
              <a:buFont typeface="Bebas Neue"/>
              <a:buNone/>
              <a:defRPr sz="3500">
                <a:solidFill>
                  <a:schemeClr val="dk1"/>
                </a:solidFill>
                <a:latin typeface="Bebas Neue"/>
                <a:ea typeface="Bebas Neue"/>
                <a:cs typeface="Bebas Neue"/>
                <a:sym typeface="Bebas Neue"/>
              </a:defRPr>
            </a:lvl3pPr>
            <a:lvl4pPr>
              <a:buClr>
                <a:schemeClr val="dk1"/>
              </a:buClr>
              <a:buSzPts val="3500"/>
              <a:buFont typeface="Bebas Neue"/>
              <a:buNone/>
              <a:defRPr sz="3500">
                <a:solidFill>
                  <a:schemeClr val="dk1"/>
                </a:solidFill>
                <a:latin typeface="Bebas Neue"/>
                <a:ea typeface="Bebas Neue"/>
                <a:cs typeface="Bebas Neue"/>
                <a:sym typeface="Bebas Neue"/>
              </a:defRPr>
            </a:lvl4pPr>
            <a:lvl5pPr>
              <a:buClr>
                <a:schemeClr val="dk1"/>
              </a:buClr>
              <a:buSzPts val="3500"/>
              <a:buFont typeface="Bebas Neue"/>
              <a:buNone/>
              <a:defRPr sz="3500">
                <a:solidFill>
                  <a:schemeClr val="dk1"/>
                </a:solidFill>
                <a:latin typeface="Bebas Neue"/>
                <a:ea typeface="Bebas Neue"/>
                <a:cs typeface="Bebas Neue"/>
                <a:sym typeface="Bebas Neue"/>
              </a:defRPr>
            </a:lvl5pPr>
            <a:lvl6pPr>
              <a:buClr>
                <a:schemeClr val="dk1"/>
              </a:buClr>
              <a:buSzPts val="3500"/>
              <a:buFont typeface="Bebas Neue"/>
              <a:buNone/>
              <a:defRPr sz="3500">
                <a:solidFill>
                  <a:schemeClr val="dk1"/>
                </a:solidFill>
                <a:latin typeface="Bebas Neue"/>
                <a:ea typeface="Bebas Neue"/>
                <a:cs typeface="Bebas Neue"/>
                <a:sym typeface="Bebas Neue"/>
              </a:defRPr>
            </a:lvl6pPr>
            <a:lvl7pPr>
              <a:buClr>
                <a:schemeClr val="dk1"/>
              </a:buClr>
              <a:buSzPts val="3500"/>
              <a:buFont typeface="Bebas Neue"/>
              <a:buNone/>
              <a:defRPr sz="3500">
                <a:solidFill>
                  <a:schemeClr val="dk1"/>
                </a:solidFill>
                <a:latin typeface="Bebas Neue"/>
                <a:ea typeface="Bebas Neue"/>
                <a:cs typeface="Bebas Neue"/>
                <a:sym typeface="Bebas Neue"/>
              </a:defRPr>
            </a:lvl7pPr>
            <a:lvl8pPr>
              <a:buClr>
                <a:schemeClr val="dk1"/>
              </a:buClr>
              <a:buSzPts val="3500"/>
              <a:buFont typeface="Bebas Neue"/>
              <a:buNone/>
              <a:defRPr sz="3500">
                <a:solidFill>
                  <a:schemeClr val="dk1"/>
                </a:solidFill>
                <a:latin typeface="Bebas Neue"/>
                <a:ea typeface="Bebas Neue"/>
                <a:cs typeface="Bebas Neue"/>
                <a:sym typeface="Bebas Neue"/>
              </a:defRPr>
            </a:lvl8pPr>
            <a:lvl9pPr>
              <a:buClr>
                <a:schemeClr val="dk1"/>
              </a:buClr>
              <a:buSzPts val="3500"/>
              <a:buFont typeface="Bebas Neue"/>
              <a:buNone/>
              <a:defRPr sz="3500">
                <a:solidFill>
                  <a:schemeClr val="dk1"/>
                </a:solidFill>
                <a:latin typeface="Bebas Neue"/>
                <a:ea typeface="Bebas Neue"/>
                <a:cs typeface="Bebas Neue"/>
                <a:sym typeface="Bebas Neue"/>
              </a:defRPr>
            </a:lvl9pPr>
          </a:lstStyle>
          <a:p>
            <a:pPr algn="ctr"/>
            <a:r>
              <a:rPr lang="en-US" sz="1600" b="1" dirty="0">
                <a:solidFill>
                  <a:srgbClr val="FF725E"/>
                </a:solidFill>
                <a:latin typeface="+mn-lt"/>
              </a:rPr>
              <a:t>Executing</a:t>
            </a:r>
            <a:endParaRPr lang="en-CA" sz="1600" b="1" dirty="0">
              <a:solidFill>
                <a:srgbClr val="FF725E"/>
              </a:solidFill>
              <a:latin typeface="+mn-lt"/>
            </a:endParaRPr>
          </a:p>
        </p:txBody>
      </p:sp>
      <p:sp>
        <p:nvSpPr>
          <p:cNvPr id="57" name="TextBox 56">
            <a:extLst>
              <a:ext uri="{FF2B5EF4-FFF2-40B4-BE49-F238E27FC236}">
                <a16:creationId xmlns:a16="http://schemas.microsoft.com/office/drawing/2014/main" id="{8084AB12-8057-1F60-3917-94CF14C82C5D}"/>
              </a:ext>
            </a:extLst>
          </p:cNvPr>
          <p:cNvSpPr txBox="1"/>
          <p:nvPr/>
        </p:nvSpPr>
        <p:spPr>
          <a:xfrm>
            <a:off x="5096421" y="1335637"/>
            <a:ext cx="1614337" cy="66300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0" indent="0">
              <a:buClr>
                <a:schemeClr val="dk1"/>
              </a:buClr>
              <a:buSzPts val="3500"/>
              <a:buFont typeface="Playfair Display ExtraBold"/>
              <a:buNone/>
              <a:defRPr sz="2400">
                <a:solidFill>
                  <a:schemeClr val="dk1"/>
                </a:solidFill>
                <a:latin typeface="Playfair Display ExtraBold"/>
                <a:ea typeface="Playfair Display ExtraBold"/>
                <a:cs typeface="Playfair Display ExtraBold"/>
                <a:sym typeface="Playfair Display ExtraBold"/>
              </a:defRPr>
            </a:lvl1pPr>
            <a:lvl2pPr>
              <a:buClr>
                <a:schemeClr val="dk1"/>
              </a:buClr>
              <a:buSzPts val="3500"/>
              <a:buFont typeface="Bebas Neue"/>
              <a:buNone/>
              <a:defRPr sz="3500">
                <a:solidFill>
                  <a:schemeClr val="dk1"/>
                </a:solidFill>
                <a:latin typeface="Bebas Neue"/>
                <a:ea typeface="Bebas Neue"/>
                <a:cs typeface="Bebas Neue"/>
                <a:sym typeface="Bebas Neue"/>
              </a:defRPr>
            </a:lvl2pPr>
            <a:lvl3pPr>
              <a:buClr>
                <a:schemeClr val="dk1"/>
              </a:buClr>
              <a:buSzPts val="3500"/>
              <a:buFont typeface="Bebas Neue"/>
              <a:buNone/>
              <a:defRPr sz="3500">
                <a:solidFill>
                  <a:schemeClr val="dk1"/>
                </a:solidFill>
                <a:latin typeface="Bebas Neue"/>
                <a:ea typeface="Bebas Neue"/>
                <a:cs typeface="Bebas Neue"/>
                <a:sym typeface="Bebas Neue"/>
              </a:defRPr>
            </a:lvl3pPr>
            <a:lvl4pPr>
              <a:buClr>
                <a:schemeClr val="dk1"/>
              </a:buClr>
              <a:buSzPts val="3500"/>
              <a:buFont typeface="Bebas Neue"/>
              <a:buNone/>
              <a:defRPr sz="3500">
                <a:solidFill>
                  <a:schemeClr val="dk1"/>
                </a:solidFill>
                <a:latin typeface="Bebas Neue"/>
                <a:ea typeface="Bebas Neue"/>
                <a:cs typeface="Bebas Neue"/>
                <a:sym typeface="Bebas Neue"/>
              </a:defRPr>
            </a:lvl4pPr>
            <a:lvl5pPr>
              <a:buClr>
                <a:schemeClr val="dk1"/>
              </a:buClr>
              <a:buSzPts val="3500"/>
              <a:buFont typeface="Bebas Neue"/>
              <a:buNone/>
              <a:defRPr sz="3500">
                <a:solidFill>
                  <a:schemeClr val="dk1"/>
                </a:solidFill>
                <a:latin typeface="Bebas Neue"/>
                <a:ea typeface="Bebas Neue"/>
                <a:cs typeface="Bebas Neue"/>
                <a:sym typeface="Bebas Neue"/>
              </a:defRPr>
            </a:lvl5pPr>
            <a:lvl6pPr>
              <a:buClr>
                <a:schemeClr val="dk1"/>
              </a:buClr>
              <a:buSzPts val="3500"/>
              <a:buFont typeface="Bebas Neue"/>
              <a:buNone/>
              <a:defRPr sz="3500">
                <a:solidFill>
                  <a:schemeClr val="dk1"/>
                </a:solidFill>
                <a:latin typeface="Bebas Neue"/>
                <a:ea typeface="Bebas Neue"/>
                <a:cs typeface="Bebas Neue"/>
                <a:sym typeface="Bebas Neue"/>
              </a:defRPr>
            </a:lvl6pPr>
            <a:lvl7pPr>
              <a:buClr>
                <a:schemeClr val="dk1"/>
              </a:buClr>
              <a:buSzPts val="3500"/>
              <a:buFont typeface="Bebas Neue"/>
              <a:buNone/>
              <a:defRPr sz="3500">
                <a:solidFill>
                  <a:schemeClr val="dk1"/>
                </a:solidFill>
                <a:latin typeface="Bebas Neue"/>
                <a:ea typeface="Bebas Neue"/>
                <a:cs typeface="Bebas Neue"/>
                <a:sym typeface="Bebas Neue"/>
              </a:defRPr>
            </a:lvl7pPr>
            <a:lvl8pPr>
              <a:buClr>
                <a:schemeClr val="dk1"/>
              </a:buClr>
              <a:buSzPts val="3500"/>
              <a:buFont typeface="Bebas Neue"/>
              <a:buNone/>
              <a:defRPr sz="3500">
                <a:solidFill>
                  <a:schemeClr val="dk1"/>
                </a:solidFill>
                <a:latin typeface="Bebas Neue"/>
                <a:ea typeface="Bebas Neue"/>
                <a:cs typeface="Bebas Neue"/>
                <a:sym typeface="Bebas Neue"/>
              </a:defRPr>
            </a:lvl8pPr>
            <a:lvl9pPr>
              <a:buClr>
                <a:schemeClr val="dk1"/>
              </a:buClr>
              <a:buSzPts val="3500"/>
              <a:buFont typeface="Bebas Neue"/>
              <a:buNone/>
              <a:defRPr sz="3500">
                <a:solidFill>
                  <a:schemeClr val="dk1"/>
                </a:solidFill>
                <a:latin typeface="Bebas Neue"/>
                <a:ea typeface="Bebas Neue"/>
                <a:cs typeface="Bebas Neue"/>
                <a:sym typeface="Bebas Neue"/>
              </a:defRPr>
            </a:lvl9pPr>
          </a:lstStyle>
          <a:p>
            <a:pPr algn="ctr"/>
            <a:r>
              <a:rPr lang="en-US" sz="1600" b="1" dirty="0">
                <a:solidFill>
                  <a:srgbClr val="FF725E"/>
                </a:solidFill>
                <a:latin typeface="+mn-lt"/>
              </a:rPr>
              <a:t>Monitoring &amp; Controlling</a:t>
            </a:r>
            <a:endParaRPr lang="en-CA" sz="1600" b="1" dirty="0">
              <a:solidFill>
                <a:srgbClr val="FF725E"/>
              </a:solidFill>
              <a:latin typeface="+mn-lt"/>
            </a:endParaRPr>
          </a:p>
        </p:txBody>
      </p:sp>
      <p:sp>
        <p:nvSpPr>
          <p:cNvPr id="58" name="TextBox 57">
            <a:extLst>
              <a:ext uri="{FF2B5EF4-FFF2-40B4-BE49-F238E27FC236}">
                <a16:creationId xmlns:a16="http://schemas.microsoft.com/office/drawing/2014/main" id="{870138EC-CBEE-E13A-EA7B-4E305B85A636}"/>
              </a:ext>
            </a:extLst>
          </p:cNvPr>
          <p:cNvSpPr txBox="1"/>
          <p:nvPr/>
        </p:nvSpPr>
        <p:spPr>
          <a:xfrm>
            <a:off x="6423058" y="4404253"/>
            <a:ext cx="1614337" cy="35100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0" indent="0">
              <a:buClr>
                <a:schemeClr val="dk1"/>
              </a:buClr>
              <a:buSzPts val="3500"/>
              <a:buFont typeface="Playfair Display ExtraBold"/>
              <a:buNone/>
              <a:defRPr sz="2400">
                <a:solidFill>
                  <a:schemeClr val="dk1"/>
                </a:solidFill>
                <a:latin typeface="Playfair Display ExtraBold"/>
                <a:ea typeface="Playfair Display ExtraBold"/>
                <a:cs typeface="Playfair Display ExtraBold"/>
                <a:sym typeface="Playfair Display ExtraBold"/>
              </a:defRPr>
            </a:lvl1pPr>
            <a:lvl2pPr>
              <a:buClr>
                <a:schemeClr val="dk1"/>
              </a:buClr>
              <a:buSzPts val="3500"/>
              <a:buFont typeface="Bebas Neue"/>
              <a:buNone/>
              <a:defRPr sz="3500">
                <a:solidFill>
                  <a:schemeClr val="dk1"/>
                </a:solidFill>
                <a:latin typeface="Bebas Neue"/>
                <a:ea typeface="Bebas Neue"/>
                <a:cs typeface="Bebas Neue"/>
                <a:sym typeface="Bebas Neue"/>
              </a:defRPr>
            </a:lvl2pPr>
            <a:lvl3pPr>
              <a:buClr>
                <a:schemeClr val="dk1"/>
              </a:buClr>
              <a:buSzPts val="3500"/>
              <a:buFont typeface="Bebas Neue"/>
              <a:buNone/>
              <a:defRPr sz="3500">
                <a:solidFill>
                  <a:schemeClr val="dk1"/>
                </a:solidFill>
                <a:latin typeface="Bebas Neue"/>
                <a:ea typeface="Bebas Neue"/>
                <a:cs typeface="Bebas Neue"/>
                <a:sym typeface="Bebas Neue"/>
              </a:defRPr>
            </a:lvl3pPr>
            <a:lvl4pPr>
              <a:buClr>
                <a:schemeClr val="dk1"/>
              </a:buClr>
              <a:buSzPts val="3500"/>
              <a:buFont typeface="Bebas Neue"/>
              <a:buNone/>
              <a:defRPr sz="3500">
                <a:solidFill>
                  <a:schemeClr val="dk1"/>
                </a:solidFill>
                <a:latin typeface="Bebas Neue"/>
                <a:ea typeface="Bebas Neue"/>
                <a:cs typeface="Bebas Neue"/>
                <a:sym typeface="Bebas Neue"/>
              </a:defRPr>
            </a:lvl4pPr>
            <a:lvl5pPr>
              <a:buClr>
                <a:schemeClr val="dk1"/>
              </a:buClr>
              <a:buSzPts val="3500"/>
              <a:buFont typeface="Bebas Neue"/>
              <a:buNone/>
              <a:defRPr sz="3500">
                <a:solidFill>
                  <a:schemeClr val="dk1"/>
                </a:solidFill>
                <a:latin typeface="Bebas Neue"/>
                <a:ea typeface="Bebas Neue"/>
                <a:cs typeface="Bebas Neue"/>
                <a:sym typeface="Bebas Neue"/>
              </a:defRPr>
            </a:lvl5pPr>
            <a:lvl6pPr>
              <a:buClr>
                <a:schemeClr val="dk1"/>
              </a:buClr>
              <a:buSzPts val="3500"/>
              <a:buFont typeface="Bebas Neue"/>
              <a:buNone/>
              <a:defRPr sz="3500">
                <a:solidFill>
                  <a:schemeClr val="dk1"/>
                </a:solidFill>
                <a:latin typeface="Bebas Neue"/>
                <a:ea typeface="Bebas Neue"/>
                <a:cs typeface="Bebas Neue"/>
                <a:sym typeface="Bebas Neue"/>
              </a:defRPr>
            </a:lvl6pPr>
            <a:lvl7pPr>
              <a:buClr>
                <a:schemeClr val="dk1"/>
              </a:buClr>
              <a:buSzPts val="3500"/>
              <a:buFont typeface="Bebas Neue"/>
              <a:buNone/>
              <a:defRPr sz="3500">
                <a:solidFill>
                  <a:schemeClr val="dk1"/>
                </a:solidFill>
                <a:latin typeface="Bebas Neue"/>
                <a:ea typeface="Bebas Neue"/>
                <a:cs typeface="Bebas Neue"/>
                <a:sym typeface="Bebas Neue"/>
              </a:defRPr>
            </a:lvl7pPr>
            <a:lvl8pPr>
              <a:buClr>
                <a:schemeClr val="dk1"/>
              </a:buClr>
              <a:buSzPts val="3500"/>
              <a:buFont typeface="Bebas Neue"/>
              <a:buNone/>
              <a:defRPr sz="3500">
                <a:solidFill>
                  <a:schemeClr val="dk1"/>
                </a:solidFill>
                <a:latin typeface="Bebas Neue"/>
                <a:ea typeface="Bebas Neue"/>
                <a:cs typeface="Bebas Neue"/>
                <a:sym typeface="Bebas Neue"/>
              </a:defRPr>
            </a:lvl8pPr>
            <a:lvl9pPr>
              <a:buClr>
                <a:schemeClr val="dk1"/>
              </a:buClr>
              <a:buSzPts val="3500"/>
              <a:buFont typeface="Bebas Neue"/>
              <a:buNone/>
              <a:defRPr sz="3500">
                <a:solidFill>
                  <a:schemeClr val="dk1"/>
                </a:solidFill>
                <a:latin typeface="Bebas Neue"/>
                <a:ea typeface="Bebas Neue"/>
                <a:cs typeface="Bebas Neue"/>
                <a:sym typeface="Bebas Neue"/>
              </a:defRPr>
            </a:lvl9pPr>
          </a:lstStyle>
          <a:p>
            <a:pPr algn="ctr"/>
            <a:r>
              <a:rPr lang="en-US" sz="1600" b="1" dirty="0">
                <a:solidFill>
                  <a:srgbClr val="FF725E"/>
                </a:solidFill>
                <a:latin typeface="+mn-lt"/>
              </a:rPr>
              <a:t>Closing</a:t>
            </a:r>
            <a:endParaRPr lang="en-CA" sz="1600" b="1" dirty="0">
              <a:solidFill>
                <a:srgbClr val="FF725E"/>
              </a:solidFill>
              <a:latin typeface="+mn-lt"/>
            </a:endParaRPr>
          </a:p>
        </p:txBody>
      </p:sp>
      <p:pic>
        <p:nvPicPr>
          <p:cNvPr id="60" name="Picture 59" descr="Graphical user interface&#10;&#10;Description automatically generated">
            <a:extLst>
              <a:ext uri="{FF2B5EF4-FFF2-40B4-BE49-F238E27FC236}">
                <a16:creationId xmlns:a16="http://schemas.microsoft.com/office/drawing/2014/main" id="{87A9E798-A105-AEB7-2640-0A51C9636118}"/>
              </a:ext>
            </a:extLst>
          </p:cNvPr>
          <p:cNvPicPr>
            <a:picLocks noChangeAspect="1"/>
          </p:cNvPicPr>
          <p:nvPr/>
        </p:nvPicPr>
        <p:blipFill>
          <a:blip r:embed="rId6"/>
          <a:stretch>
            <a:fillRect/>
          </a:stretch>
        </p:blipFill>
        <p:spPr>
          <a:xfrm>
            <a:off x="6716808" y="2962095"/>
            <a:ext cx="1026836" cy="1026836"/>
          </a:xfrm>
          <a:prstGeom prst="rect">
            <a:avLst/>
          </a:prstGeom>
        </p:spPr>
      </p:pic>
      <p:pic>
        <p:nvPicPr>
          <p:cNvPr id="62" name="Picture 61" descr="A group of people holding flags&#10;&#10;Description automatically generated with low confidence">
            <a:extLst>
              <a:ext uri="{FF2B5EF4-FFF2-40B4-BE49-F238E27FC236}">
                <a16:creationId xmlns:a16="http://schemas.microsoft.com/office/drawing/2014/main" id="{623BF0DF-3BBB-725A-7496-9C02D79F99CF}"/>
              </a:ext>
            </a:extLst>
          </p:cNvPr>
          <p:cNvPicPr>
            <a:picLocks noChangeAspect="1"/>
          </p:cNvPicPr>
          <p:nvPr/>
        </p:nvPicPr>
        <p:blipFill>
          <a:blip r:embed="rId7"/>
          <a:stretch>
            <a:fillRect/>
          </a:stretch>
        </p:blipFill>
        <p:spPr>
          <a:xfrm>
            <a:off x="1333816" y="2880515"/>
            <a:ext cx="1125773" cy="1125773"/>
          </a:xfrm>
          <a:prstGeom prst="rect">
            <a:avLst/>
          </a:prstGeom>
        </p:spPr>
      </p:pic>
    </p:spTree>
    <p:extLst>
      <p:ext uri="{BB962C8B-B14F-4D97-AF65-F5344CB8AC3E}">
        <p14:creationId xmlns:p14="http://schemas.microsoft.com/office/powerpoint/2010/main" val="3640411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29"/>
          <p:cNvSpPr txBox="1">
            <a:spLocks noGrp="1"/>
          </p:cNvSpPr>
          <p:nvPr>
            <p:ph type="title"/>
          </p:nvPr>
        </p:nvSpPr>
        <p:spPr>
          <a:xfrm>
            <a:off x="275590" y="277831"/>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StakeHolders</a:t>
            </a:r>
            <a:endParaRPr lang="en-US" dirty="0"/>
          </a:p>
        </p:txBody>
      </p:sp>
      <p:pic>
        <p:nvPicPr>
          <p:cNvPr id="5" name="Picture 4">
            <a:extLst>
              <a:ext uri="{FF2B5EF4-FFF2-40B4-BE49-F238E27FC236}">
                <a16:creationId xmlns:a16="http://schemas.microsoft.com/office/drawing/2014/main" id="{C500925D-7F60-5E7F-F6A0-537D45404CD0}"/>
              </a:ext>
            </a:extLst>
          </p:cNvPr>
          <p:cNvPicPr>
            <a:picLocks noChangeAspect="1"/>
          </p:cNvPicPr>
          <p:nvPr/>
        </p:nvPicPr>
        <p:blipFill>
          <a:blip r:embed="rId3"/>
          <a:srcRect/>
          <a:stretch/>
        </p:blipFill>
        <p:spPr>
          <a:xfrm>
            <a:off x="76743" y="1770853"/>
            <a:ext cx="3255096" cy="3255096"/>
          </a:xfrm>
          <a:prstGeom prst="rect">
            <a:avLst/>
          </a:prstGeom>
        </p:spPr>
      </p:pic>
      <p:grpSp>
        <p:nvGrpSpPr>
          <p:cNvPr id="15" name="Group 14">
            <a:extLst>
              <a:ext uri="{FF2B5EF4-FFF2-40B4-BE49-F238E27FC236}">
                <a16:creationId xmlns:a16="http://schemas.microsoft.com/office/drawing/2014/main" id="{37C1EDD1-AB4C-5A7E-593E-CF8734D21320}"/>
              </a:ext>
            </a:extLst>
          </p:cNvPr>
          <p:cNvGrpSpPr/>
          <p:nvPr/>
        </p:nvGrpSpPr>
        <p:grpSpPr>
          <a:xfrm>
            <a:off x="7425611" y="1595447"/>
            <a:ext cx="1300364" cy="805697"/>
            <a:chOff x="4149460" y="1540309"/>
            <a:chExt cx="1300364" cy="805697"/>
          </a:xfrm>
        </p:grpSpPr>
        <p:grpSp>
          <p:nvGrpSpPr>
            <p:cNvPr id="2" name="Google Shape;638;p35">
              <a:extLst>
                <a:ext uri="{FF2B5EF4-FFF2-40B4-BE49-F238E27FC236}">
                  <a16:creationId xmlns:a16="http://schemas.microsoft.com/office/drawing/2014/main" id="{B9A3BF5F-DB3F-B998-077D-3F5903410F31}"/>
                </a:ext>
              </a:extLst>
            </p:cNvPr>
            <p:cNvGrpSpPr/>
            <p:nvPr/>
          </p:nvGrpSpPr>
          <p:grpSpPr>
            <a:xfrm>
              <a:off x="4149460" y="1540309"/>
              <a:ext cx="1300364" cy="805697"/>
              <a:chOff x="713225" y="1832600"/>
              <a:chExt cx="845400" cy="904375"/>
            </a:xfrm>
          </p:grpSpPr>
          <p:sp>
            <p:nvSpPr>
              <p:cNvPr id="3" name="Google Shape;639;p35">
                <a:extLst>
                  <a:ext uri="{FF2B5EF4-FFF2-40B4-BE49-F238E27FC236}">
                    <a16:creationId xmlns:a16="http://schemas.microsoft.com/office/drawing/2014/main" id="{22A0902A-85C3-6498-8B2C-FEEAC32323A9}"/>
                  </a:ext>
                </a:extLst>
              </p:cNvPr>
              <p:cNvSpPr/>
              <p:nvPr/>
            </p:nvSpPr>
            <p:spPr>
              <a:xfrm>
                <a:off x="713225" y="1891575"/>
                <a:ext cx="845400" cy="845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640;p35">
                <a:extLst>
                  <a:ext uri="{FF2B5EF4-FFF2-40B4-BE49-F238E27FC236}">
                    <a16:creationId xmlns:a16="http://schemas.microsoft.com/office/drawing/2014/main" id="{67D54999-3ECE-11C4-D458-593D5E90C2D7}"/>
                  </a:ext>
                </a:extLst>
              </p:cNvPr>
              <p:cNvSpPr/>
              <p:nvPr/>
            </p:nvSpPr>
            <p:spPr>
              <a:xfrm>
                <a:off x="1072625" y="1832600"/>
                <a:ext cx="126600" cy="12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Box 8">
              <a:extLst>
                <a:ext uri="{FF2B5EF4-FFF2-40B4-BE49-F238E27FC236}">
                  <a16:creationId xmlns:a16="http://schemas.microsoft.com/office/drawing/2014/main" id="{C960B79E-3AE4-B6EE-F99A-FEFDBBBE1BFD}"/>
                </a:ext>
              </a:extLst>
            </p:cNvPr>
            <p:cNvSpPr txBox="1"/>
            <p:nvPr/>
          </p:nvSpPr>
          <p:spPr>
            <a:xfrm>
              <a:off x="4279121" y="1737940"/>
              <a:ext cx="1042416" cy="523220"/>
            </a:xfrm>
            <a:prstGeom prst="rect">
              <a:avLst/>
            </a:prstGeom>
            <a:noFill/>
          </p:spPr>
          <p:txBody>
            <a:bodyPr wrap="square" rtlCol="0">
              <a:spAutoFit/>
            </a:bodyPr>
            <a:lstStyle/>
            <a:p>
              <a:pPr algn="ctr"/>
              <a:r>
                <a:rPr lang="en-CA" dirty="0"/>
                <a:t>Business Case</a:t>
              </a:r>
            </a:p>
          </p:txBody>
        </p:sp>
      </p:grpSp>
      <p:grpSp>
        <p:nvGrpSpPr>
          <p:cNvPr id="14" name="Group 13">
            <a:extLst>
              <a:ext uri="{FF2B5EF4-FFF2-40B4-BE49-F238E27FC236}">
                <a16:creationId xmlns:a16="http://schemas.microsoft.com/office/drawing/2014/main" id="{6F267E7A-0CBE-DB4B-52E7-E01851925376}"/>
              </a:ext>
            </a:extLst>
          </p:cNvPr>
          <p:cNvGrpSpPr/>
          <p:nvPr/>
        </p:nvGrpSpPr>
        <p:grpSpPr>
          <a:xfrm>
            <a:off x="7433674" y="2732471"/>
            <a:ext cx="1300364" cy="805697"/>
            <a:chOff x="4150147" y="2578526"/>
            <a:chExt cx="1300364" cy="805697"/>
          </a:xfrm>
        </p:grpSpPr>
        <p:grpSp>
          <p:nvGrpSpPr>
            <p:cNvPr id="10" name="Google Shape;638;p35">
              <a:extLst>
                <a:ext uri="{FF2B5EF4-FFF2-40B4-BE49-F238E27FC236}">
                  <a16:creationId xmlns:a16="http://schemas.microsoft.com/office/drawing/2014/main" id="{8BCFE3B9-8878-7E7E-0E84-C4CAA8BD578E}"/>
                </a:ext>
              </a:extLst>
            </p:cNvPr>
            <p:cNvGrpSpPr/>
            <p:nvPr/>
          </p:nvGrpSpPr>
          <p:grpSpPr>
            <a:xfrm>
              <a:off x="4150147" y="2578526"/>
              <a:ext cx="1300364" cy="805697"/>
              <a:chOff x="713225" y="1832600"/>
              <a:chExt cx="845400" cy="904375"/>
            </a:xfrm>
          </p:grpSpPr>
          <p:sp>
            <p:nvSpPr>
              <p:cNvPr id="11" name="Google Shape;639;p35">
                <a:extLst>
                  <a:ext uri="{FF2B5EF4-FFF2-40B4-BE49-F238E27FC236}">
                    <a16:creationId xmlns:a16="http://schemas.microsoft.com/office/drawing/2014/main" id="{5C639E37-936E-3F9F-CD37-6FFAFAF4EC85}"/>
                  </a:ext>
                </a:extLst>
              </p:cNvPr>
              <p:cNvSpPr/>
              <p:nvPr/>
            </p:nvSpPr>
            <p:spPr>
              <a:xfrm>
                <a:off x="713225" y="1891575"/>
                <a:ext cx="845400" cy="845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40;p35">
                <a:extLst>
                  <a:ext uri="{FF2B5EF4-FFF2-40B4-BE49-F238E27FC236}">
                    <a16:creationId xmlns:a16="http://schemas.microsoft.com/office/drawing/2014/main" id="{C39C988B-0335-7D80-7A0D-178601B43B71}"/>
                  </a:ext>
                </a:extLst>
              </p:cNvPr>
              <p:cNvSpPr/>
              <p:nvPr/>
            </p:nvSpPr>
            <p:spPr>
              <a:xfrm>
                <a:off x="1072625" y="1832600"/>
                <a:ext cx="126600" cy="12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extBox 12">
              <a:extLst>
                <a:ext uri="{FF2B5EF4-FFF2-40B4-BE49-F238E27FC236}">
                  <a16:creationId xmlns:a16="http://schemas.microsoft.com/office/drawing/2014/main" id="{94ADCF54-593C-1846-710C-F29A202CBD12}"/>
                </a:ext>
              </a:extLst>
            </p:cNvPr>
            <p:cNvSpPr txBox="1"/>
            <p:nvPr/>
          </p:nvSpPr>
          <p:spPr>
            <a:xfrm>
              <a:off x="4278434" y="2771161"/>
              <a:ext cx="1042416" cy="523220"/>
            </a:xfrm>
            <a:prstGeom prst="rect">
              <a:avLst/>
            </a:prstGeom>
            <a:noFill/>
          </p:spPr>
          <p:txBody>
            <a:bodyPr wrap="square" rtlCol="0">
              <a:spAutoFit/>
            </a:bodyPr>
            <a:lstStyle/>
            <a:p>
              <a:pPr algn="ctr"/>
              <a:r>
                <a:rPr lang="en-CA" dirty="0"/>
                <a:t>Project Charter</a:t>
              </a:r>
            </a:p>
          </p:txBody>
        </p:sp>
      </p:grpSp>
      <p:grpSp>
        <p:nvGrpSpPr>
          <p:cNvPr id="16" name="Group 15">
            <a:extLst>
              <a:ext uri="{FF2B5EF4-FFF2-40B4-BE49-F238E27FC236}">
                <a16:creationId xmlns:a16="http://schemas.microsoft.com/office/drawing/2014/main" id="{54DC53B9-9117-F9E7-7F07-F24F530ED680}"/>
              </a:ext>
            </a:extLst>
          </p:cNvPr>
          <p:cNvGrpSpPr/>
          <p:nvPr/>
        </p:nvGrpSpPr>
        <p:grpSpPr>
          <a:xfrm>
            <a:off x="7417413" y="3922035"/>
            <a:ext cx="1300364" cy="805697"/>
            <a:chOff x="4150147" y="2578526"/>
            <a:chExt cx="1300364" cy="805697"/>
          </a:xfrm>
        </p:grpSpPr>
        <p:grpSp>
          <p:nvGrpSpPr>
            <p:cNvPr id="17" name="Google Shape;638;p35">
              <a:extLst>
                <a:ext uri="{FF2B5EF4-FFF2-40B4-BE49-F238E27FC236}">
                  <a16:creationId xmlns:a16="http://schemas.microsoft.com/office/drawing/2014/main" id="{DBCB5328-61EA-180D-C258-5A11D92E208A}"/>
                </a:ext>
              </a:extLst>
            </p:cNvPr>
            <p:cNvGrpSpPr/>
            <p:nvPr/>
          </p:nvGrpSpPr>
          <p:grpSpPr>
            <a:xfrm>
              <a:off x="4150147" y="2578526"/>
              <a:ext cx="1300364" cy="805697"/>
              <a:chOff x="713225" y="1832600"/>
              <a:chExt cx="845400" cy="904375"/>
            </a:xfrm>
          </p:grpSpPr>
          <p:sp>
            <p:nvSpPr>
              <p:cNvPr id="19" name="Google Shape;639;p35">
                <a:extLst>
                  <a:ext uri="{FF2B5EF4-FFF2-40B4-BE49-F238E27FC236}">
                    <a16:creationId xmlns:a16="http://schemas.microsoft.com/office/drawing/2014/main" id="{CB6D613D-4178-A9D0-20BF-CCD74A0E35E2}"/>
                  </a:ext>
                </a:extLst>
              </p:cNvPr>
              <p:cNvSpPr/>
              <p:nvPr/>
            </p:nvSpPr>
            <p:spPr>
              <a:xfrm>
                <a:off x="713225" y="1891575"/>
                <a:ext cx="845400" cy="845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40;p35">
                <a:extLst>
                  <a:ext uri="{FF2B5EF4-FFF2-40B4-BE49-F238E27FC236}">
                    <a16:creationId xmlns:a16="http://schemas.microsoft.com/office/drawing/2014/main" id="{653610E1-AD36-578E-429C-29AA448EA4FB}"/>
                  </a:ext>
                </a:extLst>
              </p:cNvPr>
              <p:cNvSpPr/>
              <p:nvPr/>
            </p:nvSpPr>
            <p:spPr>
              <a:xfrm>
                <a:off x="1072625" y="1832600"/>
                <a:ext cx="126600" cy="12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TextBox 17">
              <a:extLst>
                <a:ext uri="{FF2B5EF4-FFF2-40B4-BE49-F238E27FC236}">
                  <a16:creationId xmlns:a16="http://schemas.microsoft.com/office/drawing/2014/main" id="{E0256CB0-F028-4B06-07DD-B48D0040612B}"/>
                </a:ext>
              </a:extLst>
            </p:cNvPr>
            <p:cNvSpPr txBox="1"/>
            <p:nvPr/>
          </p:nvSpPr>
          <p:spPr>
            <a:xfrm>
              <a:off x="4222924" y="2789291"/>
              <a:ext cx="1170703" cy="523220"/>
            </a:xfrm>
            <a:prstGeom prst="rect">
              <a:avLst/>
            </a:prstGeom>
            <a:noFill/>
          </p:spPr>
          <p:txBody>
            <a:bodyPr wrap="square" rtlCol="0">
              <a:spAutoFit/>
            </a:bodyPr>
            <a:lstStyle/>
            <a:p>
              <a:pPr algn="ctr"/>
              <a:r>
                <a:rPr lang="en-CA" dirty="0"/>
                <a:t>Stakeholder Register</a:t>
              </a:r>
            </a:p>
          </p:txBody>
        </p:sp>
      </p:grpSp>
      <p:grpSp>
        <p:nvGrpSpPr>
          <p:cNvPr id="29" name="Group 28">
            <a:extLst>
              <a:ext uri="{FF2B5EF4-FFF2-40B4-BE49-F238E27FC236}">
                <a16:creationId xmlns:a16="http://schemas.microsoft.com/office/drawing/2014/main" id="{CF424731-187E-93FF-7591-43BFDF493B1E}"/>
              </a:ext>
            </a:extLst>
          </p:cNvPr>
          <p:cNvGrpSpPr/>
          <p:nvPr/>
        </p:nvGrpSpPr>
        <p:grpSpPr>
          <a:xfrm>
            <a:off x="3901974" y="2925091"/>
            <a:ext cx="1063332" cy="930418"/>
            <a:chOff x="3555830" y="1324076"/>
            <a:chExt cx="1063332" cy="930418"/>
          </a:xfrm>
        </p:grpSpPr>
        <p:grpSp>
          <p:nvGrpSpPr>
            <p:cNvPr id="27" name="Group 26">
              <a:extLst>
                <a:ext uri="{FF2B5EF4-FFF2-40B4-BE49-F238E27FC236}">
                  <a16:creationId xmlns:a16="http://schemas.microsoft.com/office/drawing/2014/main" id="{78F8773A-5ACF-BD05-B1C9-E5E79170C235}"/>
                </a:ext>
              </a:extLst>
            </p:cNvPr>
            <p:cNvGrpSpPr/>
            <p:nvPr/>
          </p:nvGrpSpPr>
          <p:grpSpPr>
            <a:xfrm>
              <a:off x="3555830" y="1324076"/>
              <a:ext cx="1063332" cy="930418"/>
              <a:chOff x="3555830" y="1324076"/>
              <a:chExt cx="1063332" cy="930418"/>
            </a:xfrm>
          </p:grpSpPr>
          <p:sp>
            <p:nvSpPr>
              <p:cNvPr id="24" name="Oval 23">
                <a:extLst>
                  <a:ext uri="{FF2B5EF4-FFF2-40B4-BE49-F238E27FC236}">
                    <a16:creationId xmlns:a16="http://schemas.microsoft.com/office/drawing/2014/main" id="{6BBAA7FE-A3AF-0CA5-384C-8B4D484AA854}"/>
                  </a:ext>
                </a:extLst>
              </p:cNvPr>
              <p:cNvSpPr/>
              <p:nvPr/>
            </p:nvSpPr>
            <p:spPr>
              <a:xfrm>
                <a:off x="3653196" y="1324076"/>
                <a:ext cx="965966" cy="930418"/>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endParaRPr lang="en-CA">
                  <a:solidFill>
                    <a:srgbClr val="000000"/>
                  </a:solidFill>
                  <a:latin typeface="Arial"/>
                  <a:cs typeface="Arial"/>
                </a:endParaRPr>
              </a:p>
            </p:txBody>
          </p:sp>
          <p:sp>
            <p:nvSpPr>
              <p:cNvPr id="26" name="Google Shape;640;p35">
                <a:extLst>
                  <a:ext uri="{FF2B5EF4-FFF2-40B4-BE49-F238E27FC236}">
                    <a16:creationId xmlns:a16="http://schemas.microsoft.com/office/drawing/2014/main" id="{3E928DCD-CA73-577C-48AC-DC8575214587}"/>
                  </a:ext>
                </a:extLst>
              </p:cNvPr>
              <p:cNvSpPr/>
              <p:nvPr/>
            </p:nvSpPr>
            <p:spPr>
              <a:xfrm>
                <a:off x="3555830" y="1726924"/>
                <a:ext cx="194732" cy="112786"/>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TextBox 27">
              <a:extLst>
                <a:ext uri="{FF2B5EF4-FFF2-40B4-BE49-F238E27FC236}">
                  <a16:creationId xmlns:a16="http://schemas.microsoft.com/office/drawing/2014/main" id="{8D1FD9DB-AF2E-BE8F-B9BD-EF4CEAE466A1}"/>
                </a:ext>
              </a:extLst>
            </p:cNvPr>
            <p:cNvSpPr txBox="1"/>
            <p:nvPr/>
          </p:nvSpPr>
          <p:spPr>
            <a:xfrm>
              <a:off x="3653196" y="1629428"/>
              <a:ext cx="965966" cy="307777"/>
            </a:xfrm>
            <a:prstGeom prst="rect">
              <a:avLst/>
            </a:prstGeom>
            <a:noFill/>
          </p:spPr>
          <p:txBody>
            <a:bodyPr wrap="square" rtlCol="0">
              <a:spAutoFit/>
            </a:bodyPr>
            <a:lstStyle/>
            <a:p>
              <a:pPr algn="ctr"/>
              <a:r>
                <a:rPr lang="en-CA" dirty="0"/>
                <a:t>Sponsor</a:t>
              </a:r>
            </a:p>
          </p:txBody>
        </p:sp>
      </p:grpSp>
      <p:grpSp>
        <p:nvGrpSpPr>
          <p:cNvPr id="30" name="Group 29">
            <a:extLst>
              <a:ext uri="{FF2B5EF4-FFF2-40B4-BE49-F238E27FC236}">
                <a16:creationId xmlns:a16="http://schemas.microsoft.com/office/drawing/2014/main" id="{74259E32-E2C9-CCBA-F82E-12B271CC417F}"/>
              </a:ext>
            </a:extLst>
          </p:cNvPr>
          <p:cNvGrpSpPr/>
          <p:nvPr/>
        </p:nvGrpSpPr>
        <p:grpSpPr>
          <a:xfrm>
            <a:off x="3314787" y="3831733"/>
            <a:ext cx="1101557" cy="930418"/>
            <a:chOff x="3555830" y="1324076"/>
            <a:chExt cx="1101557" cy="930418"/>
          </a:xfrm>
        </p:grpSpPr>
        <p:grpSp>
          <p:nvGrpSpPr>
            <p:cNvPr id="31" name="Group 30">
              <a:extLst>
                <a:ext uri="{FF2B5EF4-FFF2-40B4-BE49-F238E27FC236}">
                  <a16:creationId xmlns:a16="http://schemas.microsoft.com/office/drawing/2014/main" id="{AC6391F4-FFA7-792B-2E03-7A437C78BCFC}"/>
                </a:ext>
              </a:extLst>
            </p:cNvPr>
            <p:cNvGrpSpPr/>
            <p:nvPr/>
          </p:nvGrpSpPr>
          <p:grpSpPr>
            <a:xfrm>
              <a:off x="3555830" y="1324076"/>
              <a:ext cx="1063332" cy="930418"/>
              <a:chOff x="3555830" y="1324076"/>
              <a:chExt cx="1063332" cy="930418"/>
            </a:xfrm>
          </p:grpSpPr>
          <p:sp>
            <p:nvSpPr>
              <p:cNvPr id="33" name="Oval 32">
                <a:extLst>
                  <a:ext uri="{FF2B5EF4-FFF2-40B4-BE49-F238E27FC236}">
                    <a16:creationId xmlns:a16="http://schemas.microsoft.com/office/drawing/2014/main" id="{648DE7E7-B2E0-7088-C5EA-8B8A014E6141}"/>
                  </a:ext>
                </a:extLst>
              </p:cNvPr>
              <p:cNvSpPr/>
              <p:nvPr/>
            </p:nvSpPr>
            <p:spPr>
              <a:xfrm>
                <a:off x="3653196" y="1324076"/>
                <a:ext cx="965966" cy="930418"/>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lang="en-CA">
                  <a:solidFill>
                    <a:srgbClr val="000000"/>
                  </a:solidFill>
                  <a:latin typeface="Arial"/>
                  <a:cs typeface="Arial"/>
                </a:endParaRPr>
              </a:p>
            </p:txBody>
          </p:sp>
          <p:sp>
            <p:nvSpPr>
              <p:cNvPr id="34" name="Google Shape;640;p35">
                <a:extLst>
                  <a:ext uri="{FF2B5EF4-FFF2-40B4-BE49-F238E27FC236}">
                    <a16:creationId xmlns:a16="http://schemas.microsoft.com/office/drawing/2014/main" id="{1F3BC4F8-C6D0-AE81-CC94-D552826D5FB1}"/>
                  </a:ext>
                </a:extLst>
              </p:cNvPr>
              <p:cNvSpPr/>
              <p:nvPr/>
            </p:nvSpPr>
            <p:spPr>
              <a:xfrm>
                <a:off x="3555830" y="1726924"/>
                <a:ext cx="194732" cy="112786"/>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TextBox 31">
              <a:extLst>
                <a:ext uri="{FF2B5EF4-FFF2-40B4-BE49-F238E27FC236}">
                  <a16:creationId xmlns:a16="http://schemas.microsoft.com/office/drawing/2014/main" id="{E5B3EDAD-D743-F89F-7AE5-FC75BA622546}"/>
                </a:ext>
              </a:extLst>
            </p:cNvPr>
            <p:cNvSpPr txBox="1"/>
            <p:nvPr/>
          </p:nvSpPr>
          <p:spPr>
            <a:xfrm>
              <a:off x="3614971" y="1540052"/>
              <a:ext cx="1042416" cy="523220"/>
            </a:xfrm>
            <a:prstGeom prst="rect">
              <a:avLst/>
            </a:prstGeom>
            <a:noFill/>
          </p:spPr>
          <p:txBody>
            <a:bodyPr wrap="square" rtlCol="0">
              <a:spAutoFit/>
            </a:bodyPr>
            <a:lstStyle/>
            <a:p>
              <a:pPr algn="ctr"/>
              <a:r>
                <a:rPr lang="en-CA" dirty="0"/>
                <a:t>Project Manager</a:t>
              </a:r>
            </a:p>
          </p:txBody>
        </p:sp>
      </p:grpSp>
      <p:grpSp>
        <p:nvGrpSpPr>
          <p:cNvPr id="35" name="Group 34">
            <a:extLst>
              <a:ext uri="{FF2B5EF4-FFF2-40B4-BE49-F238E27FC236}">
                <a16:creationId xmlns:a16="http://schemas.microsoft.com/office/drawing/2014/main" id="{FDD09A18-E7B6-FC14-7696-63F2C09E8C29}"/>
              </a:ext>
            </a:extLst>
          </p:cNvPr>
          <p:cNvGrpSpPr/>
          <p:nvPr/>
        </p:nvGrpSpPr>
        <p:grpSpPr>
          <a:xfrm>
            <a:off x="4494992" y="3837701"/>
            <a:ext cx="1145052" cy="930418"/>
            <a:chOff x="3555830" y="1324076"/>
            <a:chExt cx="1145052" cy="930418"/>
          </a:xfrm>
        </p:grpSpPr>
        <p:grpSp>
          <p:nvGrpSpPr>
            <p:cNvPr id="36" name="Group 35">
              <a:extLst>
                <a:ext uri="{FF2B5EF4-FFF2-40B4-BE49-F238E27FC236}">
                  <a16:creationId xmlns:a16="http://schemas.microsoft.com/office/drawing/2014/main" id="{4D545563-5F22-7F82-E6BA-76D7304FDD81}"/>
                </a:ext>
              </a:extLst>
            </p:cNvPr>
            <p:cNvGrpSpPr/>
            <p:nvPr/>
          </p:nvGrpSpPr>
          <p:grpSpPr>
            <a:xfrm>
              <a:off x="3555830" y="1324076"/>
              <a:ext cx="1063332" cy="930418"/>
              <a:chOff x="3555830" y="1324076"/>
              <a:chExt cx="1063332" cy="930418"/>
            </a:xfrm>
          </p:grpSpPr>
          <p:sp>
            <p:nvSpPr>
              <p:cNvPr id="38" name="Oval 37">
                <a:extLst>
                  <a:ext uri="{FF2B5EF4-FFF2-40B4-BE49-F238E27FC236}">
                    <a16:creationId xmlns:a16="http://schemas.microsoft.com/office/drawing/2014/main" id="{35D56660-6D28-8597-6482-B5299A4FFE96}"/>
                  </a:ext>
                </a:extLst>
              </p:cNvPr>
              <p:cNvSpPr/>
              <p:nvPr/>
            </p:nvSpPr>
            <p:spPr>
              <a:xfrm>
                <a:off x="3653196" y="1324076"/>
                <a:ext cx="965966" cy="930418"/>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lang="en-CA">
                  <a:solidFill>
                    <a:srgbClr val="000000"/>
                  </a:solidFill>
                  <a:latin typeface="Arial"/>
                  <a:cs typeface="Arial"/>
                </a:endParaRPr>
              </a:p>
            </p:txBody>
          </p:sp>
          <p:sp>
            <p:nvSpPr>
              <p:cNvPr id="39" name="Google Shape;640;p35">
                <a:extLst>
                  <a:ext uri="{FF2B5EF4-FFF2-40B4-BE49-F238E27FC236}">
                    <a16:creationId xmlns:a16="http://schemas.microsoft.com/office/drawing/2014/main" id="{68F81390-AFA2-D221-4211-BE860D60F92A}"/>
                  </a:ext>
                </a:extLst>
              </p:cNvPr>
              <p:cNvSpPr/>
              <p:nvPr/>
            </p:nvSpPr>
            <p:spPr>
              <a:xfrm>
                <a:off x="3555830" y="1726924"/>
                <a:ext cx="194732" cy="112786"/>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TextBox 36">
              <a:extLst>
                <a:ext uri="{FF2B5EF4-FFF2-40B4-BE49-F238E27FC236}">
                  <a16:creationId xmlns:a16="http://schemas.microsoft.com/office/drawing/2014/main" id="{85323DA8-DBDD-BD25-A18C-7D373ED66480}"/>
                </a:ext>
              </a:extLst>
            </p:cNvPr>
            <p:cNvSpPr txBox="1"/>
            <p:nvPr/>
          </p:nvSpPr>
          <p:spPr>
            <a:xfrm>
              <a:off x="3569756" y="1533106"/>
              <a:ext cx="1131126" cy="523220"/>
            </a:xfrm>
            <a:prstGeom prst="rect">
              <a:avLst/>
            </a:prstGeom>
            <a:noFill/>
          </p:spPr>
          <p:txBody>
            <a:bodyPr wrap="square" rtlCol="0">
              <a:spAutoFit/>
            </a:bodyPr>
            <a:lstStyle/>
            <a:p>
              <a:pPr algn="ctr"/>
              <a:r>
                <a:rPr lang="en-CA" dirty="0"/>
                <a:t>Stake-holders</a:t>
              </a:r>
            </a:p>
          </p:txBody>
        </p:sp>
      </p:grpSp>
      <p:sp>
        <p:nvSpPr>
          <p:cNvPr id="40" name="Left Brace 39">
            <a:extLst>
              <a:ext uri="{FF2B5EF4-FFF2-40B4-BE49-F238E27FC236}">
                <a16:creationId xmlns:a16="http://schemas.microsoft.com/office/drawing/2014/main" id="{AF72C881-4E77-D4D2-9C42-B8114B58D621}"/>
              </a:ext>
            </a:extLst>
          </p:cNvPr>
          <p:cNvSpPr/>
          <p:nvPr/>
        </p:nvSpPr>
        <p:spPr>
          <a:xfrm>
            <a:off x="6956563" y="1502671"/>
            <a:ext cx="498618" cy="3368090"/>
          </a:xfrm>
          <a:prstGeom prst="leftBrace">
            <a:avLst>
              <a:gd name="adj1" fmla="val 45168"/>
              <a:gd name="adj2" fmla="val 50000"/>
            </a:avLst>
          </a:prstGeom>
          <a:noFill/>
          <a:ln w="38100">
            <a:solidFill>
              <a:srgbClr val="FF725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41" name="Isosceles Triangle 40">
            <a:extLst>
              <a:ext uri="{FF2B5EF4-FFF2-40B4-BE49-F238E27FC236}">
                <a16:creationId xmlns:a16="http://schemas.microsoft.com/office/drawing/2014/main" id="{1D195A61-8C8B-DF45-D3AA-D14E6E4BDE3D}"/>
              </a:ext>
            </a:extLst>
          </p:cNvPr>
          <p:cNvSpPr/>
          <p:nvPr/>
        </p:nvSpPr>
        <p:spPr>
          <a:xfrm rot="10800000">
            <a:off x="7862494" y="2482725"/>
            <a:ext cx="426597" cy="184011"/>
          </a:xfrm>
          <a:prstGeom prst="triangle">
            <a:avLst/>
          </a:prstGeom>
          <a:solidFill>
            <a:srgbClr val="FF7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Isosceles Triangle 41">
            <a:extLst>
              <a:ext uri="{FF2B5EF4-FFF2-40B4-BE49-F238E27FC236}">
                <a16:creationId xmlns:a16="http://schemas.microsoft.com/office/drawing/2014/main" id="{109923C2-6333-C715-76E9-83F766EF5233}"/>
              </a:ext>
            </a:extLst>
          </p:cNvPr>
          <p:cNvSpPr/>
          <p:nvPr/>
        </p:nvSpPr>
        <p:spPr>
          <a:xfrm rot="10800000">
            <a:off x="7854296" y="3624780"/>
            <a:ext cx="426597" cy="184011"/>
          </a:xfrm>
          <a:prstGeom prst="triangle">
            <a:avLst/>
          </a:prstGeom>
          <a:solidFill>
            <a:srgbClr val="FF7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Left Brace 42">
            <a:extLst>
              <a:ext uri="{FF2B5EF4-FFF2-40B4-BE49-F238E27FC236}">
                <a16:creationId xmlns:a16="http://schemas.microsoft.com/office/drawing/2014/main" id="{C8D0536F-BA80-6B90-36B2-F3F30A2BA161}"/>
              </a:ext>
            </a:extLst>
          </p:cNvPr>
          <p:cNvSpPr/>
          <p:nvPr/>
        </p:nvSpPr>
        <p:spPr>
          <a:xfrm rot="16200000" flipH="1">
            <a:off x="4267954" y="1575463"/>
            <a:ext cx="378909" cy="2365271"/>
          </a:xfrm>
          <a:prstGeom prst="leftBrace">
            <a:avLst>
              <a:gd name="adj1" fmla="val 45168"/>
              <a:gd name="adj2" fmla="val 50000"/>
            </a:avLst>
          </a:prstGeom>
          <a:noFill/>
          <a:ln w="38100">
            <a:solidFill>
              <a:srgbClr val="FF725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44" name="TextBox 43">
            <a:extLst>
              <a:ext uri="{FF2B5EF4-FFF2-40B4-BE49-F238E27FC236}">
                <a16:creationId xmlns:a16="http://schemas.microsoft.com/office/drawing/2014/main" id="{4556EEA0-15B4-702D-B7D6-50B1165CAB1F}"/>
              </a:ext>
            </a:extLst>
          </p:cNvPr>
          <p:cNvSpPr txBox="1"/>
          <p:nvPr/>
        </p:nvSpPr>
        <p:spPr>
          <a:xfrm rot="16200000">
            <a:off x="5695314" y="2966571"/>
            <a:ext cx="1952984" cy="369332"/>
          </a:xfrm>
          <a:prstGeom prst="rect">
            <a:avLst/>
          </a:prstGeom>
          <a:noFill/>
        </p:spPr>
        <p:txBody>
          <a:bodyPr wrap="square" rtlCol="0">
            <a:spAutoFit/>
          </a:bodyPr>
          <a:lstStyle/>
          <a:p>
            <a:pPr algn="ctr"/>
            <a:r>
              <a:rPr lang="en-CA" sz="1800" b="1" dirty="0"/>
              <a:t>Deliverables</a:t>
            </a:r>
          </a:p>
        </p:txBody>
      </p:sp>
      <p:sp>
        <p:nvSpPr>
          <p:cNvPr id="45" name="TextBox 44">
            <a:extLst>
              <a:ext uri="{FF2B5EF4-FFF2-40B4-BE49-F238E27FC236}">
                <a16:creationId xmlns:a16="http://schemas.microsoft.com/office/drawing/2014/main" id="{AE0C1CB9-0AAA-965E-FF38-723905A5ACFA}"/>
              </a:ext>
            </a:extLst>
          </p:cNvPr>
          <p:cNvSpPr txBox="1"/>
          <p:nvPr/>
        </p:nvSpPr>
        <p:spPr>
          <a:xfrm>
            <a:off x="3480916" y="2031812"/>
            <a:ext cx="1952984" cy="369332"/>
          </a:xfrm>
          <a:prstGeom prst="rect">
            <a:avLst/>
          </a:prstGeom>
          <a:noFill/>
        </p:spPr>
        <p:txBody>
          <a:bodyPr wrap="square" rtlCol="0">
            <a:spAutoFit/>
          </a:bodyPr>
          <a:lstStyle/>
          <a:p>
            <a:pPr algn="ctr"/>
            <a:r>
              <a:rPr lang="en-CA" sz="1800" b="1" dirty="0"/>
              <a:t>Recognition</a:t>
            </a:r>
          </a:p>
        </p:txBody>
      </p:sp>
      <p:sp>
        <p:nvSpPr>
          <p:cNvPr id="47" name="TextBox 46">
            <a:extLst>
              <a:ext uri="{FF2B5EF4-FFF2-40B4-BE49-F238E27FC236}">
                <a16:creationId xmlns:a16="http://schemas.microsoft.com/office/drawing/2014/main" id="{B86B2577-E3DA-DD86-CFD1-05D724F2F863}"/>
              </a:ext>
            </a:extLst>
          </p:cNvPr>
          <p:cNvSpPr txBox="1"/>
          <p:nvPr/>
        </p:nvSpPr>
        <p:spPr>
          <a:xfrm>
            <a:off x="190627" y="948027"/>
            <a:ext cx="5243273" cy="523220"/>
          </a:xfrm>
          <a:prstGeom prst="rect">
            <a:avLst/>
          </a:prstGeom>
          <a:noFill/>
        </p:spPr>
        <p:txBody>
          <a:bodyPr wrap="square">
            <a:spAutoFit/>
          </a:bodyPr>
          <a:lstStyle/>
          <a:p>
            <a:pPr marL="158750" lvl="0" algn="l" rtl="0">
              <a:spcBef>
                <a:spcPts val="0"/>
              </a:spcBef>
              <a:spcAft>
                <a:spcPts val="0"/>
              </a:spcAft>
              <a:buSzPts val="1100"/>
            </a:pPr>
            <a:r>
              <a:rPr lang="en-US" dirty="0"/>
              <a:t>In this phase we defined the Project, vision &amp; overall scope and the business values from perspective of each stakeholder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grpSp>
        <p:nvGrpSpPr>
          <p:cNvPr id="53" name="Group 52">
            <a:extLst>
              <a:ext uri="{FF2B5EF4-FFF2-40B4-BE49-F238E27FC236}">
                <a16:creationId xmlns:a16="http://schemas.microsoft.com/office/drawing/2014/main" id="{07D7F880-7580-D878-77DB-647CCFB4EF43}"/>
              </a:ext>
            </a:extLst>
          </p:cNvPr>
          <p:cNvGrpSpPr/>
          <p:nvPr/>
        </p:nvGrpSpPr>
        <p:grpSpPr>
          <a:xfrm>
            <a:off x="-676736" y="-603337"/>
            <a:ext cx="2316180" cy="2279597"/>
            <a:chOff x="7489910" y="-944713"/>
            <a:chExt cx="2316180" cy="2279597"/>
          </a:xfrm>
        </p:grpSpPr>
        <p:grpSp>
          <p:nvGrpSpPr>
            <p:cNvPr id="402" name="Google Shape;402;p29"/>
            <p:cNvGrpSpPr/>
            <p:nvPr/>
          </p:nvGrpSpPr>
          <p:grpSpPr>
            <a:xfrm rot="-5400000">
              <a:off x="7508201" y="-963004"/>
              <a:ext cx="2279597" cy="2316180"/>
              <a:chOff x="599418" y="954577"/>
              <a:chExt cx="1726444" cy="1754150"/>
            </a:xfrm>
          </p:grpSpPr>
          <p:sp>
            <p:nvSpPr>
              <p:cNvPr id="403" name="Google Shape;403;p29"/>
              <p:cNvSpPr/>
              <p:nvPr/>
            </p:nvSpPr>
            <p:spPr>
              <a:xfrm rot="-1970538">
                <a:off x="599418" y="954577"/>
                <a:ext cx="1726444" cy="1726444"/>
              </a:xfrm>
              <a:prstGeom prst="ellipse">
                <a:avLst/>
              </a:prstGeom>
              <a:noFill/>
              <a:ln w="9525" cap="flat" cmpd="sng">
                <a:solidFill>
                  <a:srgbClr val="FF72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9"/>
              <p:cNvSpPr/>
              <p:nvPr/>
            </p:nvSpPr>
            <p:spPr>
              <a:xfrm rot="19630069">
                <a:off x="1628479" y="2580910"/>
                <a:ext cx="127817" cy="127817"/>
              </a:xfrm>
              <a:prstGeom prst="ellipse">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29"/>
            <p:cNvSpPr/>
            <p:nvPr/>
          </p:nvSpPr>
          <p:spPr>
            <a:xfrm>
              <a:off x="7684189" y="-750389"/>
              <a:ext cx="1891200" cy="1891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29"/>
          <p:cNvSpPr txBox="1">
            <a:spLocks noGrp="1"/>
          </p:cNvSpPr>
          <p:nvPr>
            <p:ph type="title"/>
          </p:nvPr>
        </p:nvSpPr>
        <p:spPr>
          <a:xfrm>
            <a:off x="275590" y="277831"/>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a:t>
            </a:r>
          </a:p>
        </p:txBody>
      </p:sp>
      <p:grpSp>
        <p:nvGrpSpPr>
          <p:cNvPr id="15" name="Group 14">
            <a:extLst>
              <a:ext uri="{FF2B5EF4-FFF2-40B4-BE49-F238E27FC236}">
                <a16:creationId xmlns:a16="http://schemas.microsoft.com/office/drawing/2014/main" id="{37C1EDD1-AB4C-5A7E-593E-CF8734D21320}"/>
              </a:ext>
            </a:extLst>
          </p:cNvPr>
          <p:cNvGrpSpPr/>
          <p:nvPr/>
        </p:nvGrpSpPr>
        <p:grpSpPr>
          <a:xfrm>
            <a:off x="3673729" y="4059972"/>
            <a:ext cx="1300364" cy="805697"/>
            <a:chOff x="4149460" y="1540309"/>
            <a:chExt cx="1300364" cy="805697"/>
          </a:xfrm>
        </p:grpSpPr>
        <p:grpSp>
          <p:nvGrpSpPr>
            <p:cNvPr id="2" name="Google Shape;638;p35">
              <a:extLst>
                <a:ext uri="{FF2B5EF4-FFF2-40B4-BE49-F238E27FC236}">
                  <a16:creationId xmlns:a16="http://schemas.microsoft.com/office/drawing/2014/main" id="{B9A3BF5F-DB3F-B998-077D-3F5903410F31}"/>
                </a:ext>
              </a:extLst>
            </p:cNvPr>
            <p:cNvGrpSpPr/>
            <p:nvPr/>
          </p:nvGrpSpPr>
          <p:grpSpPr>
            <a:xfrm>
              <a:off x="4149460" y="1540309"/>
              <a:ext cx="1300364" cy="805697"/>
              <a:chOff x="713225" y="1832600"/>
              <a:chExt cx="845400" cy="904375"/>
            </a:xfrm>
          </p:grpSpPr>
          <p:sp>
            <p:nvSpPr>
              <p:cNvPr id="3" name="Google Shape;639;p35">
                <a:extLst>
                  <a:ext uri="{FF2B5EF4-FFF2-40B4-BE49-F238E27FC236}">
                    <a16:creationId xmlns:a16="http://schemas.microsoft.com/office/drawing/2014/main" id="{22A0902A-85C3-6498-8B2C-FEEAC32323A9}"/>
                  </a:ext>
                </a:extLst>
              </p:cNvPr>
              <p:cNvSpPr/>
              <p:nvPr/>
            </p:nvSpPr>
            <p:spPr>
              <a:xfrm>
                <a:off x="713225" y="1891575"/>
                <a:ext cx="845400" cy="845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640;p35">
                <a:extLst>
                  <a:ext uri="{FF2B5EF4-FFF2-40B4-BE49-F238E27FC236}">
                    <a16:creationId xmlns:a16="http://schemas.microsoft.com/office/drawing/2014/main" id="{67D54999-3ECE-11C4-D458-593D5E90C2D7}"/>
                  </a:ext>
                </a:extLst>
              </p:cNvPr>
              <p:cNvSpPr/>
              <p:nvPr/>
            </p:nvSpPr>
            <p:spPr>
              <a:xfrm>
                <a:off x="1072625" y="1832600"/>
                <a:ext cx="126600" cy="12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Box 8">
              <a:extLst>
                <a:ext uri="{FF2B5EF4-FFF2-40B4-BE49-F238E27FC236}">
                  <a16:creationId xmlns:a16="http://schemas.microsoft.com/office/drawing/2014/main" id="{C960B79E-3AE4-B6EE-F99A-FEFDBBBE1BFD}"/>
                </a:ext>
              </a:extLst>
            </p:cNvPr>
            <p:cNvSpPr txBox="1"/>
            <p:nvPr/>
          </p:nvSpPr>
          <p:spPr>
            <a:xfrm>
              <a:off x="4259043" y="1724410"/>
              <a:ext cx="1042416" cy="523220"/>
            </a:xfrm>
            <a:prstGeom prst="rect">
              <a:avLst/>
            </a:prstGeom>
            <a:noFill/>
          </p:spPr>
          <p:txBody>
            <a:bodyPr wrap="square" rtlCol="0">
              <a:spAutoFit/>
            </a:bodyPr>
            <a:lstStyle/>
            <a:p>
              <a:pPr algn="ctr"/>
              <a:r>
                <a:rPr lang="en-CA" dirty="0"/>
                <a:t>Define Scope</a:t>
              </a:r>
            </a:p>
          </p:txBody>
        </p:sp>
      </p:grpSp>
      <p:grpSp>
        <p:nvGrpSpPr>
          <p:cNvPr id="14" name="Group 13">
            <a:extLst>
              <a:ext uri="{FF2B5EF4-FFF2-40B4-BE49-F238E27FC236}">
                <a16:creationId xmlns:a16="http://schemas.microsoft.com/office/drawing/2014/main" id="{6F267E7A-0CBE-DB4B-52E7-E01851925376}"/>
              </a:ext>
            </a:extLst>
          </p:cNvPr>
          <p:cNvGrpSpPr/>
          <p:nvPr/>
        </p:nvGrpSpPr>
        <p:grpSpPr>
          <a:xfrm>
            <a:off x="5304962" y="4037402"/>
            <a:ext cx="1300364" cy="805697"/>
            <a:chOff x="4150147" y="2578526"/>
            <a:chExt cx="1300364" cy="805697"/>
          </a:xfrm>
        </p:grpSpPr>
        <p:grpSp>
          <p:nvGrpSpPr>
            <p:cNvPr id="10" name="Google Shape;638;p35">
              <a:extLst>
                <a:ext uri="{FF2B5EF4-FFF2-40B4-BE49-F238E27FC236}">
                  <a16:creationId xmlns:a16="http://schemas.microsoft.com/office/drawing/2014/main" id="{8BCFE3B9-8878-7E7E-0E84-C4CAA8BD578E}"/>
                </a:ext>
              </a:extLst>
            </p:cNvPr>
            <p:cNvGrpSpPr/>
            <p:nvPr/>
          </p:nvGrpSpPr>
          <p:grpSpPr>
            <a:xfrm>
              <a:off x="4150147" y="2578526"/>
              <a:ext cx="1300364" cy="805697"/>
              <a:chOff x="713225" y="1832600"/>
              <a:chExt cx="845400" cy="904375"/>
            </a:xfrm>
          </p:grpSpPr>
          <p:sp>
            <p:nvSpPr>
              <p:cNvPr id="11" name="Google Shape;639;p35">
                <a:extLst>
                  <a:ext uri="{FF2B5EF4-FFF2-40B4-BE49-F238E27FC236}">
                    <a16:creationId xmlns:a16="http://schemas.microsoft.com/office/drawing/2014/main" id="{5C639E37-936E-3F9F-CD37-6FFAFAF4EC85}"/>
                  </a:ext>
                </a:extLst>
              </p:cNvPr>
              <p:cNvSpPr/>
              <p:nvPr/>
            </p:nvSpPr>
            <p:spPr>
              <a:xfrm>
                <a:off x="713225" y="1891575"/>
                <a:ext cx="845400" cy="845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40;p35">
                <a:extLst>
                  <a:ext uri="{FF2B5EF4-FFF2-40B4-BE49-F238E27FC236}">
                    <a16:creationId xmlns:a16="http://schemas.microsoft.com/office/drawing/2014/main" id="{C39C988B-0335-7D80-7A0D-178601B43B71}"/>
                  </a:ext>
                </a:extLst>
              </p:cNvPr>
              <p:cNvSpPr/>
              <p:nvPr/>
            </p:nvSpPr>
            <p:spPr>
              <a:xfrm>
                <a:off x="1072625" y="1832600"/>
                <a:ext cx="126600" cy="12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extBox 12">
              <a:extLst>
                <a:ext uri="{FF2B5EF4-FFF2-40B4-BE49-F238E27FC236}">
                  <a16:creationId xmlns:a16="http://schemas.microsoft.com/office/drawing/2014/main" id="{94ADCF54-593C-1846-710C-F29A202CBD12}"/>
                </a:ext>
              </a:extLst>
            </p:cNvPr>
            <p:cNvSpPr txBox="1"/>
            <p:nvPr/>
          </p:nvSpPr>
          <p:spPr>
            <a:xfrm>
              <a:off x="4234095" y="2761758"/>
              <a:ext cx="1138885" cy="307777"/>
            </a:xfrm>
            <a:prstGeom prst="rect">
              <a:avLst/>
            </a:prstGeom>
            <a:noFill/>
          </p:spPr>
          <p:txBody>
            <a:bodyPr wrap="square" rtlCol="0">
              <a:spAutoFit/>
            </a:bodyPr>
            <a:lstStyle/>
            <a:p>
              <a:pPr algn="ctr"/>
              <a:endParaRPr lang="en-CA" dirty="0"/>
            </a:p>
          </p:txBody>
        </p:sp>
      </p:grpSp>
      <p:grpSp>
        <p:nvGrpSpPr>
          <p:cNvPr id="16" name="Group 15">
            <a:extLst>
              <a:ext uri="{FF2B5EF4-FFF2-40B4-BE49-F238E27FC236}">
                <a16:creationId xmlns:a16="http://schemas.microsoft.com/office/drawing/2014/main" id="{54DC53B9-9117-F9E7-7F07-F24F530ED680}"/>
              </a:ext>
            </a:extLst>
          </p:cNvPr>
          <p:cNvGrpSpPr/>
          <p:nvPr/>
        </p:nvGrpSpPr>
        <p:grpSpPr>
          <a:xfrm>
            <a:off x="6934314" y="4037402"/>
            <a:ext cx="1300364" cy="805697"/>
            <a:chOff x="4150147" y="2578526"/>
            <a:chExt cx="1300364" cy="805697"/>
          </a:xfrm>
        </p:grpSpPr>
        <p:grpSp>
          <p:nvGrpSpPr>
            <p:cNvPr id="17" name="Google Shape;638;p35">
              <a:extLst>
                <a:ext uri="{FF2B5EF4-FFF2-40B4-BE49-F238E27FC236}">
                  <a16:creationId xmlns:a16="http://schemas.microsoft.com/office/drawing/2014/main" id="{DBCB5328-61EA-180D-C258-5A11D92E208A}"/>
                </a:ext>
              </a:extLst>
            </p:cNvPr>
            <p:cNvGrpSpPr/>
            <p:nvPr/>
          </p:nvGrpSpPr>
          <p:grpSpPr>
            <a:xfrm>
              <a:off x="4150147" y="2578526"/>
              <a:ext cx="1300364" cy="805697"/>
              <a:chOff x="713225" y="1832600"/>
              <a:chExt cx="845400" cy="904375"/>
            </a:xfrm>
          </p:grpSpPr>
          <p:sp>
            <p:nvSpPr>
              <p:cNvPr id="19" name="Google Shape;639;p35">
                <a:extLst>
                  <a:ext uri="{FF2B5EF4-FFF2-40B4-BE49-F238E27FC236}">
                    <a16:creationId xmlns:a16="http://schemas.microsoft.com/office/drawing/2014/main" id="{CB6D613D-4178-A9D0-20BF-CCD74A0E35E2}"/>
                  </a:ext>
                </a:extLst>
              </p:cNvPr>
              <p:cNvSpPr/>
              <p:nvPr/>
            </p:nvSpPr>
            <p:spPr>
              <a:xfrm>
                <a:off x="713225" y="1891575"/>
                <a:ext cx="845400" cy="845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40;p35">
                <a:extLst>
                  <a:ext uri="{FF2B5EF4-FFF2-40B4-BE49-F238E27FC236}">
                    <a16:creationId xmlns:a16="http://schemas.microsoft.com/office/drawing/2014/main" id="{653610E1-AD36-578E-429C-29AA448EA4FB}"/>
                  </a:ext>
                </a:extLst>
              </p:cNvPr>
              <p:cNvSpPr/>
              <p:nvPr/>
            </p:nvSpPr>
            <p:spPr>
              <a:xfrm>
                <a:off x="1072625" y="1832600"/>
                <a:ext cx="126600" cy="12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TextBox 17">
              <a:extLst>
                <a:ext uri="{FF2B5EF4-FFF2-40B4-BE49-F238E27FC236}">
                  <a16:creationId xmlns:a16="http://schemas.microsoft.com/office/drawing/2014/main" id="{E0256CB0-F028-4B06-07DD-B48D0040612B}"/>
                </a:ext>
              </a:extLst>
            </p:cNvPr>
            <p:cNvSpPr txBox="1"/>
            <p:nvPr/>
          </p:nvSpPr>
          <p:spPr>
            <a:xfrm>
              <a:off x="4214977" y="2768604"/>
              <a:ext cx="1170703" cy="523220"/>
            </a:xfrm>
            <a:prstGeom prst="rect">
              <a:avLst/>
            </a:prstGeom>
            <a:noFill/>
          </p:spPr>
          <p:txBody>
            <a:bodyPr wrap="square" rtlCol="0">
              <a:spAutoFit/>
            </a:bodyPr>
            <a:lstStyle/>
            <a:p>
              <a:pPr algn="ctr"/>
              <a:r>
                <a:rPr lang="en-CA" dirty="0"/>
                <a:t>Activities &amp; Sequences</a:t>
              </a:r>
            </a:p>
          </p:txBody>
        </p:sp>
      </p:grpSp>
      <p:sp>
        <p:nvSpPr>
          <p:cNvPr id="40" name="Left Brace 39">
            <a:extLst>
              <a:ext uri="{FF2B5EF4-FFF2-40B4-BE49-F238E27FC236}">
                <a16:creationId xmlns:a16="http://schemas.microsoft.com/office/drawing/2014/main" id="{AF72C881-4E77-D4D2-9C42-B8114B58D621}"/>
              </a:ext>
            </a:extLst>
          </p:cNvPr>
          <p:cNvSpPr/>
          <p:nvPr/>
        </p:nvSpPr>
        <p:spPr>
          <a:xfrm rot="5400000">
            <a:off x="4892771" y="574034"/>
            <a:ext cx="498618" cy="6453352"/>
          </a:xfrm>
          <a:prstGeom prst="leftBrace">
            <a:avLst>
              <a:gd name="adj1" fmla="val 45168"/>
              <a:gd name="adj2" fmla="val 50000"/>
            </a:avLst>
          </a:prstGeom>
          <a:noFill/>
          <a:ln w="38100">
            <a:solidFill>
              <a:srgbClr val="FF725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41" name="Isosceles Triangle 40">
            <a:extLst>
              <a:ext uri="{FF2B5EF4-FFF2-40B4-BE49-F238E27FC236}">
                <a16:creationId xmlns:a16="http://schemas.microsoft.com/office/drawing/2014/main" id="{1D195A61-8C8B-DF45-D3AA-D14E6E4BDE3D}"/>
              </a:ext>
            </a:extLst>
          </p:cNvPr>
          <p:cNvSpPr/>
          <p:nvPr/>
        </p:nvSpPr>
        <p:spPr>
          <a:xfrm rot="5400000">
            <a:off x="4957295" y="4370816"/>
            <a:ext cx="426597" cy="184011"/>
          </a:xfrm>
          <a:prstGeom prst="triangle">
            <a:avLst/>
          </a:prstGeom>
          <a:solidFill>
            <a:srgbClr val="FF7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Isosceles Triangle 41">
            <a:extLst>
              <a:ext uri="{FF2B5EF4-FFF2-40B4-BE49-F238E27FC236}">
                <a16:creationId xmlns:a16="http://schemas.microsoft.com/office/drawing/2014/main" id="{109923C2-6333-C715-76E9-83F766EF5233}"/>
              </a:ext>
            </a:extLst>
          </p:cNvPr>
          <p:cNvSpPr/>
          <p:nvPr/>
        </p:nvSpPr>
        <p:spPr>
          <a:xfrm rot="5400000">
            <a:off x="6564325" y="4390239"/>
            <a:ext cx="426597" cy="184011"/>
          </a:xfrm>
          <a:prstGeom prst="triangle">
            <a:avLst/>
          </a:prstGeom>
          <a:solidFill>
            <a:srgbClr val="FF7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4" name="TextBox 43">
            <a:extLst>
              <a:ext uri="{FF2B5EF4-FFF2-40B4-BE49-F238E27FC236}">
                <a16:creationId xmlns:a16="http://schemas.microsoft.com/office/drawing/2014/main" id="{4556EEA0-15B4-702D-B7D6-50B1165CAB1F}"/>
              </a:ext>
            </a:extLst>
          </p:cNvPr>
          <p:cNvSpPr txBox="1"/>
          <p:nvPr/>
        </p:nvSpPr>
        <p:spPr>
          <a:xfrm>
            <a:off x="4165588" y="3123735"/>
            <a:ext cx="1952984" cy="369332"/>
          </a:xfrm>
          <a:prstGeom prst="rect">
            <a:avLst/>
          </a:prstGeom>
          <a:noFill/>
        </p:spPr>
        <p:txBody>
          <a:bodyPr wrap="square" rtlCol="0">
            <a:spAutoFit/>
          </a:bodyPr>
          <a:lstStyle/>
          <a:p>
            <a:pPr algn="ctr"/>
            <a:r>
              <a:rPr lang="en-CA" sz="1800" b="1" dirty="0"/>
              <a:t>Deliverables</a:t>
            </a:r>
          </a:p>
        </p:txBody>
      </p:sp>
      <p:sp>
        <p:nvSpPr>
          <p:cNvPr id="47" name="TextBox 46">
            <a:extLst>
              <a:ext uri="{FF2B5EF4-FFF2-40B4-BE49-F238E27FC236}">
                <a16:creationId xmlns:a16="http://schemas.microsoft.com/office/drawing/2014/main" id="{B86B2577-E3DA-DD86-CFD1-05D724F2F863}"/>
              </a:ext>
            </a:extLst>
          </p:cNvPr>
          <p:cNvSpPr txBox="1"/>
          <p:nvPr/>
        </p:nvSpPr>
        <p:spPr>
          <a:xfrm>
            <a:off x="222913" y="1744639"/>
            <a:ext cx="4800860" cy="954107"/>
          </a:xfrm>
          <a:prstGeom prst="rect">
            <a:avLst/>
          </a:prstGeom>
          <a:noFill/>
        </p:spPr>
        <p:txBody>
          <a:bodyPr wrap="square">
            <a:spAutoFit/>
          </a:bodyPr>
          <a:lstStyle/>
          <a:p>
            <a:pPr marL="158750" lvl="0" algn="l" rtl="0">
              <a:spcBef>
                <a:spcPts val="0"/>
              </a:spcBef>
              <a:spcAft>
                <a:spcPts val="0"/>
              </a:spcAft>
              <a:buSzPts val="1100"/>
            </a:pPr>
            <a:r>
              <a:rPr lang="en-US" dirty="0"/>
              <a:t>By using our initial documents and also considering our company’s OPA &amp; EEFs, like Our Project life cycle and our Development approach (which is Agile in our case)  we defined our project scope in detail.</a:t>
            </a:r>
          </a:p>
        </p:txBody>
      </p:sp>
      <p:grpSp>
        <p:nvGrpSpPr>
          <p:cNvPr id="6" name="Group 5">
            <a:extLst>
              <a:ext uri="{FF2B5EF4-FFF2-40B4-BE49-F238E27FC236}">
                <a16:creationId xmlns:a16="http://schemas.microsoft.com/office/drawing/2014/main" id="{F7C33FED-C65C-8664-54A9-08ED821E0E17}"/>
              </a:ext>
            </a:extLst>
          </p:cNvPr>
          <p:cNvGrpSpPr/>
          <p:nvPr/>
        </p:nvGrpSpPr>
        <p:grpSpPr>
          <a:xfrm>
            <a:off x="2009651" y="4054522"/>
            <a:ext cx="1318849" cy="805697"/>
            <a:chOff x="4130975" y="1540309"/>
            <a:chExt cx="1318849" cy="805697"/>
          </a:xfrm>
        </p:grpSpPr>
        <p:grpSp>
          <p:nvGrpSpPr>
            <p:cNvPr id="7" name="Google Shape;638;p35">
              <a:extLst>
                <a:ext uri="{FF2B5EF4-FFF2-40B4-BE49-F238E27FC236}">
                  <a16:creationId xmlns:a16="http://schemas.microsoft.com/office/drawing/2014/main" id="{51543698-E86A-3D1B-0D2D-DD7E3AA19337}"/>
                </a:ext>
              </a:extLst>
            </p:cNvPr>
            <p:cNvGrpSpPr/>
            <p:nvPr/>
          </p:nvGrpSpPr>
          <p:grpSpPr>
            <a:xfrm>
              <a:off x="4149460" y="1540309"/>
              <a:ext cx="1300364" cy="805697"/>
              <a:chOff x="713225" y="1832600"/>
              <a:chExt cx="845400" cy="904375"/>
            </a:xfrm>
          </p:grpSpPr>
          <p:sp>
            <p:nvSpPr>
              <p:cNvPr id="21" name="Google Shape;639;p35">
                <a:extLst>
                  <a:ext uri="{FF2B5EF4-FFF2-40B4-BE49-F238E27FC236}">
                    <a16:creationId xmlns:a16="http://schemas.microsoft.com/office/drawing/2014/main" id="{98541778-6340-E37D-F349-90835E044777}"/>
                  </a:ext>
                </a:extLst>
              </p:cNvPr>
              <p:cNvSpPr/>
              <p:nvPr/>
            </p:nvSpPr>
            <p:spPr>
              <a:xfrm>
                <a:off x="713225" y="1891575"/>
                <a:ext cx="845400" cy="845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40;p35">
                <a:extLst>
                  <a:ext uri="{FF2B5EF4-FFF2-40B4-BE49-F238E27FC236}">
                    <a16:creationId xmlns:a16="http://schemas.microsoft.com/office/drawing/2014/main" id="{C20FB0CC-0560-2931-2DB7-745C8C8C8BCC}"/>
                  </a:ext>
                </a:extLst>
              </p:cNvPr>
              <p:cNvSpPr/>
              <p:nvPr/>
            </p:nvSpPr>
            <p:spPr>
              <a:xfrm>
                <a:off x="1072625" y="1832600"/>
                <a:ext cx="126600" cy="12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extBox 7">
              <a:extLst>
                <a:ext uri="{FF2B5EF4-FFF2-40B4-BE49-F238E27FC236}">
                  <a16:creationId xmlns:a16="http://schemas.microsoft.com/office/drawing/2014/main" id="{F7B50376-A73C-A76C-A208-F99EE13E8BCD}"/>
                </a:ext>
              </a:extLst>
            </p:cNvPr>
            <p:cNvSpPr txBox="1"/>
            <p:nvPr/>
          </p:nvSpPr>
          <p:spPr>
            <a:xfrm>
              <a:off x="4130975" y="1714537"/>
              <a:ext cx="1294370" cy="523220"/>
            </a:xfrm>
            <a:prstGeom prst="rect">
              <a:avLst/>
            </a:prstGeom>
            <a:noFill/>
          </p:spPr>
          <p:txBody>
            <a:bodyPr wrap="square" rtlCol="0">
              <a:spAutoFit/>
            </a:bodyPr>
            <a:lstStyle/>
            <a:p>
              <a:pPr algn="ctr"/>
              <a:r>
                <a:rPr lang="en-CA" dirty="0"/>
                <a:t>Requirement Gathering</a:t>
              </a:r>
            </a:p>
          </p:txBody>
        </p:sp>
      </p:grpSp>
      <p:sp>
        <p:nvSpPr>
          <p:cNvPr id="23" name="Isosceles Triangle 22">
            <a:extLst>
              <a:ext uri="{FF2B5EF4-FFF2-40B4-BE49-F238E27FC236}">
                <a16:creationId xmlns:a16="http://schemas.microsoft.com/office/drawing/2014/main" id="{4E6EB478-9D99-4E82-3562-0DCF9D850C5C}"/>
              </a:ext>
            </a:extLst>
          </p:cNvPr>
          <p:cNvSpPr/>
          <p:nvPr/>
        </p:nvSpPr>
        <p:spPr>
          <a:xfrm rot="5400000">
            <a:off x="3311702" y="4365366"/>
            <a:ext cx="426597" cy="184011"/>
          </a:xfrm>
          <a:prstGeom prst="triangle">
            <a:avLst/>
          </a:prstGeom>
          <a:solidFill>
            <a:srgbClr val="FF7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9" name="TextBox 48">
            <a:extLst>
              <a:ext uri="{FF2B5EF4-FFF2-40B4-BE49-F238E27FC236}">
                <a16:creationId xmlns:a16="http://schemas.microsoft.com/office/drawing/2014/main" id="{31C56358-7E63-5B85-972B-BA9C9348854D}"/>
              </a:ext>
            </a:extLst>
          </p:cNvPr>
          <p:cNvSpPr txBox="1"/>
          <p:nvPr/>
        </p:nvSpPr>
        <p:spPr>
          <a:xfrm>
            <a:off x="5675754" y="1135646"/>
            <a:ext cx="2654529" cy="646331"/>
          </a:xfrm>
          <a:prstGeom prst="rect">
            <a:avLst/>
          </a:prstGeom>
          <a:noFill/>
        </p:spPr>
        <p:txBody>
          <a:bodyPr wrap="square" rtlCol="0">
            <a:spAutoFit/>
          </a:bodyPr>
          <a:lstStyle/>
          <a:p>
            <a:r>
              <a:rPr lang="en-CA" sz="1800" b="1" dirty="0"/>
              <a:t>Project Requirement Gathering Method </a:t>
            </a:r>
          </a:p>
        </p:txBody>
      </p:sp>
      <p:sp>
        <p:nvSpPr>
          <p:cNvPr id="50" name="Google Shape;591;p33">
            <a:extLst>
              <a:ext uri="{FF2B5EF4-FFF2-40B4-BE49-F238E27FC236}">
                <a16:creationId xmlns:a16="http://schemas.microsoft.com/office/drawing/2014/main" id="{0CE75994-613C-493D-4BF9-A5B788DC2710}"/>
              </a:ext>
            </a:extLst>
          </p:cNvPr>
          <p:cNvSpPr txBox="1">
            <a:spLocks/>
          </p:cNvSpPr>
          <p:nvPr/>
        </p:nvSpPr>
        <p:spPr>
          <a:xfrm>
            <a:off x="5542365" y="1771440"/>
            <a:ext cx="2654529" cy="9263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chemeClr val="dk1"/>
              </a:buClr>
              <a:buSzPts val="1100"/>
              <a:buFont typeface="Roboto"/>
              <a:buChar char="●"/>
              <a:defRPr sz="1100" b="0" i="0" u="none" strike="noStrike" cap="none">
                <a:solidFill>
                  <a:schemeClr val="dk1"/>
                </a:solidFill>
                <a:latin typeface="Roboto"/>
                <a:ea typeface="Roboto"/>
                <a:cs typeface="Roboto"/>
                <a:sym typeface="Roboto"/>
              </a:defRPr>
            </a:lvl1pPr>
            <a:lvl2pPr marL="914400" marR="0" lvl="1" indent="-298450" algn="l" rtl="0">
              <a:lnSpc>
                <a:spcPct val="115000"/>
              </a:lnSpc>
              <a:spcBef>
                <a:spcPts val="1600"/>
              </a:spcBef>
              <a:spcAft>
                <a:spcPts val="0"/>
              </a:spcAft>
              <a:buClr>
                <a:schemeClr val="dk1"/>
              </a:buClr>
              <a:buSzPts val="1100"/>
              <a:buFont typeface="Roboto"/>
              <a:buChar char="○"/>
              <a:defRPr sz="1100" b="0" i="0" u="none" strike="noStrike" cap="none">
                <a:solidFill>
                  <a:schemeClr val="dk1"/>
                </a:solidFill>
                <a:latin typeface="Roboto"/>
                <a:ea typeface="Roboto"/>
                <a:cs typeface="Roboto"/>
                <a:sym typeface="Roboto"/>
              </a:defRPr>
            </a:lvl2pPr>
            <a:lvl3pPr marL="1371600" marR="0" lvl="2" indent="-298450" algn="l" rtl="0">
              <a:lnSpc>
                <a:spcPct val="115000"/>
              </a:lnSpc>
              <a:spcBef>
                <a:spcPts val="1600"/>
              </a:spcBef>
              <a:spcAft>
                <a:spcPts val="0"/>
              </a:spcAft>
              <a:buClr>
                <a:schemeClr val="dk1"/>
              </a:buClr>
              <a:buSzPts val="1100"/>
              <a:buFont typeface="Roboto"/>
              <a:buChar char="■"/>
              <a:defRPr sz="1100" b="0" i="0" u="none" strike="noStrike" cap="none">
                <a:solidFill>
                  <a:schemeClr val="dk1"/>
                </a:solidFill>
                <a:latin typeface="Roboto"/>
                <a:ea typeface="Roboto"/>
                <a:cs typeface="Roboto"/>
                <a:sym typeface="Roboto"/>
              </a:defRPr>
            </a:lvl3pPr>
            <a:lvl4pPr marL="1828800" marR="0" lvl="3" indent="-298450" algn="l" rtl="0">
              <a:lnSpc>
                <a:spcPct val="115000"/>
              </a:lnSpc>
              <a:spcBef>
                <a:spcPts val="1600"/>
              </a:spcBef>
              <a:spcAft>
                <a:spcPts val="0"/>
              </a:spcAft>
              <a:buClr>
                <a:schemeClr val="dk1"/>
              </a:buClr>
              <a:buSzPts val="1100"/>
              <a:buFont typeface="Roboto"/>
              <a:buChar char="●"/>
              <a:defRPr sz="1100" b="0" i="0" u="none" strike="noStrike" cap="none">
                <a:solidFill>
                  <a:schemeClr val="dk1"/>
                </a:solidFill>
                <a:latin typeface="Roboto"/>
                <a:ea typeface="Roboto"/>
                <a:cs typeface="Roboto"/>
                <a:sym typeface="Roboto"/>
              </a:defRPr>
            </a:lvl4pPr>
            <a:lvl5pPr marL="2286000" marR="0" lvl="4" indent="-298450" algn="l" rtl="0">
              <a:lnSpc>
                <a:spcPct val="115000"/>
              </a:lnSpc>
              <a:spcBef>
                <a:spcPts val="1600"/>
              </a:spcBef>
              <a:spcAft>
                <a:spcPts val="0"/>
              </a:spcAft>
              <a:buClr>
                <a:schemeClr val="dk1"/>
              </a:buClr>
              <a:buSzPts val="1100"/>
              <a:buFont typeface="Roboto"/>
              <a:buChar char="○"/>
              <a:defRPr sz="1100" b="0" i="0" u="none" strike="noStrike" cap="none">
                <a:solidFill>
                  <a:schemeClr val="dk1"/>
                </a:solidFill>
                <a:latin typeface="Roboto"/>
                <a:ea typeface="Roboto"/>
                <a:cs typeface="Roboto"/>
                <a:sym typeface="Roboto"/>
              </a:defRPr>
            </a:lvl5pPr>
            <a:lvl6pPr marL="2743200" marR="0" lvl="5" indent="-298450" algn="l" rtl="0">
              <a:lnSpc>
                <a:spcPct val="115000"/>
              </a:lnSpc>
              <a:spcBef>
                <a:spcPts val="1600"/>
              </a:spcBef>
              <a:spcAft>
                <a:spcPts val="0"/>
              </a:spcAft>
              <a:buClr>
                <a:schemeClr val="dk1"/>
              </a:buClr>
              <a:buSzPts val="1100"/>
              <a:buFont typeface="Roboto"/>
              <a:buChar char="■"/>
              <a:defRPr sz="1100" b="0" i="0" u="none" strike="noStrike" cap="none">
                <a:solidFill>
                  <a:schemeClr val="dk1"/>
                </a:solidFill>
                <a:latin typeface="Roboto"/>
                <a:ea typeface="Roboto"/>
                <a:cs typeface="Roboto"/>
                <a:sym typeface="Roboto"/>
              </a:defRPr>
            </a:lvl6pPr>
            <a:lvl7pPr marL="3200400" marR="0" lvl="6" indent="-298450" algn="l" rtl="0">
              <a:lnSpc>
                <a:spcPct val="115000"/>
              </a:lnSpc>
              <a:spcBef>
                <a:spcPts val="1600"/>
              </a:spcBef>
              <a:spcAft>
                <a:spcPts val="0"/>
              </a:spcAft>
              <a:buClr>
                <a:schemeClr val="dk1"/>
              </a:buClr>
              <a:buSzPts val="1100"/>
              <a:buFont typeface="Roboto"/>
              <a:buChar char="●"/>
              <a:defRPr sz="1100" b="0" i="0" u="none" strike="noStrike" cap="none">
                <a:solidFill>
                  <a:schemeClr val="dk1"/>
                </a:solidFill>
                <a:latin typeface="Roboto"/>
                <a:ea typeface="Roboto"/>
                <a:cs typeface="Roboto"/>
                <a:sym typeface="Roboto"/>
              </a:defRPr>
            </a:lvl7pPr>
            <a:lvl8pPr marL="3657600" marR="0" lvl="7" indent="-298450" algn="l" rtl="0">
              <a:lnSpc>
                <a:spcPct val="115000"/>
              </a:lnSpc>
              <a:spcBef>
                <a:spcPts val="1600"/>
              </a:spcBef>
              <a:spcAft>
                <a:spcPts val="0"/>
              </a:spcAft>
              <a:buClr>
                <a:schemeClr val="dk1"/>
              </a:buClr>
              <a:buSzPts val="1100"/>
              <a:buFont typeface="Roboto"/>
              <a:buChar char="○"/>
              <a:defRPr sz="1100" b="0" i="0" u="none" strike="noStrike" cap="none">
                <a:solidFill>
                  <a:schemeClr val="dk1"/>
                </a:solidFill>
                <a:latin typeface="Roboto"/>
                <a:ea typeface="Roboto"/>
                <a:cs typeface="Roboto"/>
                <a:sym typeface="Roboto"/>
              </a:defRPr>
            </a:lvl8pPr>
            <a:lvl9pPr marL="4114800" marR="0" lvl="8" indent="-298450" algn="l" rtl="0">
              <a:lnSpc>
                <a:spcPct val="115000"/>
              </a:lnSpc>
              <a:spcBef>
                <a:spcPts val="1600"/>
              </a:spcBef>
              <a:spcAft>
                <a:spcPts val="1600"/>
              </a:spcAft>
              <a:buClr>
                <a:schemeClr val="dk1"/>
              </a:buClr>
              <a:buSzPts val="1100"/>
              <a:buFont typeface="Roboto"/>
              <a:buChar char="■"/>
              <a:defRPr sz="1100" b="0" i="0" u="none" strike="noStrike" cap="none">
                <a:solidFill>
                  <a:schemeClr val="dk1"/>
                </a:solidFill>
                <a:latin typeface="Roboto"/>
                <a:ea typeface="Roboto"/>
                <a:cs typeface="Roboto"/>
                <a:sym typeface="Roboto"/>
              </a:defRPr>
            </a:lvl9pPr>
          </a:lstStyle>
          <a:p>
            <a:pPr>
              <a:buClr>
                <a:srgbClr val="FF725E"/>
              </a:buClr>
              <a:buFont typeface="Wingdings" panose="05000000000000000000" pitchFamily="2" charset="2"/>
              <a:buChar char=""/>
            </a:pPr>
            <a:r>
              <a:rPr lang="en-US" sz="1400" dirty="0"/>
              <a:t>Benchmarking, </a:t>
            </a:r>
          </a:p>
          <a:p>
            <a:pPr>
              <a:buClr>
                <a:srgbClr val="FF725E"/>
              </a:buClr>
              <a:buFont typeface="Wingdings" panose="05000000000000000000" pitchFamily="2" charset="2"/>
              <a:buChar char=""/>
            </a:pPr>
            <a:r>
              <a:rPr lang="en-US" sz="1400" dirty="0"/>
              <a:t>Brainstorming </a:t>
            </a:r>
          </a:p>
          <a:p>
            <a:pPr>
              <a:buClr>
                <a:srgbClr val="FF725E"/>
              </a:buClr>
              <a:buFont typeface="Wingdings" panose="05000000000000000000" pitchFamily="2" charset="2"/>
              <a:buChar char=""/>
            </a:pPr>
            <a:r>
              <a:rPr lang="en-US" sz="1400" dirty="0"/>
              <a:t>Interviews</a:t>
            </a:r>
          </a:p>
          <a:p>
            <a:pPr>
              <a:buClr>
                <a:srgbClr val="FF725E"/>
              </a:buClr>
              <a:buFont typeface="Wingdings" panose="05000000000000000000" pitchFamily="2" charset="2"/>
              <a:buChar char=""/>
            </a:pPr>
            <a:r>
              <a:rPr lang="en-US" sz="1400" dirty="0"/>
              <a:t>User Stories</a:t>
            </a:r>
          </a:p>
        </p:txBody>
      </p:sp>
      <p:sp>
        <p:nvSpPr>
          <p:cNvPr id="51" name="Arrow: Bent 50">
            <a:extLst>
              <a:ext uri="{FF2B5EF4-FFF2-40B4-BE49-F238E27FC236}">
                <a16:creationId xmlns:a16="http://schemas.microsoft.com/office/drawing/2014/main" id="{88BB4E69-322A-47B9-17C4-3E3A4D76E974}"/>
              </a:ext>
            </a:extLst>
          </p:cNvPr>
          <p:cNvSpPr/>
          <p:nvPr/>
        </p:nvSpPr>
        <p:spPr>
          <a:xfrm rot="5400000" flipV="1">
            <a:off x="4519787" y="1882486"/>
            <a:ext cx="1706882" cy="589277"/>
          </a:xfrm>
          <a:prstGeom prst="bentArrow">
            <a:avLst>
              <a:gd name="adj1" fmla="val 32218"/>
              <a:gd name="adj2" fmla="val 27223"/>
              <a:gd name="adj3" fmla="val 25000"/>
              <a:gd name="adj4" fmla="val 55604"/>
            </a:avLst>
          </a:prstGeom>
          <a:solidFill>
            <a:srgbClr val="FF7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52" name="TextBox 51">
            <a:extLst>
              <a:ext uri="{FF2B5EF4-FFF2-40B4-BE49-F238E27FC236}">
                <a16:creationId xmlns:a16="http://schemas.microsoft.com/office/drawing/2014/main" id="{E25D4E05-20A1-9D9A-1EFB-F7A305448C45}"/>
              </a:ext>
            </a:extLst>
          </p:cNvPr>
          <p:cNvSpPr txBox="1"/>
          <p:nvPr/>
        </p:nvSpPr>
        <p:spPr>
          <a:xfrm>
            <a:off x="5433936" y="4335201"/>
            <a:ext cx="1042416" cy="307777"/>
          </a:xfrm>
          <a:prstGeom prst="rect">
            <a:avLst/>
          </a:prstGeom>
          <a:noFill/>
        </p:spPr>
        <p:txBody>
          <a:bodyPr wrap="square" rtlCol="0">
            <a:spAutoFit/>
          </a:bodyPr>
          <a:lstStyle/>
          <a:p>
            <a:pPr algn="ctr"/>
            <a:r>
              <a:rPr lang="en-CA" dirty="0"/>
              <a:t>WBS</a:t>
            </a:r>
          </a:p>
        </p:txBody>
      </p:sp>
    </p:spTree>
    <p:extLst>
      <p:ext uri="{BB962C8B-B14F-4D97-AF65-F5344CB8AC3E}">
        <p14:creationId xmlns:p14="http://schemas.microsoft.com/office/powerpoint/2010/main" val="2353171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grpSp>
        <p:nvGrpSpPr>
          <p:cNvPr id="53" name="Group 52">
            <a:extLst>
              <a:ext uri="{FF2B5EF4-FFF2-40B4-BE49-F238E27FC236}">
                <a16:creationId xmlns:a16="http://schemas.microsoft.com/office/drawing/2014/main" id="{07D7F880-7580-D878-77DB-647CCFB4EF43}"/>
              </a:ext>
            </a:extLst>
          </p:cNvPr>
          <p:cNvGrpSpPr/>
          <p:nvPr/>
        </p:nvGrpSpPr>
        <p:grpSpPr>
          <a:xfrm>
            <a:off x="3394691" y="-1197588"/>
            <a:ext cx="2316180" cy="2279597"/>
            <a:chOff x="7489910" y="-944713"/>
            <a:chExt cx="2316180" cy="2279597"/>
          </a:xfrm>
        </p:grpSpPr>
        <p:grpSp>
          <p:nvGrpSpPr>
            <p:cNvPr id="402" name="Google Shape;402;p29"/>
            <p:cNvGrpSpPr/>
            <p:nvPr/>
          </p:nvGrpSpPr>
          <p:grpSpPr>
            <a:xfrm rot="-5400000">
              <a:off x="7508201" y="-963004"/>
              <a:ext cx="2279597" cy="2316180"/>
              <a:chOff x="599418" y="954577"/>
              <a:chExt cx="1726444" cy="1754150"/>
            </a:xfrm>
          </p:grpSpPr>
          <p:sp>
            <p:nvSpPr>
              <p:cNvPr id="403" name="Google Shape;403;p29"/>
              <p:cNvSpPr/>
              <p:nvPr/>
            </p:nvSpPr>
            <p:spPr>
              <a:xfrm rot="-1970538">
                <a:off x="599418" y="954577"/>
                <a:ext cx="1726444" cy="1726444"/>
              </a:xfrm>
              <a:prstGeom prst="ellipse">
                <a:avLst/>
              </a:prstGeom>
              <a:noFill/>
              <a:ln w="9525" cap="flat" cmpd="sng">
                <a:solidFill>
                  <a:srgbClr val="FF72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9"/>
              <p:cNvSpPr/>
              <p:nvPr/>
            </p:nvSpPr>
            <p:spPr>
              <a:xfrm rot="19630069">
                <a:off x="1628479" y="2580910"/>
                <a:ext cx="127817" cy="127817"/>
              </a:xfrm>
              <a:prstGeom prst="ellipse">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29"/>
            <p:cNvSpPr/>
            <p:nvPr/>
          </p:nvSpPr>
          <p:spPr>
            <a:xfrm>
              <a:off x="7684189" y="-750389"/>
              <a:ext cx="1891200" cy="1891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29"/>
          <p:cNvSpPr txBox="1">
            <a:spLocks noGrp="1"/>
          </p:cNvSpPr>
          <p:nvPr>
            <p:ph type="title"/>
          </p:nvPr>
        </p:nvSpPr>
        <p:spPr>
          <a:xfrm>
            <a:off x="275589" y="150746"/>
            <a:ext cx="882219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Methodology</a:t>
            </a:r>
          </a:p>
        </p:txBody>
      </p:sp>
      <p:grpSp>
        <p:nvGrpSpPr>
          <p:cNvPr id="6" name="Group 5">
            <a:extLst>
              <a:ext uri="{FF2B5EF4-FFF2-40B4-BE49-F238E27FC236}">
                <a16:creationId xmlns:a16="http://schemas.microsoft.com/office/drawing/2014/main" id="{F7C33FED-C65C-8664-54A9-08ED821E0E17}"/>
              </a:ext>
            </a:extLst>
          </p:cNvPr>
          <p:cNvGrpSpPr/>
          <p:nvPr/>
        </p:nvGrpSpPr>
        <p:grpSpPr>
          <a:xfrm>
            <a:off x="604335" y="4008692"/>
            <a:ext cx="1741479" cy="923330"/>
            <a:chOff x="4149460" y="1540309"/>
            <a:chExt cx="1300364" cy="805697"/>
          </a:xfrm>
        </p:grpSpPr>
        <p:grpSp>
          <p:nvGrpSpPr>
            <p:cNvPr id="7" name="Google Shape;638;p35">
              <a:extLst>
                <a:ext uri="{FF2B5EF4-FFF2-40B4-BE49-F238E27FC236}">
                  <a16:creationId xmlns:a16="http://schemas.microsoft.com/office/drawing/2014/main" id="{51543698-E86A-3D1B-0D2D-DD7E3AA19337}"/>
                </a:ext>
              </a:extLst>
            </p:cNvPr>
            <p:cNvGrpSpPr/>
            <p:nvPr/>
          </p:nvGrpSpPr>
          <p:grpSpPr>
            <a:xfrm>
              <a:off x="4149460" y="1540309"/>
              <a:ext cx="1300364" cy="805697"/>
              <a:chOff x="713225" y="1832600"/>
              <a:chExt cx="845400" cy="904375"/>
            </a:xfrm>
          </p:grpSpPr>
          <p:sp>
            <p:nvSpPr>
              <p:cNvPr id="21" name="Google Shape;639;p35">
                <a:extLst>
                  <a:ext uri="{FF2B5EF4-FFF2-40B4-BE49-F238E27FC236}">
                    <a16:creationId xmlns:a16="http://schemas.microsoft.com/office/drawing/2014/main" id="{98541778-6340-E37D-F349-90835E044777}"/>
                  </a:ext>
                </a:extLst>
              </p:cNvPr>
              <p:cNvSpPr/>
              <p:nvPr/>
            </p:nvSpPr>
            <p:spPr>
              <a:xfrm>
                <a:off x="713225" y="1891575"/>
                <a:ext cx="845400" cy="845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40;p35">
                <a:extLst>
                  <a:ext uri="{FF2B5EF4-FFF2-40B4-BE49-F238E27FC236}">
                    <a16:creationId xmlns:a16="http://schemas.microsoft.com/office/drawing/2014/main" id="{C20FB0CC-0560-2931-2DB7-745C8C8C8BCC}"/>
                  </a:ext>
                </a:extLst>
              </p:cNvPr>
              <p:cNvSpPr/>
              <p:nvPr/>
            </p:nvSpPr>
            <p:spPr>
              <a:xfrm>
                <a:off x="1072625" y="1832600"/>
                <a:ext cx="126600" cy="12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extBox 7">
              <a:extLst>
                <a:ext uri="{FF2B5EF4-FFF2-40B4-BE49-F238E27FC236}">
                  <a16:creationId xmlns:a16="http://schemas.microsoft.com/office/drawing/2014/main" id="{F7B50376-A73C-A76C-A208-F99EE13E8BCD}"/>
                </a:ext>
              </a:extLst>
            </p:cNvPr>
            <p:cNvSpPr txBox="1"/>
            <p:nvPr/>
          </p:nvSpPr>
          <p:spPr>
            <a:xfrm>
              <a:off x="4149460" y="1688178"/>
              <a:ext cx="1294370" cy="432734"/>
            </a:xfrm>
            <a:prstGeom prst="rect">
              <a:avLst/>
            </a:prstGeom>
            <a:noFill/>
          </p:spPr>
          <p:txBody>
            <a:bodyPr wrap="square" rtlCol="0">
              <a:spAutoFit/>
            </a:bodyPr>
            <a:lstStyle/>
            <a:p>
              <a:pPr algn="ctr"/>
              <a:r>
                <a:rPr lang="en-CA" sz="1800" dirty="0"/>
                <a:t>Acceptable level of Quality</a:t>
              </a:r>
            </a:p>
          </p:txBody>
        </p:sp>
      </p:grpSp>
      <p:grpSp>
        <p:nvGrpSpPr>
          <p:cNvPr id="27" name="Group 26">
            <a:extLst>
              <a:ext uri="{FF2B5EF4-FFF2-40B4-BE49-F238E27FC236}">
                <a16:creationId xmlns:a16="http://schemas.microsoft.com/office/drawing/2014/main" id="{EB459CE1-A135-84B4-5C9E-7BD3CBBBD8C2}"/>
              </a:ext>
            </a:extLst>
          </p:cNvPr>
          <p:cNvGrpSpPr/>
          <p:nvPr/>
        </p:nvGrpSpPr>
        <p:grpSpPr>
          <a:xfrm>
            <a:off x="466598" y="1151208"/>
            <a:ext cx="1744369" cy="1561818"/>
            <a:chOff x="3549361" y="1324076"/>
            <a:chExt cx="1055346" cy="930418"/>
          </a:xfrm>
        </p:grpSpPr>
        <p:sp>
          <p:nvSpPr>
            <p:cNvPr id="29" name="TextBox 28">
              <a:extLst>
                <a:ext uri="{FF2B5EF4-FFF2-40B4-BE49-F238E27FC236}">
                  <a16:creationId xmlns:a16="http://schemas.microsoft.com/office/drawing/2014/main" id="{6FD616F6-89B1-1B65-66C7-47741E0A4811}"/>
                </a:ext>
              </a:extLst>
            </p:cNvPr>
            <p:cNvSpPr txBox="1"/>
            <p:nvPr/>
          </p:nvSpPr>
          <p:spPr>
            <a:xfrm>
              <a:off x="3653196" y="1602241"/>
              <a:ext cx="890812" cy="385037"/>
            </a:xfrm>
            <a:prstGeom prst="rect">
              <a:avLst/>
            </a:prstGeom>
            <a:noFill/>
          </p:spPr>
          <p:txBody>
            <a:bodyPr wrap="square" rtlCol="0">
              <a:spAutoFit/>
            </a:bodyPr>
            <a:lstStyle/>
            <a:p>
              <a:pPr marL="158750" indent="0" algn="ctr">
                <a:buClr>
                  <a:srgbClr val="FF725E"/>
                </a:buClr>
                <a:buNone/>
              </a:pPr>
              <a:r>
                <a:rPr lang="en-US" sz="1800" b="1" dirty="0"/>
                <a:t>Quality Mgmt. </a:t>
              </a:r>
            </a:p>
          </p:txBody>
        </p:sp>
        <p:grpSp>
          <p:nvGrpSpPr>
            <p:cNvPr id="28" name="Group 27">
              <a:extLst>
                <a:ext uri="{FF2B5EF4-FFF2-40B4-BE49-F238E27FC236}">
                  <a16:creationId xmlns:a16="http://schemas.microsoft.com/office/drawing/2014/main" id="{90E9A585-675C-48A0-B730-E137EC71C887}"/>
                </a:ext>
              </a:extLst>
            </p:cNvPr>
            <p:cNvGrpSpPr/>
            <p:nvPr/>
          </p:nvGrpSpPr>
          <p:grpSpPr>
            <a:xfrm>
              <a:off x="3549361" y="1324076"/>
              <a:ext cx="1055346" cy="930418"/>
              <a:chOff x="3549361" y="1324076"/>
              <a:chExt cx="1055346" cy="930418"/>
            </a:xfrm>
          </p:grpSpPr>
          <p:sp>
            <p:nvSpPr>
              <p:cNvPr id="30" name="Oval 29">
                <a:extLst>
                  <a:ext uri="{FF2B5EF4-FFF2-40B4-BE49-F238E27FC236}">
                    <a16:creationId xmlns:a16="http://schemas.microsoft.com/office/drawing/2014/main" id="{A85B44A8-5EBF-4691-6A1F-AEFF8713EF03}"/>
                  </a:ext>
                </a:extLst>
              </p:cNvPr>
              <p:cNvSpPr/>
              <p:nvPr/>
            </p:nvSpPr>
            <p:spPr>
              <a:xfrm>
                <a:off x="3653196" y="1324076"/>
                <a:ext cx="951511" cy="930418"/>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endParaRPr lang="en-CA">
                  <a:solidFill>
                    <a:srgbClr val="000000"/>
                  </a:solidFill>
                  <a:latin typeface="Arial"/>
                  <a:cs typeface="Arial"/>
                </a:endParaRPr>
              </a:p>
            </p:txBody>
          </p:sp>
          <p:sp>
            <p:nvSpPr>
              <p:cNvPr id="31" name="Google Shape;640;p35">
                <a:extLst>
                  <a:ext uri="{FF2B5EF4-FFF2-40B4-BE49-F238E27FC236}">
                    <a16:creationId xmlns:a16="http://schemas.microsoft.com/office/drawing/2014/main" id="{14504397-B607-0203-481C-CEB5785138B7}"/>
                  </a:ext>
                </a:extLst>
              </p:cNvPr>
              <p:cNvSpPr/>
              <p:nvPr/>
            </p:nvSpPr>
            <p:spPr>
              <a:xfrm>
                <a:off x="3549361" y="1747730"/>
                <a:ext cx="194732" cy="112786"/>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 name="Group 10">
            <a:extLst>
              <a:ext uri="{FF2B5EF4-FFF2-40B4-BE49-F238E27FC236}">
                <a16:creationId xmlns:a16="http://schemas.microsoft.com/office/drawing/2014/main" id="{9DFF9E07-8A41-5DC1-3F45-F0692865ECC9}"/>
              </a:ext>
            </a:extLst>
          </p:cNvPr>
          <p:cNvGrpSpPr/>
          <p:nvPr/>
        </p:nvGrpSpPr>
        <p:grpSpPr>
          <a:xfrm>
            <a:off x="2727097" y="4013714"/>
            <a:ext cx="1993900" cy="923330"/>
            <a:chOff x="4060669" y="1540309"/>
            <a:chExt cx="1488847" cy="805697"/>
          </a:xfrm>
        </p:grpSpPr>
        <p:grpSp>
          <p:nvGrpSpPr>
            <p:cNvPr id="12" name="Google Shape;638;p35">
              <a:extLst>
                <a:ext uri="{FF2B5EF4-FFF2-40B4-BE49-F238E27FC236}">
                  <a16:creationId xmlns:a16="http://schemas.microsoft.com/office/drawing/2014/main" id="{4AC236CB-F760-A5C7-AAED-5F2294549B71}"/>
                </a:ext>
              </a:extLst>
            </p:cNvPr>
            <p:cNvGrpSpPr/>
            <p:nvPr/>
          </p:nvGrpSpPr>
          <p:grpSpPr>
            <a:xfrm>
              <a:off x="4149460" y="1540309"/>
              <a:ext cx="1300364" cy="805697"/>
              <a:chOff x="713225" y="1832600"/>
              <a:chExt cx="845400" cy="904375"/>
            </a:xfrm>
          </p:grpSpPr>
          <p:sp>
            <p:nvSpPr>
              <p:cNvPr id="14" name="Google Shape;639;p35">
                <a:extLst>
                  <a:ext uri="{FF2B5EF4-FFF2-40B4-BE49-F238E27FC236}">
                    <a16:creationId xmlns:a16="http://schemas.microsoft.com/office/drawing/2014/main" id="{7EA3D4A2-81CF-B6C1-CCDE-207B218188DE}"/>
                  </a:ext>
                </a:extLst>
              </p:cNvPr>
              <p:cNvSpPr/>
              <p:nvPr/>
            </p:nvSpPr>
            <p:spPr>
              <a:xfrm>
                <a:off x="713225" y="1891575"/>
                <a:ext cx="845400" cy="845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40;p35">
                <a:extLst>
                  <a:ext uri="{FF2B5EF4-FFF2-40B4-BE49-F238E27FC236}">
                    <a16:creationId xmlns:a16="http://schemas.microsoft.com/office/drawing/2014/main" id="{DFABB121-6389-7A6D-FF23-EE0A4079EAAE}"/>
                  </a:ext>
                </a:extLst>
              </p:cNvPr>
              <p:cNvSpPr/>
              <p:nvPr/>
            </p:nvSpPr>
            <p:spPr>
              <a:xfrm>
                <a:off x="1072625" y="1832600"/>
                <a:ext cx="126600" cy="12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extBox 12">
              <a:extLst>
                <a:ext uri="{FF2B5EF4-FFF2-40B4-BE49-F238E27FC236}">
                  <a16:creationId xmlns:a16="http://schemas.microsoft.com/office/drawing/2014/main" id="{9ABFCAA0-9008-0A2A-7B21-BC73A18A07BD}"/>
                </a:ext>
              </a:extLst>
            </p:cNvPr>
            <p:cNvSpPr txBox="1"/>
            <p:nvPr/>
          </p:nvSpPr>
          <p:spPr>
            <a:xfrm>
              <a:off x="4060669" y="1705635"/>
              <a:ext cx="1488847" cy="563988"/>
            </a:xfrm>
            <a:prstGeom prst="rect">
              <a:avLst/>
            </a:prstGeom>
            <a:noFill/>
          </p:spPr>
          <p:txBody>
            <a:bodyPr wrap="square" rtlCol="0">
              <a:spAutoFit/>
            </a:bodyPr>
            <a:lstStyle/>
            <a:p>
              <a:pPr algn="ctr"/>
              <a:r>
                <a:rPr lang="en-CA" sz="1800" dirty="0"/>
                <a:t>Resource Work  Activity Chart</a:t>
              </a:r>
            </a:p>
          </p:txBody>
        </p:sp>
      </p:grpSp>
      <p:grpSp>
        <p:nvGrpSpPr>
          <p:cNvPr id="16" name="Group 15">
            <a:extLst>
              <a:ext uri="{FF2B5EF4-FFF2-40B4-BE49-F238E27FC236}">
                <a16:creationId xmlns:a16="http://schemas.microsoft.com/office/drawing/2014/main" id="{DAAC2A85-F23D-8DD4-AC2B-B5176556ECAF}"/>
              </a:ext>
            </a:extLst>
          </p:cNvPr>
          <p:cNvGrpSpPr/>
          <p:nvPr/>
        </p:nvGrpSpPr>
        <p:grpSpPr>
          <a:xfrm>
            <a:off x="3551030" y="1153357"/>
            <a:ext cx="1744369" cy="1561818"/>
            <a:chOff x="3549361" y="1324076"/>
            <a:chExt cx="1055346" cy="930418"/>
          </a:xfrm>
        </p:grpSpPr>
        <p:sp>
          <p:nvSpPr>
            <p:cNvPr id="17" name="TextBox 16">
              <a:extLst>
                <a:ext uri="{FF2B5EF4-FFF2-40B4-BE49-F238E27FC236}">
                  <a16:creationId xmlns:a16="http://schemas.microsoft.com/office/drawing/2014/main" id="{5ACFC42B-989C-B7A6-49AF-4CA7B8C15E08}"/>
                </a:ext>
              </a:extLst>
            </p:cNvPr>
            <p:cNvSpPr txBox="1"/>
            <p:nvPr/>
          </p:nvSpPr>
          <p:spPr>
            <a:xfrm>
              <a:off x="3651366" y="1609930"/>
              <a:ext cx="890812" cy="385037"/>
            </a:xfrm>
            <a:prstGeom prst="rect">
              <a:avLst/>
            </a:prstGeom>
            <a:noFill/>
          </p:spPr>
          <p:txBody>
            <a:bodyPr wrap="square" rtlCol="0">
              <a:spAutoFit/>
            </a:bodyPr>
            <a:lstStyle/>
            <a:p>
              <a:pPr marL="158750" indent="0" algn="ctr">
                <a:buClr>
                  <a:srgbClr val="FF725E"/>
                </a:buClr>
                <a:buNone/>
              </a:pPr>
              <a:r>
                <a:rPr lang="en-US" sz="1800" b="1" dirty="0"/>
                <a:t>Resource Mgmt. </a:t>
              </a:r>
            </a:p>
          </p:txBody>
        </p:sp>
        <p:grpSp>
          <p:nvGrpSpPr>
            <p:cNvPr id="18" name="Group 17">
              <a:extLst>
                <a:ext uri="{FF2B5EF4-FFF2-40B4-BE49-F238E27FC236}">
                  <a16:creationId xmlns:a16="http://schemas.microsoft.com/office/drawing/2014/main" id="{91E3BD18-56B4-1326-C33B-A58C9CDBFE77}"/>
                </a:ext>
              </a:extLst>
            </p:cNvPr>
            <p:cNvGrpSpPr/>
            <p:nvPr/>
          </p:nvGrpSpPr>
          <p:grpSpPr>
            <a:xfrm>
              <a:off x="3549361" y="1324076"/>
              <a:ext cx="1055346" cy="930418"/>
              <a:chOff x="3549361" y="1324076"/>
              <a:chExt cx="1055346" cy="930418"/>
            </a:xfrm>
          </p:grpSpPr>
          <p:sp>
            <p:nvSpPr>
              <p:cNvPr id="19" name="Oval 18">
                <a:extLst>
                  <a:ext uri="{FF2B5EF4-FFF2-40B4-BE49-F238E27FC236}">
                    <a16:creationId xmlns:a16="http://schemas.microsoft.com/office/drawing/2014/main" id="{44DA1295-71DC-8E24-B423-2B1074F9BF8B}"/>
                  </a:ext>
                </a:extLst>
              </p:cNvPr>
              <p:cNvSpPr/>
              <p:nvPr/>
            </p:nvSpPr>
            <p:spPr>
              <a:xfrm>
                <a:off x="3653196" y="1324076"/>
                <a:ext cx="951511" cy="930418"/>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endParaRPr lang="en-CA">
                  <a:solidFill>
                    <a:srgbClr val="000000"/>
                  </a:solidFill>
                  <a:latin typeface="Arial"/>
                  <a:cs typeface="Arial"/>
                </a:endParaRPr>
              </a:p>
            </p:txBody>
          </p:sp>
          <p:sp>
            <p:nvSpPr>
              <p:cNvPr id="20" name="Google Shape;640;p35">
                <a:extLst>
                  <a:ext uri="{FF2B5EF4-FFF2-40B4-BE49-F238E27FC236}">
                    <a16:creationId xmlns:a16="http://schemas.microsoft.com/office/drawing/2014/main" id="{C63A2020-10C7-257D-5C32-513EBB5DC4F8}"/>
                  </a:ext>
                </a:extLst>
              </p:cNvPr>
              <p:cNvSpPr/>
              <p:nvPr/>
            </p:nvSpPr>
            <p:spPr>
              <a:xfrm>
                <a:off x="3549361" y="1747730"/>
                <a:ext cx="194732" cy="112786"/>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 name="Isosceles Triangle 23">
            <a:extLst>
              <a:ext uri="{FF2B5EF4-FFF2-40B4-BE49-F238E27FC236}">
                <a16:creationId xmlns:a16="http://schemas.microsoft.com/office/drawing/2014/main" id="{1DEA4B37-7430-D221-F877-4F6B06357B45}"/>
              </a:ext>
            </a:extLst>
          </p:cNvPr>
          <p:cNvSpPr/>
          <p:nvPr/>
        </p:nvSpPr>
        <p:spPr>
          <a:xfrm rot="10800000">
            <a:off x="1192952" y="2810247"/>
            <a:ext cx="426597" cy="184011"/>
          </a:xfrm>
          <a:prstGeom prst="triangle">
            <a:avLst/>
          </a:prstGeom>
          <a:solidFill>
            <a:srgbClr val="FF7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Isosceles Triangle 24">
            <a:extLst>
              <a:ext uri="{FF2B5EF4-FFF2-40B4-BE49-F238E27FC236}">
                <a16:creationId xmlns:a16="http://schemas.microsoft.com/office/drawing/2014/main" id="{EFECFEB1-61CB-7B03-F850-65C0F58EC90B}"/>
              </a:ext>
            </a:extLst>
          </p:cNvPr>
          <p:cNvSpPr/>
          <p:nvPr/>
        </p:nvSpPr>
        <p:spPr>
          <a:xfrm rot="10800000">
            <a:off x="4283140" y="2842668"/>
            <a:ext cx="426597" cy="184011"/>
          </a:xfrm>
          <a:prstGeom prst="triangle">
            <a:avLst/>
          </a:prstGeom>
          <a:solidFill>
            <a:srgbClr val="FF7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TextBox 31">
            <a:extLst>
              <a:ext uri="{FF2B5EF4-FFF2-40B4-BE49-F238E27FC236}">
                <a16:creationId xmlns:a16="http://schemas.microsoft.com/office/drawing/2014/main" id="{2F9C579E-38D4-E289-AD41-81E0886071B4}"/>
              </a:ext>
            </a:extLst>
          </p:cNvPr>
          <p:cNvSpPr txBox="1"/>
          <p:nvPr/>
        </p:nvSpPr>
        <p:spPr>
          <a:xfrm>
            <a:off x="498263" y="3115176"/>
            <a:ext cx="1953621" cy="584775"/>
          </a:xfrm>
          <a:prstGeom prst="rect">
            <a:avLst/>
          </a:prstGeom>
          <a:noFill/>
        </p:spPr>
        <p:txBody>
          <a:bodyPr wrap="square" rtlCol="0">
            <a:spAutoFit/>
          </a:bodyPr>
          <a:lstStyle/>
          <a:p>
            <a:pPr marL="285750" indent="-285750">
              <a:buClr>
                <a:srgbClr val="FF725E"/>
              </a:buClr>
              <a:buFont typeface="Wingdings" panose="05000000000000000000" pitchFamily="2" charset="2"/>
              <a:buChar char="l"/>
            </a:pPr>
            <a:r>
              <a:rPr lang="en-CA" sz="1600" dirty="0"/>
              <a:t>Org. Policies</a:t>
            </a:r>
          </a:p>
          <a:p>
            <a:pPr marL="285750" indent="-285750">
              <a:buClr>
                <a:srgbClr val="FF725E"/>
              </a:buClr>
              <a:buFont typeface="Wingdings" panose="05000000000000000000" pitchFamily="2" charset="2"/>
              <a:buChar char="l"/>
            </a:pPr>
            <a:r>
              <a:rPr lang="en-CA" sz="1600" dirty="0"/>
              <a:t>Metrics</a:t>
            </a:r>
          </a:p>
        </p:txBody>
      </p:sp>
      <p:sp>
        <p:nvSpPr>
          <p:cNvPr id="34" name="TextBox 33">
            <a:extLst>
              <a:ext uri="{FF2B5EF4-FFF2-40B4-BE49-F238E27FC236}">
                <a16:creationId xmlns:a16="http://schemas.microsoft.com/office/drawing/2014/main" id="{BB9004E4-AFDE-4F0E-271D-853C93E94328}"/>
              </a:ext>
            </a:extLst>
          </p:cNvPr>
          <p:cNvSpPr txBox="1"/>
          <p:nvPr/>
        </p:nvSpPr>
        <p:spPr>
          <a:xfrm>
            <a:off x="3557862" y="3181300"/>
            <a:ext cx="2287551" cy="338554"/>
          </a:xfrm>
          <a:prstGeom prst="rect">
            <a:avLst/>
          </a:prstGeom>
          <a:noFill/>
        </p:spPr>
        <p:txBody>
          <a:bodyPr wrap="square" rtlCol="0">
            <a:spAutoFit/>
          </a:bodyPr>
          <a:lstStyle/>
          <a:p>
            <a:pPr marL="285750" indent="-285750">
              <a:buClr>
                <a:srgbClr val="FF725E"/>
              </a:buClr>
              <a:buFont typeface="Wingdings" panose="05000000000000000000" pitchFamily="2" charset="2"/>
              <a:buChar char="l"/>
            </a:pPr>
            <a:r>
              <a:rPr lang="en-CA" sz="1600" dirty="0"/>
              <a:t>Hierarchical Chart</a:t>
            </a:r>
          </a:p>
        </p:txBody>
      </p:sp>
      <p:grpSp>
        <p:nvGrpSpPr>
          <p:cNvPr id="35" name="Group 34">
            <a:extLst>
              <a:ext uri="{FF2B5EF4-FFF2-40B4-BE49-F238E27FC236}">
                <a16:creationId xmlns:a16="http://schemas.microsoft.com/office/drawing/2014/main" id="{1F610F6B-30AB-6BE5-32A7-7E796719042F}"/>
              </a:ext>
            </a:extLst>
          </p:cNvPr>
          <p:cNvGrpSpPr/>
          <p:nvPr/>
        </p:nvGrpSpPr>
        <p:grpSpPr>
          <a:xfrm>
            <a:off x="4629536" y="4008692"/>
            <a:ext cx="1993900" cy="923330"/>
            <a:chOff x="4089574" y="1540309"/>
            <a:chExt cx="1488847" cy="805697"/>
          </a:xfrm>
        </p:grpSpPr>
        <p:grpSp>
          <p:nvGrpSpPr>
            <p:cNvPr id="36" name="Google Shape;638;p35">
              <a:extLst>
                <a:ext uri="{FF2B5EF4-FFF2-40B4-BE49-F238E27FC236}">
                  <a16:creationId xmlns:a16="http://schemas.microsoft.com/office/drawing/2014/main" id="{BA36104C-6213-F75F-C4E7-A315006F3873}"/>
                </a:ext>
              </a:extLst>
            </p:cNvPr>
            <p:cNvGrpSpPr/>
            <p:nvPr/>
          </p:nvGrpSpPr>
          <p:grpSpPr>
            <a:xfrm>
              <a:off x="4149460" y="1540309"/>
              <a:ext cx="1300364" cy="805697"/>
              <a:chOff x="713225" y="1832600"/>
              <a:chExt cx="845400" cy="904375"/>
            </a:xfrm>
          </p:grpSpPr>
          <p:sp>
            <p:nvSpPr>
              <p:cNvPr id="41" name="Google Shape;639;p35">
                <a:extLst>
                  <a:ext uri="{FF2B5EF4-FFF2-40B4-BE49-F238E27FC236}">
                    <a16:creationId xmlns:a16="http://schemas.microsoft.com/office/drawing/2014/main" id="{FF388F79-2688-7AEB-B3D4-4F463EF9E119}"/>
                  </a:ext>
                </a:extLst>
              </p:cNvPr>
              <p:cNvSpPr/>
              <p:nvPr/>
            </p:nvSpPr>
            <p:spPr>
              <a:xfrm>
                <a:off x="713225" y="1891575"/>
                <a:ext cx="845400" cy="845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40;p35">
                <a:extLst>
                  <a:ext uri="{FF2B5EF4-FFF2-40B4-BE49-F238E27FC236}">
                    <a16:creationId xmlns:a16="http://schemas.microsoft.com/office/drawing/2014/main" id="{B3ABE5AA-B175-A3F3-076A-F58E3769EFBC}"/>
                  </a:ext>
                </a:extLst>
              </p:cNvPr>
              <p:cNvSpPr/>
              <p:nvPr/>
            </p:nvSpPr>
            <p:spPr>
              <a:xfrm>
                <a:off x="1072625" y="1832600"/>
                <a:ext cx="126600" cy="12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TextBox 36">
              <a:extLst>
                <a:ext uri="{FF2B5EF4-FFF2-40B4-BE49-F238E27FC236}">
                  <a16:creationId xmlns:a16="http://schemas.microsoft.com/office/drawing/2014/main" id="{2C8FCBFE-7C4C-84FC-6D8B-0AA3B01D36CC}"/>
                </a:ext>
              </a:extLst>
            </p:cNvPr>
            <p:cNvSpPr txBox="1"/>
            <p:nvPr/>
          </p:nvSpPr>
          <p:spPr>
            <a:xfrm>
              <a:off x="4089574" y="1788570"/>
              <a:ext cx="1488847" cy="322279"/>
            </a:xfrm>
            <a:prstGeom prst="rect">
              <a:avLst/>
            </a:prstGeom>
            <a:noFill/>
          </p:spPr>
          <p:txBody>
            <a:bodyPr wrap="square" rtlCol="0">
              <a:spAutoFit/>
            </a:bodyPr>
            <a:lstStyle/>
            <a:p>
              <a:pPr algn="ctr"/>
              <a:r>
                <a:rPr lang="en-CA" sz="1800" dirty="0"/>
                <a:t>RACI Matrix</a:t>
              </a:r>
            </a:p>
          </p:txBody>
        </p:sp>
      </p:grpSp>
      <p:sp>
        <p:nvSpPr>
          <p:cNvPr id="44" name="Left Brace 43">
            <a:extLst>
              <a:ext uri="{FF2B5EF4-FFF2-40B4-BE49-F238E27FC236}">
                <a16:creationId xmlns:a16="http://schemas.microsoft.com/office/drawing/2014/main" id="{D2DCE0E7-2835-8374-9D03-5810687D53AF}"/>
              </a:ext>
            </a:extLst>
          </p:cNvPr>
          <p:cNvSpPr/>
          <p:nvPr/>
        </p:nvSpPr>
        <p:spPr>
          <a:xfrm rot="5400000">
            <a:off x="4395865" y="1978995"/>
            <a:ext cx="490750" cy="3796501"/>
          </a:xfrm>
          <a:prstGeom prst="leftBrace">
            <a:avLst>
              <a:gd name="adj1" fmla="val 51449"/>
              <a:gd name="adj2" fmla="val 50000"/>
            </a:avLst>
          </a:prstGeom>
          <a:noFill/>
          <a:ln w="38100">
            <a:solidFill>
              <a:srgbClr val="FF725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47" name="Left Brace 46">
            <a:extLst>
              <a:ext uri="{FF2B5EF4-FFF2-40B4-BE49-F238E27FC236}">
                <a16:creationId xmlns:a16="http://schemas.microsoft.com/office/drawing/2014/main" id="{99F126C6-FFC1-9624-ACF6-84843EBB2279}"/>
              </a:ext>
            </a:extLst>
          </p:cNvPr>
          <p:cNvSpPr/>
          <p:nvPr/>
        </p:nvSpPr>
        <p:spPr>
          <a:xfrm rot="5400000">
            <a:off x="1192261" y="2787695"/>
            <a:ext cx="490750" cy="2213529"/>
          </a:xfrm>
          <a:prstGeom prst="leftBrace">
            <a:avLst>
              <a:gd name="adj1" fmla="val 51449"/>
              <a:gd name="adj2" fmla="val 50000"/>
            </a:avLst>
          </a:prstGeom>
          <a:noFill/>
          <a:ln w="38100">
            <a:solidFill>
              <a:srgbClr val="FF725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grpSp>
        <p:nvGrpSpPr>
          <p:cNvPr id="48" name="Group 47">
            <a:extLst>
              <a:ext uri="{FF2B5EF4-FFF2-40B4-BE49-F238E27FC236}">
                <a16:creationId xmlns:a16="http://schemas.microsoft.com/office/drawing/2014/main" id="{F37140B8-BE90-3873-3362-4E264CFA153D}"/>
              </a:ext>
            </a:extLst>
          </p:cNvPr>
          <p:cNvGrpSpPr/>
          <p:nvPr/>
        </p:nvGrpSpPr>
        <p:grpSpPr>
          <a:xfrm>
            <a:off x="6958504" y="4010841"/>
            <a:ext cx="1847551" cy="923330"/>
            <a:chOff x="4109856" y="1540309"/>
            <a:chExt cx="1379568" cy="805697"/>
          </a:xfrm>
        </p:grpSpPr>
        <p:grpSp>
          <p:nvGrpSpPr>
            <p:cNvPr id="49" name="Google Shape;638;p35">
              <a:extLst>
                <a:ext uri="{FF2B5EF4-FFF2-40B4-BE49-F238E27FC236}">
                  <a16:creationId xmlns:a16="http://schemas.microsoft.com/office/drawing/2014/main" id="{597084E4-18B8-5AAD-7C70-548ADF302F61}"/>
                </a:ext>
              </a:extLst>
            </p:cNvPr>
            <p:cNvGrpSpPr/>
            <p:nvPr/>
          </p:nvGrpSpPr>
          <p:grpSpPr>
            <a:xfrm>
              <a:off x="4149460" y="1540309"/>
              <a:ext cx="1300364" cy="805697"/>
              <a:chOff x="713225" y="1832600"/>
              <a:chExt cx="845400" cy="904375"/>
            </a:xfrm>
          </p:grpSpPr>
          <p:sp>
            <p:nvSpPr>
              <p:cNvPr id="52" name="Google Shape;639;p35">
                <a:extLst>
                  <a:ext uri="{FF2B5EF4-FFF2-40B4-BE49-F238E27FC236}">
                    <a16:creationId xmlns:a16="http://schemas.microsoft.com/office/drawing/2014/main" id="{AEB078C1-3F57-3AFF-8286-073017BE92BE}"/>
                  </a:ext>
                </a:extLst>
              </p:cNvPr>
              <p:cNvSpPr/>
              <p:nvPr/>
            </p:nvSpPr>
            <p:spPr>
              <a:xfrm>
                <a:off x="713225" y="1891575"/>
                <a:ext cx="845400" cy="845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40;p35">
                <a:extLst>
                  <a:ext uri="{FF2B5EF4-FFF2-40B4-BE49-F238E27FC236}">
                    <a16:creationId xmlns:a16="http://schemas.microsoft.com/office/drawing/2014/main" id="{58BA4AEB-BE76-B7DF-F971-8CFF19AA60E2}"/>
                  </a:ext>
                </a:extLst>
              </p:cNvPr>
              <p:cNvSpPr/>
              <p:nvPr/>
            </p:nvSpPr>
            <p:spPr>
              <a:xfrm>
                <a:off x="1072625" y="1832600"/>
                <a:ext cx="126600" cy="12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TextBox 50">
              <a:extLst>
                <a:ext uri="{FF2B5EF4-FFF2-40B4-BE49-F238E27FC236}">
                  <a16:creationId xmlns:a16="http://schemas.microsoft.com/office/drawing/2014/main" id="{4AE1A70D-6BCB-BA44-BAEA-1903B13B9636}"/>
                </a:ext>
              </a:extLst>
            </p:cNvPr>
            <p:cNvSpPr txBox="1"/>
            <p:nvPr/>
          </p:nvSpPr>
          <p:spPr>
            <a:xfrm>
              <a:off x="4109856" y="1693048"/>
              <a:ext cx="1379568" cy="563988"/>
            </a:xfrm>
            <a:prstGeom prst="rect">
              <a:avLst/>
            </a:prstGeom>
            <a:noFill/>
          </p:spPr>
          <p:txBody>
            <a:bodyPr wrap="square" rtlCol="0">
              <a:spAutoFit/>
            </a:bodyPr>
            <a:lstStyle/>
            <a:p>
              <a:pPr algn="ctr"/>
              <a:r>
                <a:rPr lang="en-CA" sz="1800" dirty="0"/>
                <a:t>Communication Plan</a:t>
              </a:r>
            </a:p>
          </p:txBody>
        </p:sp>
      </p:grpSp>
      <p:grpSp>
        <p:nvGrpSpPr>
          <p:cNvPr id="58" name="Group 57">
            <a:extLst>
              <a:ext uri="{FF2B5EF4-FFF2-40B4-BE49-F238E27FC236}">
                <a16:creationId xmlns:a16="http://schemas.microsoft.com/office/drawing/2014/main" id="{AD98FF27-D328-5705-9DEC-7B464F5BB2EB}"/>
              </a:ext>
            </a:extLst>
          </p:cNvPr>
          <p:cNvGrpSpPr/>
          <p:nvPr/>
        </p:nvGrpSpPr>
        <p:grpSpPr>
          <a:xfrm>
            <a:off x="6873798" y="1153357"/>
            <a:ext cx="1744367" cy="1561818"/>
            <a:chOff x="3549361" y="1324076"/>
            <a:chExt cx="1055346" cy="930418"/>
          </a:xfrm>
        </p:grpSpPr>
        <p:sp>
          <p:nvSpPr>
            <p:cNvPr id="59" name="TextBox 58">
              <a:extLst>
                <a:ext uri="{FF2B5EF4-FFF2-40B4-BE49-F238E27FC236}">
                  <a16:creationId xmlns:a16="http://schemas.microsoft.com/office/drawing/2014/main" id="{4413CF17-1A67-C1C5-C5A2-DDE95E36E61A}"/>
                </a:ext>
              </a:extLst>
            </p:cNvPr>
            <p:cNvSpPr txBox="1"/>
            <p:nvPr/>
          </p:nvSpPr>
          <p:spPr>
            <a:xfrm>
              <a:off x="3549539" y="1592365"/>
              <a:ext cx="1050389" cy="385037"/>
            </a:xfrm>
            <a:prstGeom prst="rect">
              <a:avLst/>
            </a:prstGeom>
            <a:noFill/>
          </p:spPr>
          <p:txBody>
            <a:bodyPr wrap="square" rtlCol="0">
              <a:spAutoFit/>
            </a:bodyPr>
            <a:lstStyle/>
            <a:p>
              <a:pPr marL="158750" indent="0" algn="ctr">
                <a:buClr>
                  <a:srgbClr val="FF725E"/>
                </a:buClr>
                <a:buNone/>
              </a:pPr>
              <a:r>
                <a:rPr lang="en-US" sz="1800" b="1" dirty="0"/>
                <a:t>Communication Mgmt. </a:t>
              </a:r>
            </a:p>
          </p:txBody>
        </p:sp>
        <p:grpSp>
          <p:nvGrpSpPr>
            <p:cNvPr id="60" name="Group 59">
              <a:extLst>
                <a:ext uri="{FF2B5EF4-FFF2-40B4-BE49-F238E27FC236}">
                  <a16:creationId xmlns:a16="http://schemas.microsoft.com/office/drawing/2014/main" id="{C6DDA0FD-4230-18F5-9A9A-48C1F911B5F6}"/>
                </a:ext>
              </a:extLst>
            </p:cNvPr>
            <p:cNvGrpSpPr/>
            <p:nvPr/>
          </p:nvGrpSpPr>
          <p:grpSpPr>
            <a:xfrm>
              <a:off x="3549361" y="1324076"/>
              <a:ext cx="1055346" cy="930418"/>
              <a:chOff x="3549361" y="1324076"/>
              <a:chExt cx="1055346" cy="930418"/>
            </a:xfrm>
          </p:grpSpPr>
          <p:sp>
            <p:nvSpPr>
              <p:cNvPr id="61" name="Oval 60">
                <a:extLst>
                  <a:ext uri="{FF2B5EF4-FFF2-40B4-BE49-F238E27FC236}">
                    <a16:creationId xmlns:a16="http://schemas.microsoft.com/office/drawing/2014/main" id="{8A9DEE50-5511-7CC7-0DAB-B7B851FAE849}"/>
                  </a:ext>
                </a:extLst>
              </p:cNvPr>
              <p:cNvSpPr/>
              <p:nvPr/>
            </p:nvSpPr>
            <p:spPr>
              <a:xfrm>
                <a:off x="3653196" y="1324076"/>
                <a:ext cx="951511" cy="930418"/>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endParaRPr lang="en-CA">
                  <a:solidFill>
                    <a:srgbClr val="000000"/>
                  </a:solidFill>
                  <a:latin typeface="Arial"/>
                  <a:cs typeface="Arial"/>
                </a:endParaRPr>
              </a:p>
            </p:txBody>
          </p:sp>
          <p:sp>
            <p:nvSpPr>
              <p:cNvPr id="62" name="Google Shape;640;p35">
                <a:extLst>
                  <a:ext uri="{FF2B5EF4-FFF2-40B4-BE49-F238E27FC236}">
                    <a16:creationId xmlns:a16="http://schemas.microsoft.com/office/drawing/2014/main" id="{4BC2C95C-8DDD-B65D-1072-1F0121884100}"/>
                  </a:ext>
                </a:extLst>
              </p:cNvPr>
              <p:cNvSpPr/>
              <p:nvPr/>
            </p:nvSpPr>
            <p:spPr>
              <a:xfrm>
                <a:off x="3549361" y="1747730"/>
                <a:ext cx="194732" cy="112786"/>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3" name="Isosceles Triangle 62">
            <a:extLst>
              <a:ext uri="{FF2B5EF4-FFF2-40B4-BE49-F238E27FC236}">
                <a16:creationId xmlns:a16="http://schemas.microsoft.com/office/drawing/2014/main" id="{9BBCC8C8-0AAD-67ED-4053-879F2BA6F065}"/>
              </a:ext>
            </a:extLst>
          </p:cNvPr>
          <p:cNvSpPr/>
          <p:nvPr/>
        </p:nvSpPr>
        <p:spPr>
          <a:xfrm rot="10800000">
            <a:off x="7600159" y="2812396"/>
            <a:ext cx="426597" cy="184011"/>
          </a:xfrm>
          <a:prstGeom prst="triangle">
            <a:avLst/>
          </a:prstGeom>
          <a:solidFill>
            <a:srgbClr val="FF7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4" name="TextBox 383">
            <a:extLst>
              <a:ext uri="{FF2B5EF4-FFF2-40B4-BE49-F238E27FC236}">
                <a16:creationId xmlns:a16="http://schemas.microsoft.com/office/drawing/2014/main" id="{08EBAB71-1267-4539-50C0-61C2067E8FAB}"/>
              </a:ext>
            </a:extLst>
          </p:cNvPr>
          <p:cNvSpPr txBox="1"/>
          <p:nvPr/>
        </p:nvSpPr>
        <p:spPr>
          <a:xfrm>
            <a:off x="6905470" y="3117325"/>
            <a:ext cx="1953621" cy="584775"/>
          </a:xfrm>
          <a:prstGeom prst="rect">
            <a:avLst/>
          </a:prstGeom>
          <a:noFill/>
        </p:spPr>
        <p:txBody>
          <a:bodyPr wrap="square" rtlCol="0">
            <a:spAutoFit/>
          </a:bodyPr>
          <a:lstStyle/>
          <a:p>
            <a:pPr marL="285750" indent="-285750">
              <a:buClr>
                <a:srgbClr val="FF725E"/>
              </a:buClr>
              <a:buFont typeface="Wingdings" panose="05000000000000000000" pitchFamily="2" charset="2"/>
              <a:buChar char="l"/>
            </a:pPr>
            <a:r>
              <a:rPr lang="en-CA" sz="1600" dirty="0"/>
              <a:t>Org. Policies</a:t>
            </a:r>
          </a:p>
          <a:p>
            <a:pPr marL="285750" indent="-285750">
              <a:buClr>
                <a:srgbClr val="FF725E"/>
              </a:buClr>
              <a:buFont typeface="Wingdings" panose="05000000000000000000" pitchFamily="2" charset="2"/>
              <a:buChar char="l"/>
            </a:pPr>
            <a:r>
              <a:rPr lang="en-CA" sz="1600" dirty="0"/>
              <a:t>Dev. Approach</a:t>
            </a:r>
          </a:p>
        </p:txBody>
      </p:sp>
      <p:sp>
        <p:nvSpPr>
          <p:cNvPr id="385" name="Left Brace 384">
            <a:extLst>
              <a:ext uri="{FF2B5EF4-FFF2-40B4-BE49-F238E27FC236}">
                <a16:creationId xmlns:a16="http://schemas.microsoft.com/office/drawing/2014/main" id="{8AF8F3B0-C7B0-EC6E-6193-BC87D829B904}"/>
              </a:ext>
            </a:extLst>
          </p:cNvPr>
          <p:cNvSpPr/>
          <p:nvPr/>
        </p:nvSpPr>
        <p:spPr>
          <a:xfrm rot="5400000">
            <a:off x="7599468" y="2789844"/>
            <a:ext cx="490750" cy="2213529"/>
          </a:xfrm>
          <a:prstGeom prst="leftBrace">
            <a:avLst>
              <a:gd name="adj1" fmla="val 51449"/>
              <a:gd name="adj2" fmla="val 50000"/>
            </a:avLst>
          </a:prstGeom>
          <a:noFill/>
          <a:ln w="38100">
            <a:solidFill>
              <a:srgbClr val="FF725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1136812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grpSp>
        <p:nvGrpSpPr>
          <p:cNvPr id="53" name="Group 52">
            <a:extLst>
              <a:ext uri="{FF2B5EF4-FFF2-40B4-BE49-F238E27FC236}">
                <a16:creationId xmlns:a16="http://schemas.microsoft.com/office/drawing/2014/main" id="{07D7F880-7580-D878-77DB-647CCFB4EF43}"/>
              </a:ext>
            </a:extLst>
          </p:cNvPr>
          <p:cNvGrpSpPr/>
          <p:nvPr/>
        </p:nvGrpSpPr>
        <p:grpSpPr>
          <a:xfrm>
            <a:off x="-676736" y="-603337"/>
            <a:ext cx="2316180" cy="2279597"/>
            <a:chOff x="7489910" y="-944713"/>
            <a:chExt cx="2316180" cy="2279597"/>
          </a:xfrm>
        </p:grpSpPr>
        <p:grpSp>
          <p:nvGrpSpPr>
            <p:cNvPr id="402" name="Google Shape;402;p29"/>
            <p:cNvGrpSpPr/>
            <p:nvPr/>
          </p:nvGrpSpPr>
          <p:grpSpPr>
            <a:xfrm rot="-5400000">
              <a:off x="7508201" y="-963004"/>
              <a:ext cx="2279597" cy="2316180"/>
              <a:chOff x="599418" y="954577"/>
              <a:chExt cx="1726444" cy="1754150"/>
            </a:xfrm>
          </p:grpSpPr>
          <p:sp>
            <p:nvSpPr>
              <p:cNvPr id="403" name="Google Shape;403;p29"/>
              <p:cNvSpPr/>
              <p:nvPr/>
            </p:nvSpPr>
            <p:spPr>
              <a:xfrm rot="-1970538">
                <a:off x="599418" y="954577"/>
                <a:ext cx="1726444" cy="1726444"/>
              </a:xfrm>
              <a:prstGeom prst="ellipse">
                <a:avLst/>
              </a:prstGeom>
              <a:noFill/>
              <a:ln w="9525" cap="flat" cmpd="sng">
                <a:solidFill>
                  <a:srgbClr val="FF72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9"/>
              <p:cNvSpPr/>
              <p:nvPr/>
            </p:nvSpPr>
            <p:spPr>
              <a:xfrm rot="19630069">
                <a:off x="1628479" y="2580910"/>
                <a:ext cx="127817" cy="127817"/>
              </a:xfrm>
              <a:prstGeom prst="ellipse">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29"/>
            <p:cNvSpPr/>
            <p:nvPr/>
          </p:nvSpPr>
          <p:spPr>
            <a:xfrm>
              <a:off x="7684189" y="-750389"/>
              <a:ext cx="1891200" cy="1891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29"/>
          <p:cNvSpPr txBox="1">
            <a:spLocks noGrp="1"/>
          </p:cNvSpPr>
          <p:nvPr>
            <p:ph type="title"/>
          </p:nvPr>
        </p:nvSpPr>
        <p:spPr>
          <a:xfrm>
            <a:off x="275589" y="185231"/>
            <a:ext cx="882219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Timeline</a:t>
            </a:r>
          </a:p>
        </p:txBody>
      </p:sp>
    </p:spTree>
    <p:extLst>
      <p:ext uri="{BB962C8B-B14F-4D97-AF65-F5344CB8AC3E}">
        <p14:creationId xmlns:p14="http://schemas.microsoft.com/office/powerpoint/2010/main" val="1225341174"/>
      </p:ext>
    </p:extLst>
  </p:cSld>
  <p:clrMapOvr>
    <a:masterClrMapping/>
  </p:clrMapOvr>
</p:sld>
</file>

<file path=ppt/theme/theme1.xml><?xml version="1.0" encoding="utf-8"?>
<a:theme xmlns:a="http://schemas.openxmlformats.org/drawingml/2006/main" name="Minimalist Business Basic Template by Slidesgo">
  <a:themeElements>
    <a:clrScheme name="Simple Light">
      <a:dk1>
        <a:srgbClr val="191919"/>
      </a:dk1>
      <a:lt1>
        <a:srgbClr val="F0F0F0"/>
      </a:lt1>
      <a:dk2>
        <a:srgbClr val="E7C22C"/>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1177</TotalTime>
  <Words>2298</Words>
  <Application>Microsoft Office PowerPoint</Application>
  <PresentationFormat>On-screen Show (16:9)</PresentationFormat>
  <Paragraphs>377</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Calibri</vt:lpstr>
      <vt:lpstr>Nunito Light</vt:lpstr>
      <vt:lpstr>Bebas Neue</vt:lpstr>
      <vt:lpstr>Arial</vt:lpstr>
      <vt:lpstr>Wingdings</vt:lpstr>
      <vt:lpstr>Playfair Display ExtraBold</vt:lpstr>
      <vt:lpstr>Roboto</vt:lpstr>
      <vt:lpstr>Minimalist Business Basic Template by Slidesgo</vt:lpstr>
      <vt:lpstr>Zekelman school </vt:lpstr>
      <vt:lpstr>Group #12 : Team</vt:lpstr>
      <vt:lpstr>Introduction</vt:lpstr>
      <vt:lpstr>Problem Statement: </vt:lpstr>
      <vt:lpstr>Project Process Groups </vt:lpstr>
      <vt:lpstr>StakeHolders</vt:lpstr>
      <vt:lpstr>Data</vt:lpstr>
      <vt:lpstr>Methodology</vt:lpstr>
      <vt:lpstr>Timeline</vt:lpstr>
      <vt:lpstr>How we planned our project ...</vt:lpstr>
      <vt:lpstr>Progress</vt:lpstr>
      <vt:lpstr>Challenges and Solutions: </vt:lpstr>
      <vt:lpstr>Conclusion and Future Work: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Marketing Campaign</dc:title>
  <dc:creator>Farzin Valiloo</dc:creator>
  <cp:lastModifiedBy>Amit Sharma</cp:lastModifiedBy>
  <cp:revision>44</cp:revision>
  <dcterms:modified xsi:type="dcterms:W3CDTF">2023-02-25T16:28:32Z</dcterms:modified>
</cp:coreProperties>
</file>