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6/team-based-learning-2016-jgme-aliem-hot-topics-in-medical-edu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B337D-309B-3FDE-6302-AB3E4D35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6160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u="sng" dirty="0"/>
              <a:t>GROUP 12 </a:t>
            </a:r>
            <a:br>
              <a:rPr lang="en-US" dirty="0"/>
            </a:br>
            <a:r>
              <a:rPr lang="en-US" dirty="0"/>
              <a:t>Lab 5 (Supply Chain Case Study)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EADD7-EF8A-19B4-535E-E4B36F6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58802" cy="4225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Sharma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</a:t>
            </a: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0794488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 Ahmed </a:t>
            </a:r>
          </a:p>
          <a:p>
            <a:pPr marL="0" indent="0">
              <a:buNone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Jayraj</a:t>
            </a: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Radadiya</a:t>
            </a:r>
            <a:endParaRPr lang="en-CA" sz="17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0789984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Mehta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0788372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Harshil Patel 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0791261</a:t>
            </a:r>
            <a:endParaRPr lang="en-US" sz="1700" dirty="0"/>
          </a:p>
        </p:txBody>
      </p:sp>
      <p:pic>
        <p:nvPicPr>
          <p:cNvPr id="7" name="Picture 6" descr="A picture containing indoor, dark, light">
            <a:extLst>
              <a:ext uri="{FF2B5EF4-FFF2-40B4-BE49-F238E27FC236}">
                <a16:creationId xmlns:a16="http://schemas.microsoft.com/office/drawing/2014/main" id="{86D7ADA3-3C96-7A80-BD12-580C05F6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2323" y="2745484"/>
            <a:ext cx="5103357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061-AD0A-003A-CE29-91A09BD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INDUSTRY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BA4FF-4A2A-F1C0-9B20-CD256BA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18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												</a:t>
            </a:r>
            <a:br>
              <a:rPr lang="en-US" dirty="0"/>
            </a:br>
            <a:r>
              <a:rPr lang="en-US" dirty="0"/>
              <a:t>AUTO PARTS AND EQUIPMENT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A31A-3D31-773E-7892-1B231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AND RUBBER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8713F-8820-F137-684C-1FDE1A9E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897693"/>
            <a:ext cx="11730625" cy="37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DA1-FAC9-51A6-3B5B-F08911A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MANUFRACTURER</a:t>
            </a:r>
          </a:p>
        </p:txBody>
      </p:sp>
    </p:spTree>
    <p:extLst>
      <p:ext uri="{BB962C8B-B14F-4D97-AF65-F5344CB8AC3E}">
        <p14:creationId xmlns:p14="http://schemas.microsoft.com/office/powerpoint/2010/main" val="1779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0A8-5875-DB6A-1564-0E29BBB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6F13-D309-F48A-CA28-66F76B9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760075"/>
            <a:ext cx="12025402" cy="41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90B-48BE-CF41-07E7-F907D38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252201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12  Lab 5 (Supply Chain Case Study) </vt:lpstr>
      <vt:lpstr>STEEL INDUSTRY  </vt:lpstr>
      <vt:lpstr>                        AUTO PARTS AND EQUIPMENT </vt:lpstr>
      <vt:lpstr>TIRE AND RUBBER</vt:lpstr>
      <vt:lpstr>AUTOMOTIVE MANUFRACTURER</vt:lpstr>
      <vt:lpstr>AUTOMOTIVE RETAIL</vt:lpstr>
      <vt:lpstr>OVERALL COMPARISON MATRIX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 Lab 5 (Supply Chain Case Study) </dc:title>
  <dc:creator>Suhail Riyaz Ahmed</dc:creator>
  <cp:lastModifiedBy>Amit Sharma</cp:lastModifiedBy>
  <cp:revision>2</cp:revision>
  <dcterms:created xsi:type="dcterms:W3CDTF">2023-04-10T20:34:12Z</dcterms:created>
  <dcterms:modified xsi:type="dcterms:W3CDTF">2023-04-10T21:54:24Z</dcterms:modified>
</cp:coreProperties>
</file>