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1" r:id="rId2"/>
    <p:sldId id="290" r:id="rId3"/>
    <p:sldId id="277" r:id="rId4"/>
    <p:sldId id="298" r:id="rId5"/>
    <p:sldId id="291" r:id="rId6"/>
    <p:sldId id="292" r:id="rId7"/>
    <p:sldId id="279" r:id="rId8"/>
    <p:sldId id="293" r:id="rId9"/>
    <p:sldId id="297" r:id="rId10"/>
    <p:sldId id="282" r:id="rId11"/>
    <p:sldId id="294" r:id="rId12"/>
    <p:sldId id="295" r:id="rId13"/>
    <p:sldId id="299" r:id="rId14"/>
    <p:sldId id="283" r:id="rId15"/>
    <p:sldId id="284" r:id="rId16"/>
    <p:sldId id="296" r:id="rId17"/>
    <p:sldId id="285" r:id="rId18"/>
    <p:sldId id="300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EM PRITAM" initials="AP" lastIdx="1" clrIdx="0">
    <p:extLst>
      <p:ext uri="{19B8F6BF-5375-455C-9EA6-DF929625EA0E}">
        <p15:presenceInfo xmlns:p15="http://schemas.microsoft.com/office/powerpoint/2012/main" userId="7875979be7f661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87" autoAdjust="0"/>
    <p:restoredTop sz="86457" autoAdjust="0"/>
  </p:normalViewPr>
  <p:slideViewPr>
    <p:cSldViewPr>
      <p:cViewPr varScale="1">
        <p:scale>
          <a:sx n="116" d="100"/>
          <a:sy n="116" d="100"/>
        </p:scale>
        <p:origin x="24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3:41:56.07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A642-EE62-4F4B-B7F4-D144E4854655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3A8-37EC-4750-97B7-96577E4D5234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DD93-1E27-4557-A5AB-ED2A6C45899C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3227-74A0-4FC3-B207-6306594D552C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6751-7200-471B-98A6-2FDDAF13DBD1}" type="datetime3">
              <a:rPr lang="en-US" smtClean="0"/>
              <a:t>20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D92D-E508-4C26-AD4A-7A92D8D7B446}" type="datetime3">
              <a:rPr lang="en-US" smtClean="0"/>
              <a:t>20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362A-122B-44F5-A5F9-46BAE5F76139}" type="datetime3">
              <a:rPr lang="en-US" smtClean="0"/>
              <a:t>20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6815-59D2-435E-8AB4-D77EB68B4CD4}" type="datetime3">
              <a:rPr lang="en-US" smtClean="0"/>
              <a:t>20 March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FB81-83AE-4CD1-B705-D327E009BDAC}" type="datetime3">
              <a:rPr lang="en-US" smtClean="0"/>
              <a:t>20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78FA-32B2-4CA5-B29E-2726D8901CFB}" type="datetime3">
              <a:rPr lang="en-US" smtClean="0"/>
              <a:t>20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F5BD-47A7-4034-8C00-08B54E03B668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m.gov.au/climate/dwo/IDCJDW2801.latest.shtml" TargetMode="External"/><Relationship Id="rId2" Type="http://schemas.openxmlformats.org/officeDocument/2006/relationships/hyperlink" Target="http://www.bom.gov.au/climate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om.gov.au/climate/dwo/" TargetMode="External"/><Relationship Id="rId4" Type="http://schemas.openxmlformats.org/officeDocument/2006/relationships/hyperlink" Target="http://www.bom.gov.au/climate/dwo/IDCJDW0000.s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m.gov.au/climate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1"/>
            <a:ext cx="8610600" cy="460375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1C9B-4B27-4B71-BB66-478AED1F9F9B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/>
              <a:t>Department of CSE</a:t>
            </a:r>
            <a:endParaRPr lang="en-US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95400" y="1905000"/>
            <a:ext cx="6518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RAINFALL PREDICTION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048000"/>
            <a:ext cx="6400800" cy="114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Project Supervisor: Mrs. Lalitha, M.E.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Name of the Student: Done Jayraj Reddy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Register Number: 40110334.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1"/>
            <a:ext cx="86868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Project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have designed our project by using Jupiter notebook.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collected data from Rainfall prediction data set of  Australia called Kaggle.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Requirements: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 Software:-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Jupyter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notebook ,Google, Excel.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 Hardware:- PC or Desktop.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C27-34E5-4D39-B3B4-BB270D984A03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Project Implementation </a:t>
            </a:r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…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Construction:-</a:t>
            </a:r>
          </a:p>
          <a:p>
            <a:pPr marL="0" indent="0">
              <a:buNone/>
            </a:pPr>
            <a:r>
              <a:rPr lang="en-US" dirty="0"/>
              <a:t>     - For construction of successful l project we  </a:t>
            </a:r>
          </a:p>
          <a:p>
            <a:pPr marL="0" indent="0">
              <a:buNone/>
            </a:pPr>
            <a:r>
              <a:rPr lang="en-US" dirty="0"/>
              <a:t>       have to collect good data.</a:t>
            </a:r>
          </a:p>
          <a:p>
            <a:pPr marL="0" indent="0">
              <a:buNone/>
            </a:pPr>
            <a:r>
              <a:rPr lang="en-US" dirty="0"/>
              <a:t>      - For our project we have collected our data </a:t>
            </a:r>
          </a:p>
          <a:p>
            <a:pPr marL="0" indent="0">
              <a:buNone/>
            </a:pPr>
            <a:r>
              <a:rPr lang="en-US" dirty="0"/>
              <a:t>        set from data source called Kaggle.</a:t>
            </a:r>
          </a:p>
          <a:p>
            <a:pPr marL="0" indent="0">
              <a:buNone/>
            </a:pPr>
            <a:r>
              <a:rPr lang="en-US" dirty="0"/>
              <a:t>      - After collecting the data set we have  </a:t>
            </a:r>
          </a:p>
          <a:p>
            <a:pPr marL="0" indent="0">
              <a:buNone/>
            </a:pPr>
            <a:r>
              <a:rPr lang="en-US" dirty="0"/>
              <a:t>        imported it to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marL="0" indent="0">
              <a:buNone/>
            </a:pPr>
            <a:r>
              <a:rPr lang="en-US" dirty="0"/>
              <a:t>       - And then completed the project  </a:t>
            </a:r>
          </a:p>
          <a:p>
            <a:pPr marL="0" indent="0">
              <a:buNone/>
            </a:pPr>
            <a:r>
              <a:rPr lang="en-US" dirty="0"/>
              <a:t>         successfully.      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Project Implementation </a:t>
            </a:r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…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Analysis:-</a:t>
            </a:r>
          </a:p>
          <a:p>
            <a:pPr marL="0" indent="0">
              <a:buNone/>
            </a:pPr>
            <a:r>
              <a:rPr lang="en-US" dirty="0"/>
              <a:t>    - Now we have collected our data from data  </a:t>
            </a:r>
          </a:p>
          <a:p>
            <a:pPr marL="0" indent="0">
              <a:buNone/>
            </a:pPr>
            <a:r>
              <a:rPr lang="en-US" dirty="0"/>
              <a:t>      source , we need to examine the quality of  </a:t>
            </a:r>
          </a:p>
          <a:p>
            <a:pPr marL="0" indent="0">
              <a:buNone/>
            </a:pPr>
            <a:r>
              <a:rPr lang="en-US" dirty="0"/>
              <a:t>      data.</a:t>
            </a:r>
          </a:p>
          <a:p>
            <a:pPr marL="0" indent="0">
              <a:buNone/>
            </a:pPr>
            <a:r>
              <a:rPr lang="en-US" dirty="0"/>
              <a:t>    - The easiest way to  check the quality of data  </a:t>
            </a:r>
          </a:p>
          <a:p>
            <a:pPr marL="0" indent="0">
              <a:buNone/>
            </a:pPr>
            <a:r>
              <a:rPr lang="en-US" dirty="0"/>
              <a:t>       is to importing the data to </a:t>
            </a:r>
            <a:r>
              <a:rPr lang="en-US" dirty="0" err="1"/>
              <a:t>jupyter</a:t>
            </a:r>
            <a:r>
              <a:rPr lang="en-US" dirty="0"/>
              <a:t> notebook and by running Data Filtration methods.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6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A3CC-EC81-40BA-B96C-9E69B167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ABOUT DATASET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4A69B-5E1A-437B-B90F-FF46C24C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362A-122B-44F5-A5F9-46BAE5F76139}" type="datetime3">
              <a:rPr lang="en-US" smtClean="0"/>
              <a:t>20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6A615-CDBC-4295-9D8B-05F2A366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27C1B-2039-4C2F-833E-ECB1143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280DE-FC1C-4131-A39B-79A1380AAB3C}"/>
              </a:ext>
            </a:extLst>
          </p:cNvPr>
          <p:cNvSpPr txBox="1"/>
          <p:nvPr/>
        </p:nvSpPr>
        <p:spPr>
          <a:xfrm>
            <a:off x="457200" y="1371600"/>
            <a:ext cx="82296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haroni" panose="02010803020104030203" pitchFamily="2" charset="-79"/>
              </a:rPr>
              <a:t>Context :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/>
              <a:t>Predict next-day rain by training classification models on the target variable </a:t>
            </a:r>
            <a:r>
              <a:rPr lang="en-US" sz="2400" dirty="0" err="1"/>
              <a:t>RainTomorrow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D452F-5F1F-4E9E-955F-4E0C64FF5229}"/>
              </a:ext>
            </a:extLst>
          </p:cNvPr>
          <p:cNvSpPr txBox="1"/>
          <p:nvPr/>
        </p:nvSpPr>
        <p:spPr>
          <a:xfrm>
            <a:off x="457200" y="2914233"/>
            <a:ext cx="807134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Content :</a:t>
            </a:r>
          </a:p>
          <a:p>
            <a:r>
              <a:rPr lang="en-US" sz="2400" dirty="0"/>
              <a:t>This dataset contains about 10 years of daily weather observations from many locations across Australia.</a:t>
            </a:r>
          </a:p>
          <a:p>
            <a:endParaRPr lang="en-US" sz="2400" dirty="0"/>
          </a:p>
          <a:p>
            <a:r>
              <a:rPr lang="en-US" sz="2400" dirty="0" err="1"/>
              <a:t>RainTomorrow</a:t>
            </a:r>
            <a:r>
              <a:rPr lang="en-US" sz="2400" dirty="0"/>
              <a:t> is the target variable to predict. It means -- did it rain the next day, Yes or No? This column is Yes if the rain for that day was 1mm or more.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88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Our Project is carried out to achieve a set of goals with some conditions keeping in mind that it is easy to understand.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For easy understandings we have used python programming language which is implemented in our project.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have done our project in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Jupyter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notebook  by implementing the above details in the system on basis of machine learning.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264-53D4-41CD-BBC9-6AEDAA7864E3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6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Results and Discussion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44-47C1-4551-8931-B03CE290FD8F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408DA-46EA-4B69-B7CF-925490178BB3}"/>
              </a:ext>
            </a:extLst>
          </p:cNvPr>
          <p:cNvSpPr txBox="1"/>
          <p:nvPr/>
        </p:nvSpPr>
        <p:spPr>
          <a:xfrm>
            <a:off x="457200" y="1371600"/>
            <a:ext cx="8305800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is an individual project given to all students who were selected for HCL.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After completing my coding . My best part is that I got accuracy of 85%.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FCFE2D-7155-47CC-AE1A-8115C9F6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44297"/>
            <a:ext cx="7924800" cy="22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Results and Discussion </a:t>
            </a:r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…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17222"/>
            <a:ext cx="8305800" cy="4754563"/>
          </a:xfrm>
        </p:spPr>
        <p:txBody>
          <a:bodyPr/>
          <a:lstStyle/>
          <a:p>
            <a:r>
              <a:rPr lang="en-US" dirty="0"/>
              <a:t>Map view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BA014-DBB6-4A6E-8008-867C3C32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26660"/>
            <a:ext cx="7772400" cy="42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1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Conclusion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By using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jupyter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notebook the Prediction of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Raingfall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for  Rainfall data set is implemented.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have achieved the project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upto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our limit.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are unable to do the project on a certain continent because it requires meta data which is beyond our scope.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9D9F-2A2E-450A-8D76-5CD490B4C526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CA44-B220-4409-9E92-0D854EC1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Acknowledgement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77EA-E2BE-4D2D-9C47-1C1462B4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base"/>
            <a:r>
              <a:rPr lang="en-US" b="0" i="0" dirty="0">
                <a:effectLst/>
                <a:latin typeface="Inter"/>
              </a:rPr>
              <a:t>Observations were drawn from numerous weather stations. The daily observations are available from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http://www.bom.gov.au/climate/data</a:t>
            </a:r>
            <a:r>
              <a:rPr lang="en-US" b="0" i="0" dirty="0">
                <a:effectLst/>
                <a:latin typeface="Inter"/>
              </a:rPr>
              <a:t>.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An example of latest weather observations in Canberra: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http://www.bom.gov.au/climate/dwo/IDCJDW2801.latest.shtml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Definitions adapted from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4"/>
              </a:rPr>
              <a:t>http://www.bom.gov.au/climate/dwo/IDCJDW0000.shtml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Data source: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5"/>
              </a:rPr>
              <a:t>http://www.bom.gov.au/climate/dwo/</a:t>
            </a:r>
            <a:r>
              <a:rPr lang="en-US" b="0" i="0" dirty="0">
                <a:effectLst/>
                <a:latin typeface="Inter"/>
              </a:rPr>
              <a:t> and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http://www.bom.gov.au/climate/data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Copyright Commonwealth of Australia 2010, Bureau of Meteorology.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3079-D603-4C6D-AC40-FE678844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E921-544E-40D9-B2C7-A2A4131E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86945-1385-4B05-87BC-3C0255C9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002848"/>
              </p:ext>
            </p:extLst>
          </p:nvPr>
        </p:nvGraphicFramePr>
        <p:xfrm>
          <a:off x="519953" y="1371600"/>
          <a:ext cx="8153400" cy="495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4062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HCL Machine Learning  Project from </a:t>
                      </a:r>
                      <a:r>
                        <a:rPr lang="en-US" sz="1800" dirty="0" err="1"/>
                        <a:t>Sankaran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Vaidyanathan</a:t>
                      </a:r>
                      <a:r>
                        <a:rPr lang="en-US" sz="1800" dirty="0"/>
                        <a:t> Sir.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0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Data Reference from:</a:t>
                      </a:r>
                    </a:p>
                    <a:p>
                      <a:pPr algn="just"/>
                      <a:r>
                        <a:rPr lang="en-US" dirty="0"/>
                        <a:t>Kaggle datasets download -d </a:t>
                      </a:r>
                      <a:r>
                        <a:rPr lang="en-US" dirty="0" err="1"/>
                        <a:t>jsphyg</a:t>
                      </a:r>
                      <a:r>
                        <a:rPr lang="en-US" dirty="0"/>
                        <a:t>/weather-dataset-rattle-package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874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Machine Learning coding reference from:</a:t>
                      </a:r>
                    </a:p>
                    <a:p>
                      <a:pPr algn="just"/>
                      <a:r>
                        <a:rPr lang="en-US" dirty="0" err="1"/>
                        <a:t>sklearn.impute.SimpleImputer</a:t>
                      </a:r>
                      <a:r>
                        <a:rPr lang="en-US" dirty="0"/>
                        <a:t> and </a:t>
                      </a: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http://www.bom.gov.au/climate/data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  <a:p>
                      <a:pPr algn="just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980"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On collage I learned</a:t>
                      </a:r>
                      <a:r>
                        <a:rPr lang="en-US" baseline="0" dirty="0"/>
                        <a:t> some basic fundamentals of</a:t>
                      </a:r>
                      <a:r>
                        <a:rPr lang="en-US" dirty="0"/>
                        <a:t> machine learning from </a:t>
                      </a:r>
                      <a:r>
                        <a:rPr lang="en-US" dirty="0" err="1"/>
                        <a:t>Sathyabama</a:t>
                      </a:r>
                      <a:r>
                        <a:rPr lang="en-US" dirty="0"/>
                        <a:t> mam teachings and my guide Cru</a:t>
                      </a:r>
                      <a:r>
                        <a:rPr lang="en-US" baseline="0" dirty="0"/>
                        <a:t>z Antony Sir</a:t>
                      </a:r>
                      <a:r>
                        <a:rPr lang="en-US" dirty="0"/>
                        <a:t> Helped me a lot during this project.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ED84-F00C-488D-A536-C0997E16C9B4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9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Course Certificate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System Architecture / Ideation Map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Module Implementation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Application Snapshots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Results and Discussions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Conclusion &amp; Future work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AA-7693-4660-A311-0B2DBF524221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Course Certificate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88459"/>
            <a:ext cx="80010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C6DA-E600-4CD7-8148-39A24FF10C63}" type="datetime3">
              <a:rPr lang="en-US" smtClean="0"/>
              <a:t>20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APL’s used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339181"/>
            <a:ext cx="4914900" cy="304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D1BB5-A25A-4FBE-A30D-EE4861BB8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84271"/>
            <a:ext cx="2819401" cy="21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2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1283" y="1546371"/>
            <a:ext cx="8458200" cy="4800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Rainfall Prediction is the application of science and technology to predict the amount of rainfall over a region. It is important to exactly determine the rainfall for effective use of water resources, crop productivity and pre-planning of water structures.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Our goal is to predict rainfall in Australia using attributes displayed in the dataset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have shown an overview of Australia based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on various places temperature , humidity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etc.To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predict if there is a rainfall tomorrow or not.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buFont typeface="Arial" pitchFamily="34" charset="0"/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25D-3F25-4B5B-9688-155E9C01AC3D}" type="datetime3">
              <a:rPr lang="en-US" smtClean="0"/>
              <a:t>20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 Introduction cont...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060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 Statement :</a:t>
            </a:r>
          </a:p>
          <a:p>
            <a:r>
              <a:rPr lang="en-US" dirty="0"/>
              <a:t>The major challenge in Rainfall prediction is it’s prediction .There are instruments available which can predict rainfall .This project introduces current supervised learning model which are based on machine learning .</a:t>
            </a:r>
          </a:p>
          <a:p>
            <a:r>
              <a:rPr lang="en-US" dirty="0"/>
              <a:t>Rainfall is major issue across the world as it effects all the major factors on which human being is dependent .</a:t>
            </a:r>
          </a:p>
          <a:p>
            <a:r>
              <a:rPr lang="en-US" dirty="0"/>
              <a:t>In current unpredictable and accurate rainfall prediction is challenging task.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0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develop machine learning model that predicts  Rainfall using Random Forest Classifier.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determine significant factors based on dataset which may lead to Rainfall.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analyze features specification method and understand this working principle.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A80-E89F-41D2-B97F-7C34FAA108DE}" type="datetime3">
              <a:rPr lang="en-US" smtClean="0"/>
              <a:t>20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Objectives </a:t>
            </a:r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…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Scope :</a:t>
            </a:r>
            <a:endParaRPr lang="en-IN" dirty="0"/>
          </a:p>
          <a:p>
            <a:r>
              <a:rPr lang="en-US" dirty="0"/>
              <a:t>Developing a project that effectively shows the prediction of rainfall.</a:t>
            </a:r>
          </a:p>
          <a:p>
            <a:r>
              <a:rPr lang="en-US" dirty="0"/>
              <a:t>Implementing it on the computer system.</a:t>
            </a:r>
          </a:p>
          <a:p>
            <a:r>
              <a:rPr lang="en-US" dirty="0"/>
              <a:t>The code has been written in python programming language using Jupiter notebook.</a:t>
            </a:r>
          </a:p>
          <a:p>
            <a:r>
              <a:rPr lang="en-US" dirty="0"/>
              <a:t>The experiment and all the modules building are done based on python libraries.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System Architecture / Ideation Map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8692E5B-8A19-46E9-8CE6-D0CA80621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0" y="1403837"/>
            <a:ext cx="7162800" cy="47683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115179" y="4191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>
            <a:off x="7038979" y="4267200"/>
            <a:ext cx="1524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184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1006</Words>
  <Application>Microsoft Macintosh PowerPoint</Application>
  <PresentationFormat>On-screen Show (4:3)</PresentationFormat>
  <Paragraphs>177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Aharoni</vt:lpstr>
      <vt:lpstr>Arial</vt:lpstr>
      <vt:lpstr>Bahnschrift</vt:lpstr>
      <vt:lpstr>Calibri</vt:lpstr>
      <vt:lpstr>Inter</vt:lpstr>
      <vt:lpstr>Custom Design</vt:lpstr>
      <vt:lpstr> </vt:lpstr>
      <vt:lpstr>Presentation Outline</vt:lpstr>
      <vt:lpstr>PowerPoint Presentation</vt:lpstr>
      <vt:lpstr>APL’s used</vt:lpstr>
      <vt:lpstr>PowerPoint Presentation</vt:lpstr>
      <vt:lpstr> Introduction cont...</vt:lpstr>
      <vt:lpstr>Objectives</vt:lpstr>
      <vt:lpstr>Objectives cont…</vt:lpstr>
      <vt:lpstr>System Architecture / Ideation Map</vt:lpstr>
      <vt:lpstr>Project Implementation</vt:lpstr>
      <vt:lpstr>Project Implementation cont…</vt:lpstr>
      <vt:lpstr>Project Implementation cont…</vt:lpstr>
      <vt:lpstr>ABOUT DATASET</vt:lpstr>
      <vt:lpstr>Methodology</vt:lpstr>
      <vt:lpstr>Results and Discussion</vt:lpstr>
      <vt:lpstr>Results and Discussion cont…</vt:lpstr>
      <vt:lpstr> Conclusion </vt:lpstr>
      <vt:lpstr>Source and 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Microsoft Office User</cp:lastModifiedBy>
  <cp:revision>131</cp:revision>
  <dcterms:created xsi:type="dcterms:W3CDTF">2019-11-06T07:48:53Z</dcterms:created>
  <dcterms:modified xsi:type="dcterms:W3CDTF">2023-03-20T15:50:57Z</dcterms:modified>
</cp:coreProperties>
</file>