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30"/>
  </p:notesMasterIdLst>
  <p:handoutMasterIdLst>
    <p:handoutMasterId r:id="rId31"/>
  </p:handoutMasterIdLst>
  <p:sldIdLst>
    <p:sldId id="670" r:id="rId13"/>
    <p:sldId id="652" r:id="rId14"/>
    <p:sldId id="577" r:id="rId15"/>
    <p:sldId id="676" r:id="rId16"/>
    <p:sldId id="671" r:id="rId17"/>
    <p:sldId id="672" r:id="rId18"/>
    <p:sldId id="673" r:id="rId19"/>
    <p:sldId id="658" r:id="rId20"/>
    <p:sldId id="674" r:id="rId21"/>
    <p:sldId id="659" r:id="rId22"/>
    <p:sldId id="675" r:id="rId23"/>
    <p:sldId id="666" r:id="rId24"/>
    <p:sldId id="667" r:id="rId25"/>
    <p:sldId id="668" r:id="rId26"/>
    <p:sldId id="669" r:id="rId27"/>
    <p:sldId id="662" r:id="rId28"/>
    <p:sldId id="603" r:id="rId29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  <p:cmAuthor id="2" name="REVA00263" initials="R" lastIdx="2" clrIdx="1">
    <p:extLst>
      <p:ext uri="{19B8F6BF-5375-455C-9EA6-DF929625EA0E}">
        <p15:presenceInfo xmlns:p15="http://schemas.microsoft.com/office/powerpoint/2012/main" userId="S-1-5-21-393838237-193648452-3430637-250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9950F"/>
    <a:srgbClr val="4C5252"/>
    <a:srgbClr val="A5A5A5"/>
    <a:srgbClr val="E7E6E6"/>
    <a:srgbClr val="48367D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86391"/>
  </p:normalViewPr>
  <p:slideViewPr>
    <p:cSldViewPr>
      <p:cViewPr varScale="1">
        <p:scale>
          <a:sx n="69" d="100"/>
          <a:sy n="69" d="100"/>
        </p:scale>
        <p:origin x="846" y="60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8/01/2025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8/01/2025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1"/>
            <a:ext cx="8763000" cy="1904999"/>
          </a:xfrm>
        </p:spPr>
        <p:txBody>
          <a:bodyPr/>
          <a:lstStyle/>
          <a:p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   </a:t>
            </a:r>
            <a:r>
              <a:rPr lang="en-IN" dirty="0"/>
              <a:t>Major</a:t>
            </a:r>
            <a:r>
              <a:rPr lang="en-US" dirty="0"/>
              <a:t> Project Final Viva–Vo</a:t>
            </a:r>
            <a:r>
              <a:rPr lang="en-IN" dirty="0"/>
              <a:t>i</a:t>
            </a:r>
            <a:r>
              <a:rPr lang="en-US" dirty="0"/>
              <a:t>ce 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IN" sz="2900" dirty="0"/>
              <a:t>Bachelor </a:t>
            </a:r>
            <a:r>
              <a:rPr lang="en-US" sz="2900" dirty="0"/>
              <a:t>of  </a:t>
            </a:r>
            <a:r>
              <a:rPr lang="en-IN" sz="2900" dirty="0"/>
              <a:t>Science(CCBD) </a:t>
            </a:r>
            <a:r>
              <a:rPr lang="en-US" sz="2900" dirty="0"/>
              <a:t>	</a:t>
            </a:r>
            <a:r>
              <a:rPr lang="en-US" sz="3000" dirty="0"/>
              <a:t>		                       </a:t>
            </a:r>
            <a:r>
              <a:rPr lang="en-IN" sz="3000" dirty="0"/>
              <a:t>V </a:t>
            </a:r>
            <a:r>
              <a:rPr lang="en-US" sz="3000" dirty="0"/>
              <a:t>Semester – 202</a:t>
            </a:r>
            <a:r>
              <a:rPr lang="en-IN" sz="3000" dirty="0"/>
              <a:t>4</a:t>
            </a:r>
            <a:br>
              <a:rPr lang="en-US" sz="3000" dirty="0"/>
            </a:br>
            <a:br>
              <a:rPr lang="en-US" dirty="0"/>
            </a:br>
            <a:r>
              <a:rPr lang="en-US" dirty="0"/>
              <a:t>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5334000"/>
            <a:ext cx="9220200" cy="990600"/>
          </a:xfrm>
        </p:spPr>
        <p:txBody>
          <a:bodyPr/>
          <a:lstStyle/>
          <a:p>
            <a:r>
              <a:rPr lang="en-US" dirty="0"/>
              <a:t>School of Computer Science and Applications </a:t>
            </a:r>
          </a:p>
        </p:txBody>
      </p:sp>
      <p:pic>
        <p:nvPicPr>
          <p:cNvPr id="5" name="Picture 7" descr="C:\Users\Admin\Downloads\Engineering-&amp;-Te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2959649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0"/>
            <a:ext cx="6211927" cy="83820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B58C7-B342-3889-DC6E-34EC6131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2" y="598559"/>
            <a:ext cx="3740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1: Uploading a PDF file.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85D445A-BB1B-8F35-54AB-6A40861F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" y="914400"/>
            <a:ext cx="55054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F1844C-9DDE-39AF-0CBE-6B9542E8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72" y="2299900"/>
            <a:ext cx="2978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Result: Successfully uploaded a PDF file.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581C8D-65D3-EEB7-5F6D-2EFCA0E6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74" y="2691825"/>
            <a:ext cx="26423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2: Uploading a ZIP file.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85FBA60B-777F-85A7-D642-D27F2F41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95625"/>
            <a:ext cx="55054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B8E64FD9-554D-59FC-08AF-8D16DDE4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078" y="5576500"/>
            <a:ext cx="5422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Result: Successfully uploaded a ZIP file.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8FCA9-0278-8200-B3B5-C851711B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279" y="613073"/>
            <a:ext cx="4432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3: Uploading a DOCX file.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7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93FC0C50-8EA0-0C51-646B-6EC32A1D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928305"/>
            <a:ext cx="5505450" cy="463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9F1387-0768-9A70-95CC-D4700739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562600"/>
            <a:ext cx="44329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Result: Successfully uploaded a DOCX file.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4CEE5D2-781E-8FB7-1114-76E16C24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17388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3: First Test Diagram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8FF9B29-5BA0-A8AE-5742-FF29FF62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14201"/>
            <a:ext cx="19103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4: Second Test Diagram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56E03B-32B4-1D2E-A397-74733170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14201"/>
            <a:ext cx="17970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5: Third Test Diagram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67FD-E14C-A2F1-20CC-5E6AF1E42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E99EB-DCC3-7448-8A2C-2ED806C9DB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3204F-3CD1-3314-97E9-9A965931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927"/>
            <a:ext cx="2708564" cy="45720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B51A76-C646-1F58-D33E-59162BC3A1B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457201"/>
            <a:ext cx="10972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AWS Environment: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AWS account and configure necessary services, such as Amazon S3 for storage, IAM for user permissions, and EC2 or Lambda for hosting the server-side code.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HTML/CSS: Design and develop the user interface with HTML and CSS to ensure a responsive and user-friendly experience.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JavaScript: Implement client-side functionality for interactive features like file selection, drag-and-drop, and progress indicators.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Node.js: Develop server-side logic using to handle file uploads, downloads, user authentication, and communication with AWS services.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 Create RESTful APIs to manage file operations and user requests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Amazon S3 buckets to store and retrieve files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file upload and download processes using AWS SDKs in the back-end.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Implement user authentication and authorization to ensure secure access to the platform.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Controls: Configure AWS IAM roles and policies to control access to S3 buckets and other resources.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Encryption: Apply encryption for data at rest (S3) and in transit (HTTPS) to protect user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1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94462-5C3A-187B-2248-B23E8912F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EB9FB-5955-0369-84E7-18EE2AEF7F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A8B86-4041-3E1B-2C93-463AD03F52E8}"/>
              </a:ext>
            </a:extLst>
          </p:cNvPr>
          <p:cNvSpPr txBox="1"/>
          <p:nvPr/>
        </p:nvSpPr>
        <p:spPr>
          <a:xfrm>
            <a:off x="520054" y="34052"/>
            <a:ext cx="11138546" cy="750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Steps to create S3 bucket in AWS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Navigate to the S3 Service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AWS Console homepage, use the Search bar at the top and type "S3."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Select S3 from the list of services.</a:t>
            </a: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2: Create a Bucket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S3 dashboard, click the "Create bucket" button.</a:t>
            </a:r>
          </a:p>
          <a:p>
            <a:pPr marR="0" lvl="0" algn="just"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3: Configure Bucket Details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Bucket Name (e.g.,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instanote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-bucket).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name must be unique across all S3 buckets globally.</a:t>
            </a:r>
          </a:p>
          <a:p>
            <a:pPr marL="742950" marR="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4: Set Permissions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Uncheck the "Block all public access" option if you want to allow public access to the bucket. Otherwise, leave it checked.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Review the permission settings.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5: Create the Bucket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Review the settings.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Click the "Create bucket" button.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1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A95B-0320-3DD4-7558-E31F6E17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37E6B-585C-07E0-6AF3-E158D2C3B1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5AD22-2D87-3CB9-97D2-9EAB4A35B08A}"/>
              </a:ext>
            </a:extLst>
          </p:cNvPr>
          <p:cNvSpPr txBox="1"/>
          <p:nvPr/>
        </p:nvSpPr>
        <p:spPr>
          <a:xfrm>
            <a:off x="533400" y="369166"/>
            <a:ext cx="1127760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DynamoDB in AWS</a:t>
            </a:r>
          </a:p>
          <a:p>
            <a:pPr marL="0" marR="0" algn="just"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Navigate to DynamoDB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AWS Console homepage, use the Search bar at the top and type "DynamoDB."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Select DynamoDB from the list of services.</a:t>
            </a:r>
          </a:p>
          <a:p>
            <a:pPr marR="0" lvl="0" algn="just">
              <a:tabLst>
                <a:tab pos="4572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2: Create a DynamoDB Table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DynamoDB dashboard, click the "Create table" button.</a:t>
            </a:r>
          </a:p>
          <a:p>
            <a:pPr marR="0" lvl="0" algn="just"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3: Configure Table Details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Table name: Enter a unique name for your table (e.g. users).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Partition key: Enter a primary key (e.g. email) and select its data type (e.g., String or Number).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3.Optionally, add a Sort key for composite primary keys.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4: Review and Create Table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Review all the table settings.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Click the "Create table" button.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0C257-35A8-7CB8-C3E1-22F76D0D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51378-1CAD-9668-B036-DC9C05CCE1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0FD5C-4B4A-0D74-9A70-9778DD58721C}"/>
              </a:ext>
            </a:extLst>
          </p:cNvPr>
          <p:cNvSpPr txBox="1"/>
          <p:nvPr/>
        </p:nvSpPr>
        <p:spPr>
          <a:xfrm>
            <a:off x="609600" y="59372"/>
            <a:ext cx="10896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IAM user in AWS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Navigate to IAM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AWS Console homepage, use the Search bar at the top and type "IAM."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Select IAM from the list of services.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2: Add a New User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IAM dashboard, click the "Users" section in the left-hand menu.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Click the "Create user" button.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3: Configure User Details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Username (e.g., s3-dynamodb-user).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Click “Next”.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Step 4: Review and Create User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Review the user details, permissions, and settings.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Click the "Create user" button.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436B-3DCE-76B4-6331-3D0158F7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AD386-698F-B09F-1A84-C312DF6CFE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15</a:t>
            </a:fld>
            <a:endParaRPr lang="en-NZ" dirty="0"/>
          </a:p>
        </p:txBody>
      </p:sp>
      <p:pic>
        <p:nvPicPr>
          <p:cNvPr id="8" name="Picture 7" descr="A screenshot of a login form&#10;&#10;Description automatically generated">
            <a:extLst>
              <a:ext uri="{FF2B5EF4-FFF2-40B4-BE49-F238E27FC236}">
                <a16:creationId xmlns:a16="http://schemas.microsoft.com/office/drawing/2014/main" id="{C3594FD4-674A-1177-A623-E1AB18DE7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0651"/>
            <a:ext cx="4724400" cy="29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82F2B-AA03-5259-6A50-DA46A0644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76200"/>
            <a:ext cx="4886325" cy="299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CB9139B-D41D-4CE0-3407-14CE45843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46120"/>
            <a:ext cx="4886325" cy="2849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5262" y="0"/>
            <a:ext cx="1371600" cy="6788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1BC226-4C73-8E1C-3747-7CF6C100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21318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6: Account Create Interface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2952CA-EEA1-0FA5-5EEC-F835116C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2" y="2950972"/>
            <a:ext cx="18726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7: User Login Interface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FFC87C0-1080-05C6-EC9F-E6F6FC67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29" y="6047601"/>
            <a:ext cx="1842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 8: Dashboard Interface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8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3886200" cy="613293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Future Enhancement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C67E6-BEEF-825C-67C1-3BBB937608C1}"/>
              </a:ext>
            </a:extLst>
          </p:cNvPr>
          <p:cNvSpPr txBox="1"/>
          <p:nvPr/>
        </p:nvSpPr>
        <p:spPr>
          <a:xfrm>
            <a:off x="457200" y="682109"/>
            <a:ext cx="111252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Scope for Future Enhancement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Enhanced Security: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 advanced security measures such as two-factor authentication, encryption of files at rest and in transit, and user activity logging for better monitoring and auditing.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User Roles and Permissions: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Develop a role-based access control system to differentiate user permissions, allowing for more granular control over who can upload, download, and manage files.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File Versioning: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Introduce a file versioning system to keep track of changes to files and allow users to revert to previous versions if needed.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Collaboration Features: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Add features that support collaboration, such as file sharing with specific users, real-time editing, and commenting on files.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Support: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Create a mobile-friendly version of the platform or develop a dedicated mobile app to make it accessible on various devices.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Analytics and Reporting: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Provide users with insights and analytics on their file usage, including storage statistics, file access logs, and activity reports.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6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2438400" y="381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PROJECT REPORT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InstaNote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6100" y="1905000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 Final Viva-Voce  Project report  completion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BSc(CS)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0" y="2875002"/>
            <a:ext cx="60960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D7041-9991-534C-8B6D-1A99D478E78E}"/>
              </a:ext>
            </a:extLst>
          </p:cNvPr>
          <p:cNvSpPr txBox="1"/>
          <p:nvPr/>
        </p:nvSpPr>
        <p:spPr>
          <a:xfrm>
            <a:off x="2667000" y="3352800"/>
            <a:ext cx="6096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Jayram Dhawal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Raj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 SRN: R22DB017, R22DB031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 Internal Guide: </a:t>
            </a:r>
            <a:r>
              <a:rPr lang="en-US" sz="2000" dirty="0" err="1"/>
              <a:t>Dr.Devi</a:t>
            </a:r>
            <a:r>
              <a:rPr lang="en-US" sz="2000" dirty="0"/>
              <a:t> 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4874" y="304798"/>
            <a:ext cx="6211927" cy="83820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7"/>
          </p:nvPr>
        </p:nvSpPr>
        <p:spPr>
          <a:xfrm>
            <a:off x="834874" y="914400"/>
            <a:ext cx="10801201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Existing System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Proposed System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Advantages of Proposed System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Methodology Used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Architecture Diagram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Class Diagram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Testing Strategy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Implementation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Result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Future Enhancement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2C44-A7FC-D86E-A46E-C0D999AF6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D0D71-9F2B-5E84-CEDF-3DC51AF74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7DCA3-29C0-470C-57D6-13C9F863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6211927" cy="38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4EFD9E-1C20-B56E-71D5-31F6DD361677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0" y="762000"/>
            <a:ext cx="113442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 are stored on local devices, leading to limited accessibility and potential security risks.</a:t>
            </a: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Sharing: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sharing often involves manual processes like email attachments or physical storage devices, which can be inefficient and error-prone.</a:t>
            </a: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existing system may struggle to handle a large number of users and files, affecting performance and reliability.</a:t>
            </a: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 are susceptible to unauthorized access and data breaches due to lack of robust security measures.</a:t>
            </a: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 to manage and track files, especially in collaborative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5635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57D3E-925A-7EF0-2F41-4688F4C5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5D888-8757-F2C2-5FF1-89BEDD4B64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8B442-2B32-BBC0-0770-33819631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80" y="304800"/>
            <a:ext cx="6211927" cy="533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EA08FC-A6C9-2A17-02B6-DE70EF870B15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107" y="914400"/>
            <a:ext cx="107346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Utilizing AWS infrastructure for scalable, reliable, and cost-effective cloud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 Storage: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Secure, durable, and scalable object storage for storing and retrieving any amount of data at any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Interface: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and JavaScript for a user-friendly and responsive web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server-side processing, handling file uploads, downloads, and user authentication.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access controls, encryption, and secure authentication mechanisms to protect user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Leveraging AWS services to easily scale the platform as the number of users and files grows.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Sharing: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Simplified and automated file sharing processes, improving efficiency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314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E6C5-B803-2BD6-2BE9-FF6E8E849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D2A9E1-CFD7-2690-3BF9-B53C337E7A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B09D5B-5338-A976-BAD2-17FA5F14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33400"/>
            <a:ext cx="6211927" cy="533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5A39D-251E-6DBB-6906-DB5340230441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0401" y="1219200"/>
            <a:ext cx="10541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Accessibility: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files from anywhere with an internet connection, improving collaboration.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user data with advanced security measures, including encryption and access controls.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accommodate a growing number of users and files without compromising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manual intervention through automated processes, saving time and reducing the risk of errors.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the need for expensive hardware and maintenance by utilizing AWS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the user experience with a responsive and intuitive web interface, making file sharing seamless.</a:t>
            </a:r>
          </a:p>
        </p:txBody>
      </p:sp>
    </p:spTree>
    <p:extLst>
      <p:ext uri="{BB962C8B-B14F-4D97-AF65-F5344CB8AC3E}">
        <p14:creationId xmlns:p14="http://schemas.microsoft.com/office/powerpoint/2010/main" val="13861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3883F-721B-E8F6-EBC3-942655F0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2CFDC-F914-FC58-2CCF-2428B32F60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9C3DD-0B1C-50B2-6E60-149D859D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6211927" cy="533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56875-713C-46C5-75CA-B49EDBA76FAD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533400" y="690265"/>
            <a:ext cx="1093534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key features and functionalities required for the file-sharing platform.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user requirements and system specifications.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a scalable and secure architecture using AWS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the web interface using HTML, CSS, and JavaScript to ensure responsiveness and user interactivity.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server-side logic using Node.js to handle file uploads, downloads, and user authentication.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individual components to ensure they function correctly.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that all components work together seamlessly.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-152400"/>
            <a:ext cx="6211927" cy="838202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0AA7A-4285-4EF4-319B-C2A6D4DD142F}"/>
              </a:ext>
            </a:extLst>
          </p:cNvPr>
          <p:cNvSpPr/>
          <p:nvPr/>
        </p:nvSpPr>
        <p:spPr>
          <a:xfrm>
            <a:off x="408709" y="408711"/>
            <a:ext cx="11402291" cy="500148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62DBAA-4A86-0CE5-BCB6-3DBE0C63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38001"/>
            <a:ext cx="19346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Fig:1 Architectural Diagram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782E-9737-0405-A1AC-5BFB0FABF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7A6CA-1420-4771-C52D-C90DF3034E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92ABD-F7E9-DB23-D842-CE3A574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1" y="0"/>
            <a:ext cx="2895599" cy="277091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BB72F967-14FF-7649-85A1-EB4D2F41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2337"/>
            <a:ext cx="9424988" cy="5657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0DF5E-401A-5AD1-B2EF-8C1C92F4A144}"/>
              </a:ext>
            </a:extLst>
          </p:cNvPr>
          <p:cNvSpPr txBox="1"/>
          <p:nvPr/>
        </p:nvSpPr>
        <p:spPr>
          <a:xfrm>
            <a:off x="5791200" y="60168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</a:t>
            </a:r>
            <a:r>
              <a:rPr lang="en-US" altLang="zh-CN" sz="1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2: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40732"/>
      </p:ext>
    </p:extLst>
  </p:cSld>
  <p:clrMapOvr>
    <a:masterClrMapping/>
  </p:clrMapOvr>
</p:sld>
</file>

<file path=ppt/theme/theme1.xml><?xml version="1.0" encoding="utf-8"?>
<a:theme xmlns:a="http://schemas.openxmlformats.org/drawingml/2006/main" name="REVA REVISED TEMPLATE-1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916671-0E7D-4594-8037-60C70BF44351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TEMPLATE-1</Template>
  <TotalTime>2297</TotalTime>
  <Words>1454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Calibri</vt:lpstr>
      <vt:lpstr>Courier New</vt:lpstr>
      <vt:lpstr>Nobel-Book</vt:lpstr>
      <vt:lpstr>Roboto Medium</vt:lpstr>
      <vt:lpstr>Symbol</vt:lpstr>
      <vt:lpstr>Times New Roman</vt:lpstr>
      <vt:lpstr>REVA REVISED TEMPLATE-1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                   Major Project Final Viva–Voice                       Bachelor of  Science(CCBD)                           V Semester – 2024         </vt:lpstr>
      <vt:lpstr>PowerPoint Presentation</vt:lpstr>
      <vt:lpstr>Agenda</vt:lpstr>
      <vt:lpstr>Existing System </vt:lpstr>
      <vt:lpstr>Proposed System </vt:lpstr>
      <vt:lpstr>Advantages of Proposed System </vt:lpstr>
      <vt:lpstr>Methodology Used</vt:lpstr>
      <vt:lpstr>Architecture Diagram </vt:lpstr>
      <vt:lpstr>Class Diagram </vt:lpstr>
      <vt:lpstr>Testing Strategy</vt:lpstr>
      <vt:lpstr>Implementation</vt:lpstr>
      <vt:lpstr>PowerPoint Presentation</vt:lpstr>
      <vt:lpstr>PowerPoint Presentation</vt:lpstr>
      <vt:lpstr>PowerPoint Presentation</vt:lpstr>
      <vt:lpstr>Result</vt:lpstr>
      <vt:lpstr>Future Enhancement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girija</dc:creator>
  <cp:lastModifiedBy>Jayram Dhawal</cp:lastModifiedBy>
  <cp:revision>278</cp:revision>
  <cp:lastPrinted>2018-09-28T07:11:06Z</cp:lastPrinted>
  <dcterms:created xsi:type="dcterms:W3CDTF">2020-08-17T03:18:34Z</dcterms:created>
  <dcterms:modified xsi:type="dcterms:W3CDTF">2025-01-08T04:22:55Z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