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sldIdLst>
    <p:sldId id="256" r:id="rId2"/>
    <p:sldId id="258" r:id="rId3"/>
    <p:sldId id="259" r:id="rId4"/>
    <p:sldId id="260" r:id="rId5"/>
    <p:sldId id="262" r:id="rId6"/>
    <p:sldId id="272" r:id="rId7"/>
    <p:sldId id="273" r:id="rId8"/>
    <p:sldId id="266" r:id="rId9"/>
    <p:sldId id="267" r:id="rId10"/>
    <p:sldId id="269" r:id="rId11"/>
    <p:sldId id="270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7A6CF-FA69-4857-BFEE-0B593BD4AFD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1585A6-9A4E-4B83-BAA4-CE0FBFBFAB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Good communication </a:t>
          </a:r>
        </a:p>
      </dgm:t>
    </dgm:pt>
    <dgm:pt modelId="{23940BF7-2CC6-46B8-9985-F5115565F761}" type="parTrans" cxnId="{102DA9FB-123A-490E-BFB4-6787E23B8835}">
      <dgm:prSet/>
      <dgm:spPr/>
      <dgm:t>
        <a:bodyPr/>
        <a:lstStyle/>
        <a:p>
          <a:endParaRPr lang="en-US" sz="1800"/>
        </a:p>
      </dgm:t>
    </dgm:pt>
    <dgm:pt modelId="{FBF4DA23-82D7-428C-99AE-8A1028CA3125}" type="sibTrans" cxnId="{102DA9FB-123A-490E-BFB4-6787E23B8835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E1C2E0D2-C720-4A81-B904-34C115C339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Team work </a:t>
          </a:r>
        </a:p>
      </dgm:t>
    </dgm:pt>
    <dgm:pt modelId="{6F9A879F-21A5-4861-845C-A7C8103BE202}" type="parTrans" cxnId="{5B157C42-E2A9-42D5-9E06-CFF263810BF0}">
      <dgm:prSet/>
      <dgm:spPr/>
      <dgm:t>
        <a:bodyPr/>
        <a:lstStyle/>
        <a:p>
          <a:endParaRPr lang="en-US" sz="1800"/>
        </a:p>
      </dgm:t>
    </dgm:pt>
    <dgm:pt modelId="{FAC0CF36-D5E9-4C4A-9A04-638388FA1A58}" type="sibTrans" cxnId="{5B157C42-E2A9-42D5-9E06-CFF263810BF0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29D13C97-670E-4D9B-A33E-2D8C876199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Positive Attitude </a:t>
          </a:r>
        </a:p>
      </dgm:t>
    </dgm:pt>
    <dgm:pt modelId="{6EDF2B5A-6713-4DFF-A5A6-CAE0334283C0}" type="parTrans" cxnId="{83FA310B-D0EF-4B33-976D-581DEB16D1A7}">
      <dgm:prSet/>
      <dgm:spPr/>
      <dgm:t>
        <a:bodyPr/>
        <a:lstStyle/>
        <a:p>
          <a:endParaRPr lang="en-US" sz="1800"/>
        </a:p>
      </dgm:t>
    </dgm:pt>
    <dgm:pt modelId="{3A9711A9-F650-493A-9CA9-BC153AAB81D4}" type="sibTrans" cxnId="{83FA310B-D0EF-4B33-976D-581DEB16D1A7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8CA3D641-8913-457E-A380-645B776E4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Self</a:t>
          </a:r>
          <a:r>
            <a:rPr lang="en-US" sz="1800" baseline="0" dirty="0"/>
            <a:t> Motivated</a:t>
          </a:r>
          <a:endParaRPr lang="en-US" sz="1800" dirty="0"/>
        </a:p>
      </dgm:t>
    </dgm:pt>
    <dgm:pt modelId="{664C7B84-6114-42C3-9200-9D2750382AEA}" type="parTrans" cxnId="{C5F0CEC9-150B-49C4-8141-C66E9ECAE506}">
      <dgm:prSet/>
      <dgm:spPr/>
      <dgm:t>
        <a:bodyPr/>
        <a:lstStyle/>
        <a:p>
          <a:endParaRPr lang="en-US" sz="1800"/>
        </a:p>
      </dgm:t>
    </dgm:pt>
    <dgm:pt modelId="{7896650E-C942-4F21-B5DD-66B253BBD0F5}" type="sibTrans" cxnId="{C5F0CEC9-150B-49C4-8141-C66E9ECAE506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0D685342-922E-4DC1-B248-9027DEFB6E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Decision making</a:t>
          </a:r>
        </a:p>
      </dgm:t>
    </dgm:pt>
    <dgm:pt modelId="{CCB67756-5306-443C-82C6-1EFA0473B43B}" type="parTrans" cxnId="{DC3886DE-A18F-430F-9A79-FAA7B504C555}">
      <dgm:prSet/>
      <dgm:spPr/>
      <dgm:t>
        <a:bodyPr/>
        <a:lstStyle/>
        <a:p>
          <a:endParaRPr lang="en-US" sz="1800"/>
        </a:p>
      </dgm:t>
    </dgm:pt>
    <dgm:pt modelId="{BA7878C3-D959-4064-A956-98DC911F41AA}" type="sibTrans" cxnId="{DC3886DE-A18F-430F-9A79-FAA7B504C555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617730CB-88C2-40C7-8107-86E716C92D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Time management</a:t>
          </a:r>
        </a:p>
      </dgm:t>
    </dgm:pt>
    <dgm:pt modelId="{D0A8FF6C-7074-4FB5-AD9E-A3C584D51D7B}" type="parTrans" cxnId="{7AA99C36-8A59-4263-B189-5FFB3F29030C}">
      <dgm:prSet/>
      <dgm:spPr/>
      <dgm:t>
        <a:bodyPr/>
        <a:lstStyle/>
        <a:p>
          <a:endParaRPr lang="en-US" sz="1800"/>
        </a:p>
      </dgm:t>
    </dgm:pt>
    <dgm:pt modelId="{A6C60041-1CA5-4088-A9B8-A2B44433315D}" type="sibTrans" cxnId="{7AA99C36-8A59-4263-B189-5FFB3F29030C}">
      <dgm:prSet/>
      <dgm:spPr/>
      <dgm:t>
        <a:bodyPr/>
        <a:lstStyle/>
        <a:p>
          <a:endParaRPr lang="en-US" sz="1800"/>
        </a:p>
      </dgm:t>
    </dgm:pt>
    <dgm:pt modelId="{A074A177-00A6-41FF-AEC8-B5783A922E07}" type="pres">
      <dgm:prSet presAssocID="{9027A6CF-FA69-4857-BFEE-0B593BD4AFD3}" presName="root" presStyleCnt="0">
        <dgm:presLayoutVars>
          <dgm:dir/>
          <dgm:resizeHandles val="exact"/>
        </dgm:presLayoutVars>
      </dgm:prSet>
      <dgm:spPr/>
    </dgm:pt>
    <dgm:pt modelId="{099612BC-33F2-46C1-B635-F597D05B6B4C}" type="pres">
      <dgm:prSet presAssocID="{9027A6CF-FA69-4857-BFEE-0B593BD4AFD3}" presName="container" presStyleCnt="0">
        <dgm:presLayoutVars>
          <dgm:dir/>
          <dgm:resizeHandles val="exact"/>
        </dgm:presLayoutVars>
      </dgm:prSet>
      <dgm:spPr/>
    </dgm:pt>
    <dgm:pt modelId="{616C7AF0-1F57-42BF-9A6D-B58D0B50F62A}" type="pres">
      <dgm:prSet presAssocID="{2C1585A6-9A4E-4B83-BAA4-CE0FBFBFABEF}" presName="compNode" presStyleCnt="0"/>
      <dgm:spPr/>
    </dgm:pt>
    <dgm:pt modelId="{275AC6FC-A212-46B1-8A5F-9625C69A57CF}" type="pres">
      <dgm:prSet presAssocID="{2C1585A6-9A4E-4B83-BAA4-CE0FBFBFABEF}" presName="iconBgRect" presStyleLbl="bgShp" presStyleIdx="0" presStyleCnt="6"/>
      <dgm:spPr/>
    </dgm:pt>
    <dgm:pt modelId="{C91FF49E-D0E4-44A1-8A6A-B1859880F557}" type="pres">
      <dgm:prSet presAssocID="{2C1585A6-9A4E-4B83-BAA4-CE0FBFBFABE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7FDE59C-B95B-4754-A56C-73DE45FFDD33}" type="pres">
      <dgm:prSet presAssocID="{2C1585A6-9A4E-4B83-BAA4-CE0FBFBFABEF}" presName="spaceRect" presStyleCnt="0"/>
      <dgm:spPr/>
    </dgm:pt>
    <dgm:pt modelId="{6E968C31-AFB0-446A-80D0-4B5BFDE628ED}" type="pres">
      <dgm:prSet presAssocID="{2C1585A6-9A4E-4B83-BAA4-CE0FBFBFABEF}" presName="textRect" presStyleLbl="revTx" presStyleIdx="0" presStyleCnt="6">
        <dgm:presLayoutVars>
          <dgm:chMax val="1"/>
          <dgm:chPref val="1"/>
        </dgm:presLayoutVars>
      </dgm:prSet>
      <dgm:spPr/>
    </dgm:pt>
    <dgm:pt modelId="{F935D5C6-48D2-4CD0-BDF3-79AFDBBB90F4}" type="pres">
      <dgm:prSet presAssocID="{FBF4DA23-82D7-428C-99AE-8A1028CA3125}" presName="sibTrans" presStyleLbl="sibTrans2D1" presStyleIdx="0" presStyleCnt="0"/>
      <dgm:spPr/>
    </dgm:pt>
    <dgm:pt modelId="{222CA2DC-2C77-4C00-8F41-D72271D126FB}" type="pres">
      <dgm:prSet presAssocID="{E1C2E0D2-C720-4A81-B904-34C115C33928}" presName="compNode" presStyleCnt="0"/>
      <dgm:spPr/>
    </dgm:pt>
    <dgm:pt modelId="{FD500168-4995-4092-9AF5-97EDD250210F}" type="pres">
      <dgm:prSet presAssocID="{E1C2E0D2-C720-4A81-B904-34C115C33928}" presName="iconBgRect" presStyleLbl="bgShp" presStyleIdx="1" presStyleCnt="6"/>
      <dgm:spPr/>
    </dgm:pt>
    <dgm:pt modelId="{8C7482CF-635A-4F3D-B325-D3C79A922992}" type="pres">
      <dgm:prSet presAssocID="{E1C2E0D2-C720-4A81-B904-34C115C339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30A4D6F-8AA2-45E3-BA8D-2947931CD558}" type="pres">
      <dgm:prSet presAssocID="{E1C2E0D2-C720-4A81-B904-34C115C33928}" presName="spaceRect" presStyleCnt="0"/>
      <dgm:spPr/>
    </dgm:pt>
    <dgm:pt modelId="{3166E48A-E761-4F71-9A34-078DFFC43BE7}" type="pres">
      <dgm:prSet presAssocID="{E1C2E0D2-C720-4A81-B904-34C115C33928}" presName="textRect" presStyleLbl="revTx" presStyleIdx="1" presStyleCnt="6">
        <dgm:presLayoutVars>
          <dgm:chMax val="1"/>
          <dgm:chPref val="1"/>
        </dgm:presLayoutVars>
      </dgm:prSet>
      <dgm:spPr/>
    </dgm:pt>
    <dgm:pt modelId="{2B5731A0-C80A-4EDC-8B02-7A02ADA38914}" type="pres">
      <dgm:prSet presAssocID="{FAC0CF36-D5E9-4C4A-9A04-638388FA1A58}" presName="sibTrans" presStyleLbl="sibTrans2D1" presStyleIdx="0" presStyleCnt="0"/>
      <dgm:spPr/>
    </dgm:pt>
    <dgm:pt modelId="{60B7F3ED-53EB-4201-AD42-4222B12116D6}" type="pres">
      <dgm:prSet presAssocID="{29D13C97-670E-4D9B-A33E-2D8C8761994C}" presName="compNode" presStyleCnt="0"/>
      <dgm:spPr/>
    </dgm:pt>
    <dgm:pt modelId="{89DA3C01-840C-4024-89A7-536510F8A70B}" type="pres">
      <dgm:prSet presAssocID="{29D13C97-670E-4D9B-A33E-2D8C8761994C}" presName="iconBgRect" presStyleLbl="bgShp" presStyleIdx="2" presStyleCnt="6"/>
      <dgm:spPr/>
    </dgm:pt>
    <dgm:pt modelId="{FBEE79EF-617E-4F29-BC62-AA72C66D8A3A}" type="pres">
      <dgm:prSet presAssocID="{29D13C97-670E-4D9B-A33E-2D8C876199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"/>
        </a:ext>
      </dgm:extLst>
    </dgm:pt>
    <dgm:pt modelId="{46CB6F62-7642-4BE0-91F9-755BF8F10EC5}" type="pres">
      <dgm:prSet presAssocID="{29D13C97-670E-4D9B-A33E-2D8C8761994C}" presName="spaceRect" presStyleCnt="0"/>
      <dgm:spPr/>
    </dgm:pt>
    <dgm:pt modelId="{B7010EB4-B850-4D32-AD4E-8CA6B760F2B6}" type="pres">
      <dgm:prSet presAssocID="{29D13C97-670E-4D9B-A33E-2D8C8761994C}" presName="textRect" presStyleLbl="revTx" presStyleIdx="2" presStyleCnt="6">
        <dgm:presLayoutVars>
          <dgm:chMax val="1"/>
          <dgm:chPref val="1"/>
        </dgm:presLayoutVars>
      </dgm:prSet>
      <dgm:spPr/>
    </dgm:pt>
    <dgm:pt modelId="{1B7FF7AB-9031-443C-85A3-2A3838A65A98}" type="pres">
      <dgm:prSet presAssocID="{3A9711A9-F650-493A-9CA9-BC153AAB81D4}" presName="sibTrans" presStyleLbl="sibTrans2D1" presStyleIdx="0" presStyleCnt="0"/>
      <dgm:spPr/>
    </dgm:pt>
    <dgm:pt modelId="{96950FFD-B222-41E7-800F-D5B697E64D2B}" type="pres">
      <dgm:prSet presAssocID="{8CA3D641-8913-457E-A380-645B776E4D18}" presName="compNode" presStyleCnt="0"/>
      <dgm:spPr/>
    </dgm:pt>
    <dgm:pt modelId="{0F0B277C-7490-441D-B666-6CC27DB81411}" type="pres">
      <dgm:prSet presAssocID="{8CA3D641-8913-457E-A380-645B776E4D18}" presName="iconBgRect" presStyleLbl="bgShp" presStyleIdx="3" presStyleCnt="6"/>
      <dgm:spPr/>
    </dgm:pt>
    <dgm:pt modelId="{20EBF6BE-E80B-450B-BA0E-7F0CE6D83FAB}" type="pres">
      <dgm:prSet presAssocID="{8CA3D641-8913-457E-A380-645B776E4D1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071F428-AC4D-405D-8E77-0507F0ADB4AD}" type="pres">
      <dgm:prSet presAssocID="{8CA3D641-8913-457E-A380-645B776E4D18}" presName="spaceRect" presStyleCnt="0"/>
      <dgm:spPr/>
    </dgm:pt>
    <dgm:pt modelId="{E2EEC98A-EB58-4093-AF3D-D1EDADF10FE1}" type="pres">
      <dgm:prSet presAssocID="{8CA3D641-8913-457E-A380-645B776E4D18}" presName="textRect" presStyleLbl="revTx" presStyleIdx="3" presStyleCnt="6">
        <dgm:presLayoutVars>
          <dgm:chMax val="1"/>
          <dgm:chPref val="1"/>
        </dgm:presLayoutVars>
      </dgm:prSet>
      <dgm:spPr/>
    </dgm:pt>
    <dgm:pt modelId="{6C09D9C7-E2BE-45D7-AA2E-D84FBFDDB1C5}" type="pres">
      <dgm:prSet presAssocID="{7896650E-C942-4F21-B5DD-66B253BBD0F5}" presName="sibTrans" presStyleLbl="sibTrans2D1" presStyleIdx="0" presStyleCnt="0"/>
      <dgm:spPr/>
    </dgm:pt>
    <dgm:pt modelId="{7314C201-260C-479C-B3ED-2CBECA74F4E3}" type="pres">
      <dgm:prSet presAssocID="{0D685342-922E-4DC1-B248-9027DEFB6E2F}" presName="compNode" presStyleCnt="0"/>
      <dgm:spPr/>
    </dgm:pt>
    <dgm:pt modelId="{2BE9C019-1CC5-4D16-A780-CF40E2B0069C}" type="pres">
      <dgm:prSet presAssocID="{0D685342-922E-4DC1-B248-9027DEFB6E2F}" presName="iconBgRect" presStyleLbl="bgShp" presStyleIdx="4" presStyleCnt="6"/>
      <dgm:spPr/>
    </dgm:pt>
    <dgm:pt modelId="{01477730-DE7F-4249-BE3D-DF09DEDCA0E7}" type="pres">
      <dgm:prSet presAssocID="{0D685342-922E-4DC1-B248-9027DEFB6E2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2C217240-B0DB-4B87-95E9-359B3054AB4E}" type="pres">
      <dgm:prSet presAssocID="{0D685342-922E-4DC1-B248-9027DEFB6E2F}" presName="spaceRect" presStyleCnt="0"/>
      <dgm:spPr/>
    </dgm:pt>
    <dgm:pt modelId="{6736B943-7896-4843-84A4-400CA1C06708}" type="pres">
      <dgm:prSet presAssocID="{0D685342-922E-4DC1-B248-9027DEFB6E2F}" presName="textRect" presStyleLbl="revTx" presStyleIdx="4" presStyleCnt="6">
        <dgm:presLayoutVars>
          <dgm:chMax val="1"/>
          <dgm:chPref val="1"/>
        </dgm:presLayoutVars>
      </dgm:prSet>
      <dgm:spPr/>
    </dgm:pt>
    <dgm:pt modelId="{13856A0D-6D32-4CE6-B7AB-BF71D14BB4A7}" type="pres">
      <dgm:prSet presAssocID="{BA7878C3-D959-4064-A956-98DC911F41AA}" presName="sibTrans" presStyleLbl="sibTrans2D1" presStyleIdx="0" presStyleCnt="0"/>
      <dgm:spPr/>
    </dgm:pt>
    <dgm:pt modelId="{BF71C9D9-B6F3-4BD5-8083-CD1FCC7079D6}" type="pres">
      <dgm:prSet presAssocID="{617730CB-88C2-40C7-8107-86E716C92D1F}" presName="compNode" presStyleCnt="0"/>
      <dgm:spPr/>
    </dgm:pt>
    <dgm:pt modelId="{3E933228-85A6-4F3B-B383-CA54E3BA2B97}" type="pres">
      <dgm:prSet presAssocID="{617730CB-88C2-40C7-8107-86E716C92D1F}" presName="iconBgRect" presStyleLbl="bgShp" presStyleIdx="5" presStyleCnt="6"/>
      <dgm:spPr/>
    </dgm:pt>
    <dgm:pt modelId="{F6F7069E-B0DE-4EA8-AAAD-0E43597E3CD8}" type="pres">
      <dgm:prSet presAssocID="{617730CB-88C2-40C7-8107-86E716C92D1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5C6572A-CB94-4E9E-B052-800F3DE6EA7E}" type="pres">
      <dgm:prSet presAssocID="{617730CB-88C2-40C7-8107-86E716C92D1F}" presName="spaceRect" presStyleCnt="0"/>
      <dgm:spPr/>
    </dgm:pt>
    <dgm:pt modelId="{25DE73D1-610A-4B0C-90AD-A90CB0632838}" type="pres">
      <dgm:prSet presAssocID="{617730CB-88C2-40C7-8107-86E716C92D1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3FA310B-D0EF-4B33-976D-581DEB16D1A7}" srcId="{9027A6CF-FA69-4857-BFEE-0B593BD4AFD3}" destId="{29D13C97-670E-4D9B-A33E-2D8C8761994C}" srcOrd="2" destOrd="0" parTransId="{6EDF2B5A-6713-4DFF-A5A6-CAE0334283C0}" sibTransId="{3A9711A9-F650-493A-9CA9-BC153AAB81D4}"/>
    <dgm:cxn modelId="{95762A15-88FE-4971-9957-B3E8B64D9FC3}" type="presOf" srcId="{3A9711A9-F650-493A-9CA9-BC153AAB81D4}" destId="{1B7FF7AB-9031-443C-85A3-2A3838A65A98}" srcOrd="0" destOrd="0" presId="urn:microsoft.com/office/officeart/2018/2/layout/IconCircleList"/>
    <dgm:cxn modelId="{76581C1F-C676-461B-81D1-C494AE7C0FFD}" type="presOf" srcId="{FAC0CF36-D5E9-4C4A-9A04-638388FA1A58}" destId="{2B5731A0-C80A-4EDC-8B02-7A02ADA38914}" srcOrd="0" destOrd="0" presId="urn:microsoft.com/office/officeart/2018/2/layout/IconCircleList"/>
    <dgm:cxn modelId="{7AA99C36-8A59-4263-B189-5FFB3F29030C}" srcId="{9027A6CF-FA69-4857-BFEE-0B593BD4AFD3}" destId="{617730CB-88C2-40C7-8107-86E716C92D1F}" srcOrd="5" destOrd="0" parTransId="{D0A8FF6C-7074-4FB5-AD9E-A3C584D51D7B}" sibTransId="{A6C60041-1CA5-4088-A9B8-A2B44433315D}"/>
    <dgm:cxn modelId="{5B157C42-E2A9-42D5-9E06-CFF263810BF0}" srcId="{9027A6CF-FA69-4857-BFEE-0B593BD4AFD3}" destId="{E1C2E0D2-C720-4A81-B904-34C115C33928}" srcOrd="1" destOrd="0" parTransId="{6F9A879F-21A5-4861-845C-A7C8103BE202}" sibTransId="{FAC0CF36-D5E9-4C4A-9A04-638388FA1A58}"/>
    <dgm:cxn modelId="{FA366145-5982-4181-B4EC-70E4AF3103C3}" type="presOf" srcId="{7896650E-C942-4F21-B5DD-66B253BBD0F5}" destId="{6C09D9C7-E2BE-45D7-AA2E-D84FBFDDB1C5}" srcOrd="0" destOrd="0" presId="urn:microsoft.com/office/officeart/2018/2/layout/IconCircleList"/>
    <dgm:cxn modelId="{E3807966-0DA1-4AF5-9218-6F9EF59856BD}" type="presOf" srcId="{617730CB-88C2-40C7-8107-86E716C92D1F}" destId="{25DE73D1-610A-4B0C-90AD-A90CB0632838}" srcOrd="0" destOrd="0" presId="urn:microsoft.com/office/officeart/2018/2/layout/IconCircleList"/>
    <dgm:cxn modelId="{20F4DC69-F803-4639-819E-5FD03005C32A}" type="presOf" srcId="{29D13C97-670E-4D9B-A33E-2D8C8761994C}" destId="{B7010EB4-B850-4D32-AD4E-8CA6B760F2B6}" srcOrd="0" destOrd="0" presId="urn:microsoft.com/office/officeart/2018/2/layout/IconCircleList"/>
    <dgm:cxn modelId="{6B1E176C-6913-49D3-8463-18C2D9E38866}" type="presOf" srcId="{2C1585A6-9A4E-4B83-BAA4-CE0FBFBFABEF}" destId="{6E968C31-AFB0-446A-80D0-4B5BFDE628ED}" srcOrd="0" destOrd="0" presId="urn:microsoft.com/office/officeart/2018/2/layout/IconCircleList"/>
    <dgm:cxn modelId="{6B9B27BC-451D-43C2-B70E-499F57F2800A}" type="presOf" srcId="{9027A6CF-FA69-4857-BFEE-0B593BD4AFD3}" destId="{A074A177-00A6-41FF-AEC8-B5783A922E07}" srcOrd="0" destOrd="0" presId="urn:microsoft.com/office/officeart/2018/2/layout/IconCircleList"/>
    <dgm:cxn modelId="{14DACEC5-A86B-4ADE-89DA-C8EEFDA8CA7A}" type="presOf" srcId="{E1C2E0D2-C720-4A81-B904-34C115C33928}" destId="{3166E48A-E761-4F71-9A34-078DFFC43BE7}" srcOrd="0" destOrd="0" presId="urn:microsoft.com/office/officeart/2018/2/layout/IconCircleList"/>
    <dgm:cxn modelId="{C5F0CEC9-150B-49C4-8141-C66E9ECAE506}" srcId="{9027A6CF-FA69-4857-BFEE-0B593BD4AFD3}" destId="{8CA3D641-8913-457E-A380-645B776E4D18}" srcOrd="3" destOrd="0" parTransId="{664C7B84-6114-42C3-9200-9D2750382AEA}" sibTransId="{7896650E-C942-4F21-B5DD-66B253BBD0F5}"/>
    <dgm:cxn modelId="{DC3886DE-A18F-430F-9A79-FAA7B504C555}" srcId="{9027A6CF-FA69-4857-BFEE-0B593BD4AFD3}" destId="{0D685342-922E-4DC1-B248-9027DEFB6E2F}" srcOrd="4" destOrd="0" parTransId="{CCB67756-5306-443C-82C6-1EFA0473B43B}" sibTransId="{BA7878C3-D959-4064-A956-98DC911F41AA}"/>
    <dgm:cxn modelId="{2B32CDE6-5216-4D9D-AA6B-312736450E70}" type="presOf" srcId="{BA7878C3-D959-4064-A956-98DC911F41AA}" destId="{13856A0D-6D32-4CE6-B7AB-BF71D14BB4A7}" srcOrd="0" destOrd="0" presId="urn:microsoft.com/office/officeart/2018/2/layout/IconCircleList"/>
    <dgm:cxn modelId="{95D715E9-26C7-493B-8B1B-87ABCA742515}" type="presOf" srcId="{0D685342-922E-4DC1-B248-9027DEFB6E2F}" destId="{6736B943-7896-4843-84A4-400CA1C06708}" srcOrd="0" destOrd="0" presId="urn:microsoft.com/office/officeart/2018/2/layout/IconCircleList"/>
    <dgm:cxn modelId="{890AC3EE-5E24-4F33-8A71-B47222ECBB12}" type="presOf" srcId="{8CA3D641-8913-457E-A380-645B776E4D18}" destId="{E2EEC98A-EB58-4093-AF3D-D1EDADF10FE1}" srcOrd="0" destOrd="0" presId="urn:microsoft.com/office/officeart/2018/2/layout/IconCircleList"/>
    <dgm:cxn modelId="{102DA9FB-123A-490E-BFB4-6787E23B8835}" srcId="{9027A6CF-FA69-4857-BFEE-0B593BD4AFD3}" destId="{2C1585A6-9A4E-4B83-BAA4-CE0FBFBFABEF}" srcOrd="0" destOrd="0" parTransId="{23940BF7-2CC6-46B8-9985-F5115565F761}" sibTransId="{FBF4DA23-82D7-428C-99AE-8A1028CA3125}"/>
    <dgm:cxn modelId="{85CC72FF-0CBF-4F2A-805B-91E325670FE7}" type="presOf" srcId="{FBF4DA23-82D7-428C-99AE-8A1028CA3125}" destId="{F935D5C6-48D2-4CD0-BDF3-79AFDBBB90F4}" srcOrd="0" destOrd="0" presId="urn:microsoft.com/office/officeart/2018/2/layout/IconCircleList"/>
    <dgm:cxn modelId="{9BF908C4-C609-40E9-8F39-293D38EBAFBD}" type="presParOf" srcId="{A074A177-00A6-41FF-AEC8-B5783A922E07}" destId="{099612BC-33F2-46C1-B635-F597D05B6B4C}" srcOrd="0" destOrd="0" presId="urn:microsoft.com/office/officeart/2018/2/layout/IconCircleList"/>
    <dgm:cxn modelId="{32356F63-C427-412C-A1F6-C8B1013011F3}" type="presParOf" srcId="{099612BC-33F2-46C1-B635-F597D05B6B4C}" destId="{616C7AF0-1F57-42BF-9A6D-B58D0B50F62A}" srcOrd="0" destOrd="0" presId="urn:microsoft.com/office/officeart/2018/2/layout/IconCircleList"/>
    <dgm:cxn modelId="{3BFCB243-A463-4CEE-99B6-F2A292D0C05F}" type="presParOf" srcId="{616C7AF0-1F57-42BF-9A6D-B58D0B50F62A}" destId="{275AC6FC-A212-46B1-8A5F-9625C69A57CF}" srcOrd="0" destOrd="0" presId="urn:microsoft.com/office/officeart/2018/2/layout/IconCircleList"/>
    <dgm:cxn modelId="{E465706B-03FC-4942-B3B2-E93032AB2698}" type="presParOf" srcId="{616C7AF0-1F57-42BF-9A6D-B58D0B50F62A}" destId="{C91FF49E-D0E4-44A1-8A6A-B1859880F557}" srcOrd="1" destOrd="0" presId="urn:microsoft.com/office/officeart/2018/2/layout/IconCircleList"/>
    <dgm:cxn modelId="{8C14E661-87C9-44A9-8142-8F655FD37352}" type="presParOf" srcId="{616C7AF0-1F57-42BF-9A6D-B58D0B50F62A}" destId="{67FDE59C-B95B-4754-A56C-73DE45FFDD33}" srcOrd="2" destOrd="0" presId="urn:microsoft.com/office/officeart/2018/2/layout/IconCircleList"/>
    <dgm:cxn modelId="{EAA626DF-2841-4FDC-A7DC-BDB3275AE7E4}" type="presParOf" srcId="{616C7AF0-1F57-42BF-9A6D-B58D0B50F62A}" destId="{6E968C31-AFB0-446A-80D0-4B5BFDE628ED}" srcOrd="3" destOrd="0" presId="urn:microsoft.com/office/officeart/2018/2/layout/IconCircleList"/>
    <dgm:cxn modelId="{AF12335E-F808-43BA-A600-548C33591161}" type="presParOf" srcId="{099612BC-33F2-46C1-B635-F597D05B6B4C}" destId="{F935D5C6-48D2-4CD0-BDF3-79AFDBBB90F4}" srcOrd="1" destOrd="0" presId="urn:microsoft.com/office/officeart/2018/2/layout/IconCircleList"/>
    <dgm:cxn modelId="{45022F69-2FA5-469A-8321-207420857990}" type="presParOf" srcId="{099612BC-33F2-46C1-B635-F597D05B6B4C}" destId="{222CA2DC-2C77-4C00-8F41-D72271D126FB}" srcOrd="2" destOrd="0" presId="urn:microsoft.com/office/officeart/2018/2/layout/IconCircleList"/>
    <dgm:cxn modelId="{AEBF7DB0-CDCB-41B8-9574-BC73F4C71ECC}" type="presParOf" srcId="{222CA2DC-2C77-4C00-8F41-D72271D126FB}" destId="{FD500168-4995-4092-9AF5-97EDD250210F}" srcOrd="0" destOrd="0" presId="urn:microsoft.com/office/officeart/2018/2/layout/IconCircleList"/>
    <dgm:cxn modelId="{E34243A0-AEDF-4295-ACBA-1E7F240643F1}" type="presParOf" srcId="{222CA2DC-2C77-4C00-8F41-D72271D126FB}" destId="{8C7482CF-635A-4F3D-B325-D3C79A922992}" srcOrd="1" destOrd="0" presId="urn:microsoft.com/office/officeart/2018/2/layout/IconCircleList"/>
    <dgm:cxn modelId="{8432340C-C845-493F-99FD-C7A97E22659C}" type="presParOf" srcId="{222CA2DC-2C77-4C00-8F41-D72271D126FB}" destId="{430A4D6F-8AA2-45E3-BA8D-2947931CD558}" srcOrd="2" destOrd="0" presId="urn:microsoft.com/office/officeart/2018/2/layout/IconCircleList"/>
    <dgm:cxn modelId="{F2B34B07-D451-46C8-AC73-68CDF1D9E85C}" type="presParOf" srcId="{222CA2DC-2C77-4C00-8F41-D72271D126FB}" destId="{3166E48A-E761-4F71-9A34-078DFFC43BE7}" srcOrd="3" destOrd="0" presId="urn:microsoft.com/office/officeart/2018/2/layout/IconCircleList"/>
    <dgm:cxn modelId="{360563CF-F168-490B-8316-102DA936C6ED}" type="presParOf" srcId="{099612BC-33F2-46C1-B635-F597D05B6B4C}" destId="{2B5731A0-C80A-4EDC-8B02-7A02ADA38914}" srcOrd="3" destOrd="0" presId="urn:microsoft.com/office/officeart/2018/2/layout/IconCircleList"/>
    <dgm:cxn modelId="{32DBD1E8-DC98-4545-A749-2CBA4A7DBBDD}" type="presParOf" srcId="{099612BC-33F2-46C1-B635-F597D05B6B4C}" destId="{60B7F3ED-53EB-4201-AD42-4222B12116D6}" srcOrd="4" destOrd="0" presId="urn:microsoft.com/office/officeart/2018/2/layout/IconCircleList"/>
    <dgm:cxn modelId="{83D81CF7-FA83-4DA1-A097-825BCF44FC10}" type="presParOf" srcId="{60B7F3ED-53EB-4201-AD42-4222B12116D6}" destId="{89DA3C01-840C-4024-89A7-536510F8A70B}" srcOrd="0" destOrd="0" presId="urn:microsoft.com/office/officeart/2018/2/layout/IconCircleList"/>
    <dgm:cxn modelId="{76BF0C7C-3DDB-4108-98F0-3DE0BBD0265F}" type="presParOf" srcId="{60B7F3ED-53EB-4201-AD42-4222B12116D6}" destId="{FBEE79EF-617E-4F29-BC62-AA72C66D8A3A}" srcOrd="1" destOrd="0" presId="urn:microsoft.com/office/officeart/2018/2/layout/IconCircleList"/>
    <dgm:cxn modelId="{C43598F3-DAB7-4AF6-B76A-526756932DE3}" type="presParOf" srcId="{60B7F3ED-53EB-4201-AD42-4222B12116D6}" destId="{46CB6F62-7642-4BE0-91F9-755BF8F10EC5}" srcOrd="2" destOrd="0" presId="urn:microsoft.com/office/officeart/2018/2/layout/IconCircleList"/>
    <dgm:cxn modelId="{C29F5B1F-06A1-4FAD-8EF1-A50B05A1B5DC}" type="presParOf" srcId="{60B7F3ED-53EB-4201-AD42-4222B12116D6}" destId="{B7010EB4-B850-4D32-AD4E-8CA6B760F2B6}" srcOrd="3" destOrd="0" presId="urn:microsoft.com/office/officeart/2018/2/layout/IconCircleList"/>
    <dgm:cxn modelId="{CA7FE917-42D6-4756-825F-6267BBEE2604}" type="presParOf" srcId="{099612BC-33F2-46C1-B635-F597D05B6B4C}" destId="{1B7FF7AB-9031-443C-85A3-2A3838A65A98}" srcOrd="5" destOrd="0" presId="urn:microsoft.com/office/officeart/2018/2/layout/IconCircleList"/>
    <dgm:cxn modelId="{4668E6BC-633B-4EB1-96C2-56370127BBB5}" type="presParOf" srcId="{099612BC-33F2-46C1-B635-F597D05B6B4C}" destId="{96950FFD-B222-41E7-800F-D5B697E64D2B}" srcOrd="6" destOrd="0" presId="urn:microsoft.com/office/officeart/2018/2/layout/IconCircleList"/>
    <dgm:cxn modelId="{953B9A54-823D-4A32-9712-53351AF9741F}" type="presParOf" srcId="{96950FFD-B222-41E7-800F-D5B697E64D2B}" destId="{0F0B277C-7490-441D-B666-6CC27DB81411}" srcOrd="0" destOrd="0" presId="urn:microsoft.com/office/officeart/2018/2/layout/IconCircleList"/>
    <dgm:cxn modelId="{A4AAD297-7EC1-4FB3-BD1D-D04B4779261F}" type="presParOf" srcId="{96950FFD-B222-41E7-800F-D5B697E64D2B}" destId="{20EBF6BE-E80B-450B-BA0E-7F0CE6D83FAB}" srcOrd="1" destOrd="0" presId="urn:microsoft.com/office/officeart/2018/2/layout/IconCircleList"/>
    <dgm:cxn modelId="{BCBC8C9B-A3CC-473F-B379-35D0CD93A161}" type="presParOf" srcId="{96950FFD-B222-41E7-800F-D5B697E64D2B}" destId="{F071F428-AC4D-405D-8E77-0507F0ADB4AD}" srcOrd="2" destOrd="0" presId="urn:microsoft.com/office/officeart/2018/2/layout/IconCircleList"/>
    <dgm:cxn modelId="{E27085C3-3F81-48BE-A13D-00C30F4573F0}" type="presParOf" srcId="{96950FFD-B222-41E7-800F-D5B697E64D2B}" destId="{E2EEC98A-EB58-4093-AF3D-D1EDADF10FE1}" srcOrd="3" destOrd="0" presId="urn:microsoft.com/office/officeart/2018/2/layout/IconCircleList"/>
    <dgm:cxn modelId="{0F267C6A-5624-447B-B87C-7ECADC3F5D9E}" type="presParOf" srcId="{099612BC-33F2-46C1-B635-F597D05B6B4C}" destId="{6C09D9C7-E2BE-45D7-AA2E-D84FBFDDB1C5}" srcOrd="7" destOrd="0" presId="urn:microsoft.com/office/officeart/2018/2/layout/IconCircleList"/>
    <dgm:cxn modelId="{42B2086E-24B7-4139-8C90-F5A211970792}" type="presParOf" srcId="{099612BC-33F2-46C1-B635-F597D05B6B4C}" destId="{7314C201-260C-479C-B3ED-2CBECA74F4E3}" srcOrd="8" destOrd="0" presId="urn:microsoft.com/office/officeart/2018/2/layout/IconCircleList"/>
    <dgm:cxn modelId="{65F07579-907A-48B0-91EA-733C0A5B4ED0}" type="presParOf" srcId="{7314C201-260C-479C-B3ED-2CBECA74F4E3}" destId="{2BE9C019-1CC5-4D16-A780-CF40E2B0069C}" srcOrd="0" destOrd="0" presId="urn:microsoft.com/office/officeart/2018/2/layout/IconCircleList"/>
    <dgm:cxn modelId="{D62173D5-78A8-42B9-A7E1-488F0398128C}" type="presParOf" srcId="{7314C201-260C-479C-B3ED-2CBECA74F4E3}" destId="{01477730-DE7F-4249-BE3D-DF09DEDCA0E7}" srcOrd="1" destOrd="0" presId="urn:microsoft.com/office/officeart/2018/2/layout/IconCircleList"/>
    <dgm:cxn modelId="{270C30D1-5C13-4B6B-9270-0D1A2D758321}" type="presParOf" srcId="{7314C201-260C-479C-B3ED-2CBECA74F4E3}" destId="{2C217240-B0DB-4B87-95E9-359B3054AB4E}" srcOrd="2" destOrd="0" presId="urn:microsoft.com/office/officeart/2018/2/layout/IconCircleList"/>
    <dgm:cxn modelId="{02666587-8494-4454-A2FB-8579329C8E22}" type="presParOf" srcId="{7314C201-260C-479C-B3ED-2CBECA74F4E3}" destId="{6736B943-7896-4843-84A4-400CA1C06708}" srcOrd="3" destOrd="0" presId="urn:microsoft.com/office/officeart/2018/2/layout/IconCircleList"/>
    <dgm:cxn modelId="{EA02EB58-E046-486B-BF80-B493B64FDC73}" type="presParOf" srcId="{099612BC-33F2-46C1-B635-F597D05B6B4C}" destId="{13856A0D-6D32-4CE6-B7AB-BF71D14BB4A7}" srcOrd="9" destOrd="0" presId="urn:microsoft.com/office/officeart/2018/2/layout/IconCircleList"/>
    <dgm:cxn modelId="{B6BADAC5-74D4-4B47-A41A-43FFB814C088}" type="presParOf" srcId="{099612BC-33F2-46C1-B635-F597D05B6B4C}" destId="{BF71C9D9-B6F3-4BD5-8083-CD1FCC7079D6}" srcOrd="10" destOrd="0" presId="urn:microsoft.com/office/officeart/2018/2/layout/IconCircleList"/>
    <dgm:cxn modelId="{295AFE85-655A-4C61-81F8-C9841F4CF3D6}" type="presParOf" srcId="{BF71C9D9-B6F3-4BD5-8083-CD1FCC7079D6}" destId="{3E933228-85A6-4F3B-B383-CA54E3BA2B97}" srcOrd="0" destOrd="0" presId="urn:microsoft.com/office/officeart/2018/2/layout/IconCircleList"/>
    <dgm:cxn modelId="{8C366661-09FC-4A65-AF70-2EF150858FE3}" type="presParOf" srcId="{BF71C9D9-B6F3-4BD5-8083-CD1FCC7079D6}" destId="{F6F7069E-B0DE-4EA8-AAAD-0E43597E3CD8}" srcOrd="1" destOrd="0" presId="urn:microsoft.com/office/officeart/2018/2/layout/IconCircleList"/>
    <dgm:cxn modelId="{81FEB817-171A-438F-9E09-B891FF06AA52}" type="presParOf" srcId="{BF71C9D9-B6F3-4BD5-8083-CD1FCC7079D6}" destId="{85C6572A-CB94-4E9E-B052-800F3DE6EA7E}" srcOrd="2" destOrd="0" presId="urn:microsoft.com/office/officeart/2018/2/layout/IconCircleList"/>
    <dgm:cxn modelId="{B0B8DF44-27C2-4E88-A2D2-A1886995399F}" type="presParOf" srcId="{BF71C9D9-B6F3-4BD5-8083-CD1FCC7079D6}" destId="{25DE73D1-610A-4B0C-90AD-A90CB063283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9944B-603C-4D90-A385-31E11C9DDF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98336E-7568-4002-B3FF-B14F0F7F679A}">
      <dgm:prSet/>
      <dgm:spPr/>
      <dgm:t>
        <a:bodyPr/>
        <a:lstStyle/>
        <a:p>
          <a:r>
            <a:rPr lang="en-IN" dirty="0"/>
            <a:t>Enhance Analytical Skills</a:t>
          </a:r>
          <a:endParaRPr lang="en-US" dirty="0"/>
        </a:p>
      </dgm:t>
    </dgm:pt>
    <dgm:pt modelId="{F36A2F24-F284-4333-91BB-E4B73203B2C7}" type="parTrans" cxnId="{A647F383-CF31-4B33-AB89-09C167040ACF}">
      <dgm:prSet/>
      <dgm:spPr/>
      <dgm:t>
        <a:bodyPr/>
        <a:lstStyle/>
        <a:p>
          <a:endParaRPr lang="en-US"/>
        </a:p>
      </dgm:t>
    </dgm:pt>
    <dgm:pt modelId="{27D4ED50-8FA5-4566-83B3-5F353038EBF7}" type="sibTrans" cxnId="{A647F383-CF31-4B33-AB89-09C167040ACF}">
      <dgm:prSet/>
      <dgm:spPr/>
      <dgm:t>
        <a:bodyPr/>
        <a:lstStyle/>
        <a:p>
          <a:endParaRPr lang="en-US"/>
        </a:p>
      </dgm:t>
    </dgm:pt>
    <dgm:pt modelId="{66C70BC1-9619-4DE5-9BE2-B36841C18A1C}">
      <dgm:prSet/>
      <dgm:spPr/>
      <dgm:t>
        <a:bodyPr/>
        <a:lstStyle/>
        <a:p>
          <a:r>
            <a:rPr lang="en-IN" dirty="0"/>
            <a:t>Build a Strong Portfolio</a:t>
          </a:r>
          <a:endParaRPr lang="en-US" dirty="0"/>
        </a:p>
      </dgm:t>
    </dgm:pt>
    <dgm:pt modelId="{FCD4453F-0D33-45C2-A510-482B02632F36}" type="parTrans" cxnId="{EDFE6248-1CFD-40FF-B9EF-BEBF00C52CB2}">
      <dgm:prSet/>
      <dgm:spPr/>
      <dgm:t>
        <a:bodyPr/>
        <a:lstStyle/>
        <a:p>
          <a:endParaRPr lang="en-US"/>
        </a:p>
      </dgm:t>
    </dgm:pt>
    <dgm:pt modelId="{8420ED74-550D-4053-BDB1-731679521A13}" type="sibTrans" cxnId="{EDFE6248-1CFD-40FF-B9EF-BEBF00C52CB2}">
      <dgm:prSet/>
      <dgm:spPr/>
      <dgm:t>
        <a:bodyPr/>
        <a:lstStyle/>
        <a:p>
          <a:endParaRPr lang="en-US"/>
        </a:p>
      </dgm:t>
    </dgm:pt>
    <dgm:pt modelId="{0ECA1B75-5D51-4BAB-957D-322EA6073E24}">
      <dgm:prSet/>
      <dgm:spPr/>
      <dgm:t>
        <a:bodyPr/>
        <a:lstStyle/>
        <a:p>
          <a:r>
            <a:rPr lang="en-US" dirty="0"/>
            <a:t>Job in a good company</a:t>
          </a:r>
        </a:p>
      </dgm:t>
    </dgm:pt>
    <dgm:pt modelId="{944C98CB-028B-4123-94F4-D9DB3821E668}" type="parTrans" cxnId="{22165B07-4C6D-4F46-8036-79F73330A97F}">
      <dgm:prSet/>
      <dgm:spPr/>
      <dgm:t>
        <a:bodyPr/>
        <a:lstStyle/>
        <a:p>
          <a:endParaRPr lang="en-US"/>
        </a:p>
      </dgm:t>
    </dgm:pt>
    <dgm:pt modelId="{AA67C3CD-9A58-421D-A91B-4980CC2DE9ED}" type="sibTrans" cxnId="{22165B07-4C6D-4F46-8036-79F73330A97F}">
      <dgm:prSet/>
      <dgm:spPr/>
      <dgm:t>
        <a:bodyPr/>
        <a:lstStyle/>
        <a:p>
          <a:endParaRPr lang="en-US"/>
        </a:p>
      </dgm:t>
    </dgm:pt>
    <dgm:pt modelId="{A64BA3CC-4210-4F39-B791-AA3E98FF94AF}">
      <dgm:prSet/>
      <dgm:spPr/>
      <dgm:t>
        <a:bodyPr/>
        <a:lstStyle/>
        <a:p>
          <a:r>
            <a:rPr lang="en-US" dirty="0"/>
            <a:t>Gain Proficiency in Visualization Tools</a:t>
          </a:r>
        </a:p>
      </dgm:t>
    </dgm:pt>
    <dgm:pt modelId="{607E110C-136C-4F89-9B24-52DB16926819}" type="parTrans" cxnId="{275A0653-1199-45F6-B6F9-DEE47E38A3A7}">
      <dgm:prSet/>
      <dgm:spPr/>
      <dgm:t>
        <a:bodyPr/>
        <a:lstStyle/>
        <a:p>
          <a:endParaRPr lang="en-US"/>
        </a:p>
      </dgm:t>
    </dgm:pt>
    <dgm:pt modelId="{E06AE452-9459-4596-9845-E4A3DB968267}" type="sibTrans" cxnId="{275A0653-1199-45F6-B6F9-DEE47E38A3A7}">
      <dgm:prSet/>
      <dgm:spPr/>
      <dgm:t>
        <a:bodyPr/>
        <a:lstStyle/>
        <a:p>
          <a:endParaRPr lang="en-US"/>
        </a:p>
      </dgm:t>
    </dgm:pt>
    <dgm:pt modelId="{9BFC564A-4E60-4C62-B53B-E217A0E63CAA}">
      <dgm:prSet/>
      <dgm:spPr/>
      <dgm:t>
        <a:bodyPr/>
        <a:lstStyle/>
        <a:p>
          <a:r>
            <a:rPr lang="en-IN" dirty="0"/>
            <a:t>Understand Business Context</a:t>
          </a:r>
          <a:endParaRPr lang="en-US" dirty="0"/>
        </a:p>
      </dgm:t>
    </dgm:pt>
    <dgm:pt modelId="{8649CE9B-032E-4D8C-A04C-E98BD6884F78}" type="parTrans" cxnId="{75C3BA72-52C4-463D-B9E3-A9AB61EE9B68}">
      <dgm:prSet/>
      <dgm:spPr/>
      <dgm:t>
        <a:bodyPr/>
        <a:lstStyle/>
        <a:p>
          <a:endParaRPr lang="en-US"/>
        </a:p>
      </dgm:t>
    </dgm:pt>
    <dgm:pt modelId="{F3C04597-93DA-470E-890C-48A940422B04}" type="sibTrans" cxnId="{75C3BA72-52C4-463D-B9E3-A9AB61EE9B68}">
      <dgm:prSet/>
      <dgm:spPr/>
      <dgm:t>
        <a:bodyPr/>
        <a:lstStyle/>
        <a:p>
          <a:endParaRPr lang="en-US"/>
        </a:p>
      </dgm:t>
    </dgm:pt>
    <dgm:pt modelId="{CEEE6506-471F-497B-923E-920FA938ACA4}">
      <dgm:prSet/>
      <dgm:spPr/>
      <dgm:t>
        <a:bodyPr/>
        <a:lstStyle/>
        <a:p>
          <a:r>
            <a:rPr lang="en-US" dirty="0"/>
            <a:t>Using more tools </a:t>
          </a:r>
        </a:p>
      </dgm:t>
    </dgm:pt>
    <dgm:pt modelId="{EF08652A-AC0C-4AC7-A61F-4A4C2D412F98}" type="parTrans" cxnId="{1AE0FD19-AAB2-467C-B455-BF3FA3BB218E}">
      <dgm:prSet/>
      <dgm:spPr/>
      <dgm:t>
        <a:bodyPr/>
        <a:lstStyle/>
        <a:p>
          <a:endParaRPr lang="en-US"/>
        </a:p>
      </dgm:t>
    </dgm:pt>
    <dgm:pt modelId="{415A7380-3E29-4BD4-9507-FD6AB5904AE2}" type="sibTrans" cxnId="{1AE0FD19-AAB2-467C-B455-BF3FA3BB218E}">
      <dgm:prSet/>
      <dgm:spPr/>
      <dgm:t>
        <a:bodyPr/>
        <a:lstStyle/>
        <a:p>
          <a:endParaRPr lang="en-US"/>
        </a:p>
      </dgm:t>
    </dgm:pt>
    <dgm:pt modelId="{02C4C11F-793D-428F-9BED-6C6964113796}" type="pres">
      <dgm:prSet presAssocID="{0CA9944B-603C-4D90-A385-31E11C9DDF7F}" presName="root" presStyleCnt="0">
        <dgm:presLayoutVars>
          <dgm:dir/>
          <dgm:resizeHandles val="exact"/>
        </dgm:presLayoutVars>
      </dgm:prSet>
      <dgm:spPr/>
    </dgm:pt>
    <dgm:pt modelId="{0C8FF5DA-B36F-4412-93B5-B52FE47836D4}" type="pres">
      <dgm:prSet presAssocID="{0CA9944B-603C-4D90-A385-31E11C9DDF7F}" presName="container" presStyleCnt="0">
        <dgm:presLayoutVars>
          <dgm:dir/>
          <dgm:resizeHandles val="exact"/>
        </dgm:presLayoutVars>
      </dgm:prSet>
      <dgm:spPr/>
    </dgm:pt>
    <dgm:pt modelId="{0093F214-CFF1-4C9B-8127-0A06DE14650A}" type="pres">
      <dgm:prSet presAssocID="{1798336E-7568-4002-B3FF-B14F0F7F679A}" presName="compNode" presStyleCnt="0"/>
      <dgm:spPr/>
    </dgm:pt>
    <dgm:pt modelId="{8D11BEEA-2E72-479B-8D7E-F13673DF56F1}" type="pres">
      <dgm:prSet presAssocID="{1798336E-7568-4002-B3FF-B14F0F7F679A}" presName="iconBgRect" presStyleLbl="bgShp" presStyleIdx="0" presStyleCnt="6"/>
      <dgm:spPr/>
    </dgm:pt>
    <dgm:pt modelId="{B53370D5-1AFC-43E6-A76C-299294ADD999}" type="pres">
      <dgm:prSet presAssocID="{1798336E-7568-4002-B3FF-B14F0F7F679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E6075876-2D37-469B-97B0-41DE1A96226A}" type="pres">
      <dgm:prSet presAssocID="{1798336E-7568-4002-B3FF-B14F0F7F679A}" presName="spaceRect" presStyleCnt="0"/>
      <dgm:spPr/>
    </dgm:pt>
    <dgm:pt modelId="{B2837F92-C618-475B-A933-D3E4BDCE2C1A}" type="pres">
      <dgm:prSet presAssocID="{1798336E-7568-4002-B3FF-B14F0F7F679A}" presName="textRect" presStyleLbl="revTx" presStyleIdx="0" presStyleCnt="6">
        <dgm:presLayoutVars>
          <dgm:chMax val="1"/>
          <dgm:chPref val="1"/>
        </dgm:presLayoutVars>
      </dgm:prSet>
      <dgm:spPr/>
    </dgm:pt>
    <dgm:pt modelId="{84C98A36-6E91-4E74-B4BC-D765E43E2A9F}" type="pres">
      <dgm:prSet presAssocID="{27D4ED50-8FA5-4566-83B3-5F353038EBF7}" presName="sibTrans" presStyleLbl="sibTrans2D1" presStyleIdx="0" presStyleCnt="0"/>
      <dgm:spPr/>
    </dgm:pt>
    <dgm:pt modelId="{E663C05C-F9B2-4F33-96CC-AEA9A0CB12E6}" type="pres">
      <dgm:prSet presAssocID="{66C70BC1-9619-4DE5-9BE2-B36841C18A1C}" presName="compNode" presStyleCnt="0"/>
      <dgm:spPr/>
    </dgm:pt>
    <dgm:pt modelId="{BC98C1D6-1F96-4E63-9212-58B471D35C0C}" type="pres">
      <dgm:prSet presAssocID="{66C70BC1-9619-4DE5-9BE2-B36841C18A1C}" presName="iconBgRect" presStyleLbl="bgShp" presStyleIdx="1" presStyleCnt="6"/>
      <dgm:spPr/>
    </dgm:pt>
    <dgm:pt modelId="{E50C400B-6C05-43E9-B55D-76682D45C06F}" type="pres">
      <dgm:prSet presAssocID="{66C70BC1-9619-4DE5-9BE2-B36841C18A1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86BF91B-2084-4A6F-B41C-B489C62EBDA2}" type="pres">
      <dgm:prSet presAssocID="{66C70BC1-9619-4DE5-9BE2-B36841C18A1C}" presName="spaceRect" presStyleCnt="0"/>
      <dgm:spPr/>
    </dgm:pt>
    <dgm:pt modelId="{2A8D1430-0204-4DEF-8D8D-93F99B7AC4A2}" type="pres">
      <dgm:prSet presAssocID="{66C70BC1-9619-4DE5-9BE2-B36841C18A1C}" presName="textRect" presStyleLbl="revTx" presStyleIdx="1" presStyleCnt="6">
        <dgm:presLayoutVars>
          <dgm:chMax val="1"/>
          <dgm:chPref val="1"/>
        </dgm:presLayoutVars>
      </dgm:prSet>
      <dgm:spPr/>
    </dgm:pt>
    <dgm:pt modelId="{FF2E6DAC-F4A4-4072-ADD3-422A82CB3592}" type="pres">
      <dgm:prSet presAssocID="{8420ED74-550D-4053-BDB1-731679521A13}" presName="sibTrans" presStyleLbl="sibTrans2D1" presStyleIdx="0" presStyleCnt="0"/>
      <dgm:spPr/>
    </dgm:pt>
    <dgm:pt modelId="{6022FC88-1C42-4B5E-90DE-6F7F34E22ED4}" type="pres">
      <dgm:prSet presAssocID="{0ECA1B75-5D51-4BAB-957D-322EA6073E24}" presName="compNode" presStyleCnt="0"/>
      <dgm:spPr/>
    </dgm:pt>
    <dgm:pt modelId="{8C7F780A-182B-40AC-A204-05FECF4AA2B0}" type="pres">
      <dgm:prSet presAssocID="{0ECA1B75-5D51-4BAB-957D-322EA6073E24}" presName="iconBgRect" presStyleLbl="bgShp" presStyleIdx="2" presStyleCnt="6"/>
      <dgm:spPr/>
    </dgm:pt>
    <dgm:pt modelId="{33338EEE-3CA4-4CF0-AB54-2DBD665C4FBC}" type="pres">
      <dgm:prSet presAssocID="{0ECA1B75-5D51-4BAB-957D-322EA6073E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03CAB73-9235-4E2B-BA3E-9B3936990B48}" type="pres">
      <dgm:prSet presAssocID="{0ECA1B75-5D51-4BAB-957D-322EA6073E24}" presName="spaceRect" presStyleCnt="0"/>
      <dgm:spPr/>
    </dgm:pt>
    <dgm:pt modelId="{7669F04D-2B3E-4E2D-81F6-8053552D4CC6}" type="pres">
      <dgm:prSet presAssocID="{0ECA1B75-5D51-4BAB-957D-322EA6073E24}" presName="textRect" presStyleLbl="revTx" presStyleIdx="2" presStyleCnt="6">
        <dgm:presLayoutVars>
          <dgm:chMax val="1"/>
          <dgm:chPref val="1"/>
        </dgm:presLayoutVars>
      </dgm:prSet>
      <dgm:spPr/>
    </dgm:pt>
    <dgm:pt modelId="{4BA25B31-A0A6-4ED8-9A02-37ABC22DABA8}" type="pres">
      <dgm:prSet presAssocID="{AA67C3CD-9A58-421D-A91B-4980CC2DE9ED}" presName="sibTrans" presStyleLbl="sibTrans2D1" presStyleIdx="0" presStyleCnt="0"/>
      <dgm:spPr/>
    </dgm:pt>
    <dgm:pt modelId="{0E1F0B6B-C3A5-4D1D-94E6-145C15A3C272}" type="pres">
      <dgm:prSet presAssocID="{A64BA3CC-4210-4F39-B791-AA3E98FF94AF}" presName="compNode" presStyleCnt="0"/>
      <dgm:spPr/>
    </dgm:pt>
    <dgm:pt modelId="{453D4B27-0600-4664-9A79-B74DE75B3112}" type="pres">
      <dgm:prSet presAssocID="{A64BA3CC-4210-4F39-B791-AA3E98FF94AF}" presName="iconBgRect" presStyleLbl="bgShp" presStyleIdx="3" presStyleCnt="6"/>
      <dgm:spPr/>
    </dgm:pt>
    <dgm:pt modelId="{B7996B51-E181-44D0-B116-076E2266B487}" type="pres">
      <dgm:prSet presAssocID="{A64BA3CC-4210-4F39-B791-AA3E98FF94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639196-38BE-497D-B605-CDEC488B8CDA}" type="pres">
      <dgm:prSet presAssocID="{A64BA3CC-4210-4F39-B791-AA3E98FF94AF}" presName="spaceRect" presStyleCnt="0"/>
      <dgm:spPr/>
    </dgm:pt>
    <dgm:pt modelId="{5831DFC1-06DC-4A93-B765-7B1E68D5053E}" type="pres">
      <dgm:prSet presAssocID="{A64BA3CC-4210-4F39-B791-AA3E98FF94AF}" presName="textRect" presStyleLbl="revTx" presStyleIdx="3" presStyleCnt="6">
        <dgm:presLayoutVars>
          <dgm:chMax val="1"/>
          <dgm:chPref val="1"/>
        </dgm:presLayoutVars>
      </dgm:prSet>
      <dgm:spPr/>
    </dgm:pt>
    <dgm:pt modelId="{EED25C2B-DB77-4A08-9826-C71EA1882602}" type="pres">
      <dgm:prSet presAssocID="{E06AE452-9459-4596-9845-E4A3DB968267}" presName="sibTrans" presStyleLbl="sibTrans2D1" presStyleIdx="0" presStyleCnt="0"/>
      <dgm:spPr/>
    </dgm:pt>
    <dgm:pt modelId="{8013C1B5-1432-415D-A81E-D19D77041334}" type="pres">
      <dgm:prSet presAssocID="{9BFC564A-4E60-4C62-B53B-E217A0E63CAA}" presName="compNode" presStyleCnt="0"/>
      <dgm:spPr/>
    </dgm:pt>
    <dgm:pt modelId="{3D00B877-29A9-458E-B4CE-05D23B59EA69}" type="pres">
      <dgm:prSet presAssocID="{9BFC564A-4E60-4C62-B53B-E217A0E63CAA}" presName="iconBgRect" presStyleLbl="bgShp" presStyleIdx="4" presStyleCnt="6"/>
      <dgm:spPr/>
    </dgm:pt>
    <dgm:pt modelId="{89E9F401-8685-43CF-B3EC-E9CC3F319247}" type="pres">
      <dgm:prSet presAssocID="{9BFC564A-4E60-4C62-B53B-E217A0E63C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26DBE2-5DA8-4556-AA34-94F7EED49035}" type="pres">
      <dgm:prSet presAssocID="{9BFC564A-4E60-4C62-B53B-E217A0E63CAA}" presName="spaceRect" presStyleCnt="0"/>
      <dgm:spPr/>
    </dgm:pt>
    <dgm:pt modelId="{FBC5799C-079F-4A2F-8C01-1AE9AAC60F68}" type="pres">
      <dgm:prSet presAssocID="{9BFC564A-4E60-4C62-B53B-E217A0E63CAA}" presName="textRect" presStyleLbl="revTx" presStyleIdx="4" presStyleCnt="6">
        <dgm:presLayoutVars>
          <dgm:chMax val="1"/>
          <dgm:chPref val="1"/>
        </dgm:presLayoutVars>
      </dgm:prSet>
      <dgm:spPr/>
    </dgm:pt>
    <dgm:pt modelId="{2723BF56-09EF-4A57-8A01-25B5CFC69ED5}" type="pres">
      <dgm:prSet presAssocID="{F3C04597-93DA-470E-890C-48A940422B04}" presName="sibTrans" presStyleLbl="sibTrans2D1" presStyleIdx="0" presStyleCnt="0"/>
      <dgm:spPr/>
    </dgm:pt>
    <dgm:pt modelId="{845BF8DC-E3CD-44AC-84EA-F07416C97A7A}" type="pres">
      <dgm:prSet presAssocID="{CEEE6506-471F-497B-923E-920FA938ACA4}" presName="compNode" presStyleCnt="0"/>
      <dgm:spPr/>
    </dgm:pt>
    <dgm:pt modelId="{E919D50C-24C3-4A37-932D-A3A8034FC2C9}" type="pres">
      <dgm:prSet presAssocID="{CEEE6506-471F-497B-923E-920FA938ACA4}" presName="iconBgRect" presStyleLbl="bgShp" presStyleIdx="5" presStyleCnt="6"/>
      <dgm:spPr/>
    </dgm:pt>
    <dgm:pt modelId="{20C0C8B1-0E98-4FF7-B2F5-1C9FF0780641}" type="pres">
      <dgm:prSet presAssocID="{CEEE6506-471F-497B-923E-920FA938AC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D578A8-7FF6-4630-A6FB-243D5CF9DFB7}" type="pres">
      <dgm:prSet presAssocID="{CEEE6506-471F-497B-923E-920FA938ACA4}" presName="spaceRect" presStyleCnt="0"/>
      <dgm:spPr/>
    </dgm:pt>
    <dgm:pt modelId="{A4741F72-45C3-4A71-9F6A-4520EC234CBE}" type="pres">
      <dgm:prSet presAssocID="{CEEE6506-471F-497B-923E-920FA938ACA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2165B07-4C6D-4F46-8036-79F73330A97F}" srcId="{0CA9944B-603C-4D90-A385-31E11C9DDF7F}" destId="{0ECA1B75-5D51-4BAB-957D-322EA6073E24}" srcOrd="2" destOrd="0" parTransId="{944C98CB-028B-4123-94F4-D9DB3821E668}" sibTransId="{AA67C3CD-9A58-421D-A91B-4980CC2DE9ED}"/>
    <dgm:cxn modelId="{0D6A6D08-3E10-47AB-8D7A-99500EAAD06F}" type="presOf" srcId="{CEEE6506-471F-497B-923E-920FA938ACA4}" destId="{A4741F72-45C3-4A71-9F6A-4520EC234CBE}" srcOrd="0" destOrd="0" presId="urn:microsoft.com/office/officeart/2018/2/layout/IconCircleList"/>
    <dgm:cxn modelId="{05D5F711-496A-46AA-ACCB-F0EAF427F15A}" type="presOf" srcId="{27D4ED50-8FA5-4566-83B3-5F353038EBF7}" destId="{84C98A36-6E91-4E74-B4BC-D765E43E2A9F}" srcOrd="0" destOrd="0" presId="urn:microsoft.com/office/officeart/2018/2/layout/IconCircleList"/>
    <dgm:cxn modelId="{A29B8413-3D03-414E-8614-02A3D464990D}" type="presOf" srcId="{9BFC564A-4E60-4C62-B53B-E217A0E63CAA}" destId="{FBC5799C-079F-4A2F-8C01-1AE9AAC60F68}" srcOrd="0" destOrd="0" presId="urn:microsoft.com/office/officeart/2018/2/layout/IconCircleList"/>
    <dgm:cxn modelId="{1AE0FD19-AAB2-467C-B455-BF3FA3BB218E}" srcId="{0CA9944B-603C-4D90-A385-31E11C9DDF7F}" destId="{CEEE6506-471F-497B-923E-920FA938ACA4}" srcOrd="5" destOrd="0" parTransId="{EF08652A-AC0C-4AC7-A61F-4A4C2D412F98}" sibTransId="{415A7380-3E29-4BD4-9507-FD6AB5904AE2}"/>
    <dgm:cxn modelId="{B3A1935D-DB83-4BFA-87BC-AAED5B8493C9}" type="presOf" srcId="{F3C04597-93DA-470E-890C-48A940422B04}" destId="{2723BF56-09EF-4A57-8A01-25B5CFC69ED5}" srcOrd="0" destOrd="0" presId="urn:microsoft.com/office/officeart/2018/2/layout/IconCircleList"/>
    <dgm:cxn modelId="{C1538541-D082-40E9-9792-8E2B5F77D34F}" type="presOf" srcId="{66C70BC1-9619-4DE5-9BE2-B36841C18A1C}" destId="{2A8D1430-0204-4DEF-8D8D-93F99B7AC4A2}" srcOrd="0" destOrd="0" presId="urn:microsoft.com/office/officeart/2018/2/layout/IconCircleList"/>
    <dgm:cxn modelId="{7CCBAA62-7687-4A6B-85E1-AC139B60AA47}" type="presOf" srcId="{E06AE452-9459-4596-9845-E4A3DB968267}" destId="{EED25C2B-DB77-4A08-9826-C71EA1882602}" srcOrd="0" destOrd="0" presId="urn:microsoft.com/office/officeart/2018/2/layout/IconCircleList"/>
    <dgm:cxn modelId="{85FBB543-BDD2-4029-BC70-EC31773F2DE0}" type="presOf" srcId="{8420ED74-550D-4053-BDB1-731679521A13}" destId="{FF2E6DAC-F4A4-4072-ADD3-422A82CB3592}" srcOrd="0" destOrd="0" presId="urn:microsoft.com/office/officeart/2018/2/layout/IconCircleList"/>
    <dgm:cxn modelId="{EDFE6248-1CFD-40FF-B9EF-BEBF00C52CB2}" srcId="{0CA9944B-603C-4D90-A385-31E11C9DDF7F}" destId="{66C70BC1-9619-4DE5-9BE2-B36841C18A1C}" srcOrd="1" destOrd="0" parTransId="{FCD4453F-0D33-45C2-A510-482B02632F36}" sibTransId="{8420ED74-550D-4053-BDB1-731679521A13}"/>
    <dgm:cxn modelId="{9F16044A-5669-4CAC-9FEA-17559882A12C}" type="presOf" srcId="{0CA9944B-603C-4D90-A385-31E11C9DDF7F}" destId="{02C4C11F-793D-428F-9BED-6C6964113796}" srcOrd="0" destOrd="0" presId="urn:microsoft.com/office/officeart/2018/2/layout/IconCircleList"/>
    <dgm:cxn modelId="{7C4C6150-3973-4B81-AF14-E2FF359CB906}" type="presOf" srcId="{AA67C3CD-9A58-421D-A91B-4980CC2DE9ED}" destId="{4BA25B31-A0A6-4ED8-9A02-37ABC22DABA8}" srcOrd="0" destOrd="0" presId="urn:microsoft.com/office/officeart/2018/2/layout/IconCircleList"/>
    <dgm:cxn modelId="{75C3BA72-52C4-463D-B9E3-A9AB61EE9B68}" srcId="{0CA9944B-603C-4D90-A385-31E11C9DDF7F}" destId="{9BFC564A-4E60-4C62-B53B-E217A0E63CAA}" srcOrd="4" destOrd="0" parTransId="{8649CE9B-032E-4D8C-A04C-E98BD6884F78}" sibTransId="{F3C04597-93DA-470E-890C-48A940422B04}"/>
    <dgm:cxn modelId="{275A0653-1199-45F6-B6F9-DEE47E38A3A7}" srcId="{0CA9944B-603C-4D90-A385-31E11C9DDF7F}" destId="{A64BA3CC-4210-4F39-B791-AA3E98FF94AF}" srcOrd="3" destOrd="0" parTransId="{607E110C-136C-4F89-9B24-52DB16926819}" sibTransId="{E06AE452-9459-4596-9845-E4A3DB968267}"/>
    <dgm:cxn modelId="{6FD9E47C-5C79-478A-A5DA-26214D4251E8}" type="presOf" srcId="{1798336E-7568-4002-B3FF-B14F0F7F679A}" destId="{B2837F92-C618-475B-A933-D3E4BDCE2C1A}" srcOrd="0" destOrd="0" presId="urn:microsoft.com/office/officeart/2018/2/layout/IconCircleList"/>
    <dgm:cxn modelId="{A647F383-CF31-4B33-AB89-09C167040ACF}" srcId="{0CA9944B-603C-4D90-A385-31E11C9DDF7F}" destId="{1798336E-7568-4002-B3FF-B14F0F7F679A}" srcOrd="0" destOrd="0" parTransId="{F36A2F24-F284-4333-91BB-E4B73203B2C7}" sibTransId="{27D4ED50-8FA5-4566-83B3-5F353038EBF7}"/>
    <dgm:cxn modelId="{BCA132B0-D09C-40F4-806A-15C71400D09F}" type="presOf" srcId="{A64BA3CC-4210-4F39-B791-AA3E98FF94AF}" destId="{5831DFC1-06DC-4A93-B765-7B1E68D5053E}" srcOrd="0" destOrd="0" presId="urn:microsoft.com/office/officeart/2018/2/layout/IconCircleList"/>
    <dgm:cxn modelId="{F9F8D3D6-A3F0-4157-9B37-4FADCDEABB7E}" type="presOf" srcId="{0ECA1B75-5D51-4BAB-957D-322EA6073E24}" destId="{7669F04D-2B3E-4E2D-81F6-8053552D4CC6}" srcOrd="0" destOrd="0" presId="urn:microsoft.com/office/officeart/2018/2/layout/IconCircleList"/>
    <dgm:cxn modelId="{6F92533B-9071-4EFB-A49A-C4B12FE25BA9}" type="presParOf" srcId="{02C4C11F-793D-428F-9BED-6C6964113796}" destId="{0C8FF5DA-B36F-4412-93B5-B52FE47836D4}" srcOrd="0" destOrd="0" presId="urn:microsoft.com/office/officeart/2018/2/layout/IconCircleList"/>
    <dgm:cxn modelId="{3DCE4170-AD95-4FCC-9093-5BD2C735EF61}" type="presParOf" srcId="{0C8FF5DA-B36F-4412-93B5-B52FE47836D4}" destId="{0093F214-CFF1-4C9B-8127-0A06DE14650A}" srcOrd="0" destOrd="0" presId="urn:microsoft.com/office/officeart/2018/2/layout/IconCircleList"/>
    <dgm:cxn modelId="{6EAEB6E2-3473-4FB0-BCF9-41483CBF91F0}" type="presParOf" srcId="{0093F214-CFF1-4C9B-8127-0A06DE14650A}" destId="{8D11BEEA-2E72-479B-8D7E-F13673DF56F1}" srcOrd="0" destOrd="0" presId="urn:microsoft.com/office/officeart/2018/2/layout/IconCircleList"/>
    <dgm:cxn modelId="{1EFD7B63-798A-40A8-908F-C410E2D62AEF}" type="presParOf" srcId="{0093F214-CFF1-4C9B-8127-0A06DE14650A}" destId="{B53370D5-1AFC-43E6-A76C-299294ADD999}" srcOrd="1" destOrd="0" presId="urn:microsoft.com/office/officeart/2018/2/layout/IconCircleList"/>
    <dgm:cxn modelId="{7E34D68D-3C2B-4BA6-AFBB-98B9212DA604}" type="presParOf" srcId="{0093F214-CFF1-4C9B-8127-0A06DE14650A}" destId="{E6075876-2D37-469B-97B0-41DE1A96226A}" srcOrd="2" destOrd="0" presId="urn:microsoft.com/office/officeart/2018/2/layout/IconCircleList"/>
    <dgm:cxn modelId="{0FBAA633-53AE-4F56-B6F6-65EF61F88F96}" type="presParOf" srcId="{0093F214-CFF1-4C9B-8127-0A06DE14650A}" destId="{B2837F92-C618-475B-A933-D3E4BDCE2C1A}" srcOrd="3" destOrd="0" presId="urn:microsoft.com/office/officeart/2018/2/layout/IconCircleList"/>
    <dgm:cxn modelId="{263BFF5D-6F19-41E6-9322-3BF51669FEA6}" type="presParOf" srcId="{0C8FF5DA-B36F-4412-93B5-B52FE47836D4}" destId="{84C98A36-6E91-4E74-B4BC-D765E43E2A9F}" srcOrd="1" destOrd="0" presId="urn:microsoft.com/office/officeart/2018/2/layout/IconCircleList"/>
    <dgm:cxn modelId="{263DF732-1CC7-4790-9FF3-A789B437F931}" type="presParOf" srcId="{0C8FF5DA-B36F-4412-93B5-B52FE47836D4}" destId="{E663C05C-F9B2-4F33-96CC-AEA9A0CB12E6}" srcOrd="2" destOrd="0" presId="urn:microsoft.com/office/officeart/2018/2/layout/IconCircleList"/>
    <dgm:cxn modelId="{168880FC-6B52-491D-ADAE-0A775A38F6BF}" type="presParOf" srcId="{E663C05C-F9B2-4F33-96CC-AEA9A0CB12E6}" destId="{BC98C1D6-1F96-4E63-9212-58B471D35C0C}" srcOrd="0" destOrd="0" presId="urn:microsoft.com/office/officeart/2018/2/layout/IconCircleList"/>
    <dgm:cxn modelId="{64822B4D-80E7-4E80-AA0E-890D0EACB82B}" type="presParOf" srcId="{E663C05C-F9B2-4F33-96CC-AEA9A0CB12E6}" destId="{E50C400B-6C05-43E9-B55D-76682D45C06F}" srcOrd="1" destOrd="0" presId="urn:microsoft.com/office/officeart/2018/2/layout/IconCircleList"/>
    <dgm:cxn modelId="{9FE7DABF-5246-4BEB-90DF-000B13A43BE8}" type="presParOf" srcId="{E663C05C-F9B2-4F33-96CC-AEA9A0CB12E6}" destId="{486BF91B-2084-4A6F-B41C-B489C62EBDA2}" srcOrd="2" destOrd="0" presId="urn:microsoft.com/office/officeart/2018/2/layout/IconCircleList"/>
    <dgm:cxn modelId="{EE6797B4-FCFF-462B-A7F4-5E4663F40D21}" type="presParOf" srcId="{E663C05C-F9B2-4F33-96CC-AEA9A0CB12E6}" destId="{2A8D1430-0204-4DEF-8D8D-93F99B7AC4A2}" srcOrd="3" destOrd="0" presId="urn:microsoft.com/office/officeart/2018/2/layout/IconCircleList"/>
    <dgm:cxn modelId="{537F6CA6-1569-49F1-90EA-23A2C2434B16}" type="presParOf" srcId="{0C8FF5DA-B36F-4412-93B5-B52FE47836D4}" destId="{FF2E6DAC-F4A4-4072-ADD3-422A82CB3592}" srcOrd="3" destOrd="0" presId="urn:microsoft.com/office/officeart/2018/2/layout/IconCircleList"/>
    <dgm:cxn modelId="{78080F71-3D63-42D0-950B-2A0CD0B2CC6E}" type="presParOf" srcId="{0C8FF5DA-B36F-4412-93B5-B52FE47836D4}" destId="{6022FC88-1C42-4B5E-90DE-6F7F34E22ED4}" srcOrd="4" destOrd="0" presId="urn:microsoft.com/office/officeart/2018/2/layout/IconCircleList"/>
    <dgm:cxn modelId="{E168DC69-ED7F-4293-AEB8-2666ECC5F610}" type="presParOf" srcId="{6022FC88-1C42-4B5E-90DE-6F7F34E22ED4}" destId="{8C7F780A-182B-40AC-A204-05FECF4AA2B0}" srcOrd="0" destOrd="0" presId="urn:microsoft.com/office/officeart/2018/2/layout/IconCircleList"/>
    <dgm:cxn modelId="{33341B54-426A-4350-9E52-758E1F35AA58}" type="presParOf" srcId="{6022FC88-1C42-4B5E-90DE-6F7F34E22ED4}" destId="{33338EEE-3CA4-4CF0-AB54-2DBD665C4FBC}" srcOrd="1" destOrd="0" presId="urn:microsoft.com/office/officeart/2018/2/layout/IconCircleList"/>
    <dgm:cxn modelId="{C8F8E075-13A5-46AB-BC5C-126CD4FF68B6}" type="presParOf" srcId="{6022FC88-1C42-4B5E-90DE-6F7F34E22ED4}" destId="{303CAB73-9235-4E2B-BA3E-9B3936990B48}" srcOrd="2" destOrd="0" presId="urn:microsoft.com/office/officeart/2018/2/layout/IconCircleList"/>
    <dgm:cxn modelId="{D428BA73-6D2B-456A-9928-591769AAFCBC}" type="presParOf" srcId="{6022FC88-1C42-4B5E-90DE-6F7F34E22ED4}" destId="{7669F04D-2B3E-4E2D-81F6-8053552D4CC6}" srcOrd="3" destOrd="0" presId="urn:microsoft.com/office/officeart/2018/2/layout/IconCircleList"/>
    <dgm:cxn modelId="{ED3904EF-40D7-4599-8208-7B8C1C9068BD}" type="presParOf" srcId="{0C8FF5DA-B36F-4412-93B5-B52FE47836D4}" destId="{4BA25B31-A0A6-4ED8-9A02-37ABC22DABA8}" srcOrd="5" destOrd="0" presId="urn:microsoft.com/office/officeart/2018/2/layout/IconCircleList"/>
    <dgm:cxn modelId="{37F06EC7-1CDE-437A-8535-B33D86712147}" type="presParOf" srcId="{0C8FF5DA-B36F-4412-93B5-B52FE47836D4}" destId="{0E1F0B6B-C3A5-4D1D-94E6-145C15A3C272}" srcOrd="6" destOrd="0" presId="urn:microsoft.com/office/officeart/2018/2/layout/IconCircleList"/>
    <dgm:cxn modelId="{6D4CDF1F-B812-4913-BEB9-F199C71DEE20}" type="presParOf" srcId="{0E1F0B6B-C3A5-4D1D-94E6-145C15A3C272}" destId="{453D4B27-0600-4664-9A79-B74DE75B3112}" srcOrd="0" destOrd="0" presId="urn:microsoft.com/office/officeart/2018/2/layout/IconCircleList"/>
    <dgm:cxn modelId="{686C140C-34CC-437F-8A27-F05CFFD34C77}" type="presParOf" srcId="{0E1F0B6B-C3A5-4D1D-94E6-145C15A3C272}" destId="{B7996B51-E181-44D0-B116-076E2266B487}" srcOrd="1" destOrd="0" presId="urn:microsoft.com/office/officeart/2018/2/layout/IconCircleList"/>
    <dgm:cxn modelId="{70651D30-37F5-4052-B56C-3DFBD3FCA909}" type="presParOf" srcId="{0E1F0B6B-C3A5-4D1D-94E6-145C15A3C272}" destId="{D5639196-38BE-497D-B605-CDEC488B8CDA}" srcOrd="2" destOrd="0" presId="urn:microsoft.com/office/officeart/2018/2/layout/IconCircleList"/>
    <dgm:cxn modelId="{A9D6CAD9-64DB-45A8-9ECD-6E02F51D1FD2}" type="presParOf" srcId="{0E1F0B6B-C3A5-4D1D-94E6-145C15A3C272}" destId="{5831DFC1-06DC-4A93-B765-7B1E68D5053E}" srcOrd="3" destOrd="0" presId="urn:microsoft.com/office/officeart/2018/2/layout/IconCircleList"/>
    <dgm:cxn modelId="{049C1BAA-F8B9-4627-B219-987AA7F31A87}" type="presParOf" srcId="{0C8FF5DA-B36F-4412-93B5-B52FE47836D4}" destId="{EED25C2B-DB77-4A08-9826-C71EA1882602}" srcOrd="7" destOrd="0" presId="urn:microsoft.com/office/officeart/2018/2/layout/IconCircleList"/>
    <dgm:cxn modelId="{D120CD08-1144-49BA-A84D-EA5FB65A4D8E}" type="presParOf" srcId="{0C8FF5DA-B36F-4412-93B5-B52FE47836D4}" destId="{8013C1B5-1432-415D-A81E-D19D77041334}" srcOrd="8" destOrd="0" presId="urn:microsoft.com/office/officeart/2018/2/layout/IconCircleList"/>
    <dgm:cxn modelId="{1DFEE819-0320-4FDD-B501-60EB0E8F8C6A}" type="presParOf" srcId="{8013C1B5-1432-415D-A81E-D19D77041334}" destId="{3D00B877-29A9-458E-B4CE-05D23B59EA69}" srcOrd="0" destOrd="0" presId="urn:microsoft.com/office/officeart/2018/2/layout/IconCircleList"/>
    <dgm:cxn modelId="{CE6FDFEF-9C86-43BA-9C14-B0B515F2BA76}" type="presParOf" srcId="{8013C1B5-1432-415D-A81E-D19D77041334}" destId="{89E9F401-8685-43CF-B3EC-E9CC3F319247}" srcOrd="1" destOrd="0" presId="urn:microsoft.com/office/officeart/2018/2/layout/IconCircleList"/>
    <dgm:cxn modelId="{DF2BB02B-8887-4E4C-9CB0-CB35AFB9120F}" type="presParOf" srcId="{8013C1B5-1432-415D-A81E-D19D77041334}" destId="{D826DBE2-5DA8-4556-AA34-94F7EED49035}" srcOrd="2" destOrd="0" presId="urn:microsoft.com/office/officeart/2018/2/layout/IconCircleList"/>
    <dgm:cxn modelId="{463E1DF3-01A3-4527-A629-AE69E1C40DFA}" type="presParOf" srcId="{8013C1B5-1432-415D-A81E-D19D77041334}" destId="{FBC5799C-079F-4A2F-8C01-1AE9AAC60F68}" srcOrd="3" destOrd="0" presId="urn:microsoft.com/office/officeart/2018/2/layout/IconCircleList"/>
    <dgm:cxn modelId="{62D081B8-911B-40AF-8259-992893B17E91}" type="presParOf" srcId="{0C8FF5DA-B36F-4412-93B5-B52FE47836D4}" destId="{2723BF56-09EF-4A57-8A01-25B5CFC69ED5}" srcOrd="9" destOrd="0" presId="urn:microsoft.com/office/officeart/2018/2/layout/IconCircleList"/>
    <dgm:cxn modelId="{4F853EB9-8086-4DB7-B9C9-624427AE8609}" type="presParOf" srcId="{0C8FF5DA-B36F-4412-93B5-B52FE47836D4}" destId="{845BF8DC-E3CD-44AC-84EA-F07416C97A7A}" srcOrd="10" destOrd="0" presId="urn:microsoft.com/office/officeart/2018/2/layout/IconCircleList"/>
    <dgm:cxn modelId="{694C2A74-7953-4CF4-8F8A-EFC1208327F6}" type="presParOf" srcId="{845BF8DC-E3CD-44AC-84EA-F07416C97A7A}" destId="{E919D50C-24C3-4A37-932D-A3A8034FC2C9}" srcOrd="0" destOrd="0" presId="urn:microsoft.com/office/officeart/2018/2/layout/IconCircleList"/>
    <dgm:cxn modelId="{D47C8ABB-81AD-4AAC-9671-0D9301F78630}" type="presParOf" srcId="{845BF8DC-E3CD-44AC-84EA-F07416C97A7A}" destId="{20C0C8B1-0E98-4FF7-B2F5-1C9FF0780641}" srcOrd="1" destOrd="0" presId="urn:microsoft.com/office/officeart/2018/2/layout/IconCircleList"/>
    <dgm:cxn modelId="{36A50884-6CB3-4AA0-9B7B-DB60AB8B187D}" type="presParOf" srcId="{845BF8DC-E3CD-44AC-84EA-F07416C97A7A}" destId="{55D578A8-7FF6-4630-A6FB-243D5CF9DFB7}" srcOrd="2" destOrd="0" presId="urn:microsoft.com/office/officeart/2018/2/layout/IconCircleList"/>
    <dgm:cxn modelId="{55E356C9-934A-406E-8DC5-83E1A6DFECEE}" type="presParOf" srcId="{845BF8DC-E3CD-44AC-84EA-F07416C97A7A}" destId="{A4741F72-45C3-4A71-9F6A-4520EC234C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E2F9E-AAC2-48CE-AF75-83601E89F824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4B270-FD21-490A-B637-8AD0E310F6F9}">
      <dgm:prSet/>
      <dgm:spPr/>
      <dgm:t>
        <a:bodyPr/>
        <a:lstStyle/>
        <a:p>
          <a:r>
            <a:rPr lang="en-US" dirty="0"/>
            <a:t>Develop Expertise in Machine Learning and AI</a:t>
          </a:r>
        </a:p>
      </dgm:t>
    </dgm:pt>
    <dgm:pt modelId="{80DCDAE9-628A-4FA4-BFD4-62E2C1F88C73}" type="parTrans" cxnId="{A5634A15-D0A2-49A1-BA81-6F0311B7A943}">
      <dgm:prSet/>
      <dgm:spPr/>
      <dgm:t>
        <a:bodyPr/>
        <a:lstStyle/>
        <a:p>
          <a:endParaRPr lang="en-US"/>
        </a:p>
      </dgm:t>
    </dgm:pt>
    <dgm:pt modelId="{093BD9D9-B445-4C81-B0BB-8F679B41F008}" type="sibTrans" cxnId="{A5634A15-D0A2-49A1-BA81-6F0311B7A943}">
      <dgm:prSet/>
      <dgm:spPr/>
      <dgm:t>
        <a:bodyPr/>
        <a:lstStyle/>
        <a:p>
          <a:endParaRPr lang="en-US"/>
        </a:p>
      </dgm:t>
    </dgm:pt>
    <dgm:pt modelId="{3055A7A2-7CAF-4699-A2C6-811018C61BE4}">
      <dgm:prSet/>
      <dgm:spPr/>
      <dgm:t>
        <a:bodyPr/>
        <a:lstStyle/>
        <a:p>
          <a:r>
            <a:rPr lang="en-IN" dirty="0"/>
            <a:t>Specialize in a Domain</a:t>
          </a:r>
          <a:endParaRPr lang="en-US" dirty="0"/>
        </a:p>
      </dgm:t>
    </dgm:pt>
    <dgm:pt modelId="{FF6F5712-6D2F-4562-BB2E-2FE6FCDB3D0E}" type="parTrans" cxnId="{C7AA7CAF-6F30-4FAC-A63C-98F878AD5229}">
      <dgm:prSet/>
      <dgm:spPr/>
      <dgm:t>
        <a:bodyPr/>
        <a:lstStyle/>
        <a:p>
          <a:endParaRPr lang="en-US"/>
        </a:p>
      </dgm:t>
    </dgm:pt>
    <dgm:pt modelId="{1293D31A-AA25-4768-A0F3-CCE58FE4B89F}" type="sibTrans" cxnId="{C7AA7CAF-6F30-4FAC-A63C-98F878AD5229}">
      <dgm:prSet/>
      <dgm:spPr/>
      <dgm:t>
        <a:bodyPr/>
        <a:lstStyle/>
        <a:p>
          <a:endParaRPr lang="en-US"/>
        </a:p>
      </dgm:t>
    </dgm:pt>
    <dgm:pt modelId="{96189E1C-8182-4390-AB0F-15335B1A4334}">
      <dgm:prSet/>
      <dgm:spPr/>
      <dgm:t>
        <a:bodyPr/>
        <a:lstStyle/>
        <a:p>
          <a:r>
            <a:rPr lang="en-US" dirty="0"/>
            <a:t>Build and Lead a Data Analytics Team</a:t>
          </a:r>
        </a:p>
      </dgm:t>
    </dgm:pt>
    <dgm:pt modelId="{5C62D5A5-19C4-4B1E-8BDD-9D8403B1766C}" type="parTrans" cxnId="{F52924DE-B391-4D0C-BCE8-0BBF146A8339}">
      <dgm:prSet/>
      <dgm:spPr/>
      <dgm:t>
        <a:bodyPr/>
        <a:lstStyle/>
        <a:p>
          <a:endParaRPr lang="en-US"/>
        </a:p>
      </dgm:t>
    </dgm:pt>
    <dgm:pt modelId="{56F10BAE-636A-4F7A-962F-0DFC58967AF4}" type="sibTrans" cxnId="{F52924DE-B391-4D0C-BCE8-0BBF146A8339}">
      <dgm:prSet/>
      <dgm:spPr/>
      <dgm:t>
        <a:bodyPr/>
        <a:lstStyle/>
        <a:p>
          <a:endParaRPr lang="en-US"/>
        </a:p>
      </dgm:t>
    </dgm:pt>
    <dgm:pt modelId="{CD28C202-0202-4CE1-9D05-CFBFFBEF9D2F}">
      <dgm:prSet/>
      <dgm:spPr/>
      <dgm:t>
        <a:bodyPr/>
        <a:lstStyle/>
        <a:p>
          <a:r>
            <a:rPr lang="en-US" dirty="0"/>
            <a:t>Stay Ahead with Emerging Technologies</a:t>
          </a:r>
        </a:p>
      </dgm:t>
    </dgm:pt>
    <dgm:pt modelId="{B2467BB5-2ED4-4400-8445-8ED22ED391CF}" type="parTrans" cxnId="{F09B7216-F312-4D14-A170-A96759F76B7F}">
      <dgm:prSet/>
      <dgm:spPr/>
      <dgm:t>
        <a:bodyPr/>
        <a:lstStyle/>
        <a:p>
          <a:endParaRPr lang="en-US"/>
        </a:p>
      </dgm:t>
    </dgm:pt>
    <dgm:pt modelId="{DD40A96B-4C10-4BD5-8943-769FA0410E27}" type="sibTrans" cxnId="{F09B7216-F312-4D14-A170-A96759F76B7F}">
      <dgm:prSet/>
      <dgm:spPr/>
      <dgm:t>
        <a:bodyPr/>
        <a:lstStyle/>
        <a:p>
          <a:endParaRPr lang="en-US"/>
        </a:p>
      </dgm:t>
    </dgm:pt>
    <dgm:pt modelId="{1BD5BBF2-370C-481C-B5C7-895ED31B29B0}">
      <dgm:prSet/>
      <dgm:spPr/>
      <dgm:t>
        <a:bodyPr/>
        <a:lstStyle/>
        <a:p>
          <a:r>
            <a:rPr lang="en-US" dirty="0"/>
            <a:t>Enhance Data Privacy and Security Knowledge</a:t>
          </a:r>
        </a:p>
      </dgm:t>
    </dgm:pt>
    <dgm:pt modelId="{9089F99D-F52F-4069-AC8C-A8896AD4837F}" type="parTrans" cxnId="{DD448EF2-3D21-440B-AACB-66352F2B8D5D}">
      <dgm:prSet/>
      <dgm:spPr/>
      <dgm:t>
        <a:bodyPr/>
        <a:lstStyle/>
        <a:p>
          <a:endParaRPr lang="en-US"/>
        </a:p>
      </dgm:t>
    </dgm:pt>
    <dgm:pt modelId="{259F077B-B5DB-4161-9D3A-619AD40DF68A}" type="sibTrans" cxnId="{DD448EF2-3D21-440B-AACB-66352F2B8D5D}">
      <dgm:prSet/>
      <dgm:spPr/>
      <dgm:t>
        <a:bodyPr/>
        <a:lstStyle/>
        <a:p>
          <a:endParaRPr lang="en-US"/>
        </a:p>
      </dgm:t>
    </dgm:pt>
    <dgm:pt modelId="{F804B0E5-C0F6-488F-9274-80FF6191B61F}">
      <dgm:prSet/>
      <dgm:spPr/>
      <dgm:t>
        <a:bodyPr/>
        <a:lstStyle/>
        <a:p>
          <a:r>
            <a:rPr lang="en-IN" dirty="0"/>
            <a:t>Develop a Strategic Vision</a:t>
          </a:r>
          <a:endParaRPr lang="en-US" dirty="0"/>
        </a:p>
      </dgm:t>
    </dgm:pt>
    <dgm:pt modelId="{751C11E7-F3CB-4FCA-A05D-1C483A85F0E0}" type="parTrans" cxnId="{08DBB72C-ABB9-4FF3-89A3-5EC2DC51B939}">
      <dgm:prSet/>
      <dgm:spPr/>
      <dgm:t>
        <a:bodyPr/>
        <a:lstStyle/>
        <a:p>
          <a:endParaRPr lang="en-US"/>
        </a:p>
      </dgm:t>
    </dgm:pt>
    <dgm:pt modelId="{6D1F4656-9978-4EF5-85A9-3E6C95F7D0EB}" type="sibTrans" cxnId="{08DBB72C-ABB9-4FF3-89A3-5EC2DC51B939}">
      <dgm:prSet/>
      <dgm:spPr/>
      <dgm:t>
        <a:bodyPr/>
        <a:lstStyle/>
        <a:p>
          <a:endParaRPr lang="en-US"/>
        </a:p>
      </dgm:t>
    </dgm:pt>
    <dgm:pt modelId="{B4213DAC-7C8D-4815-A47C-D938B656647A}">
      <dgm:prSet/>
      <dgm:spPr/>
      <dgm:t>
        <a:bodyPr/>
        <a:lstStyle/>
        <a:p>
          <a:r>
            <a:rPr lang="en-IN" dirty="0"/>
            <a:t>Mentor and Educate Others</a:t>
          </a:r>
          <a:endParaRPr lang="en-US" dirty="0"/>
        </a:p>
      </dgm:t>
    </dgm:pt>
    <dgm:pt modelId="{FEE9D750-74D6-4BA5-9693-C23B945CCF6C}" type="parTrans" cxnId="{0ED2D1BC-673B-4ACF-997B-2A1B504968BA}">
      <dgm:prSet/>
      <dgm:spPr/>
      <dgm:t>
        <a:bodyPr/>
        <a:lstStyle/>
        <a:p>
          <a:endParaRPr lang="en-US"/>
        </a:p>
      </dgm:t>
    </dgm:pt>
    <dgm:pt modelId="{91F70D2D-911D-43B8-B7C5-DC6BE5CE160B}" type="sibTrans" cxnId="{0ED2D1BC-673B-4ACF-997B-2A1B504968BA}">
      <dgm:prSet/>
      <dgm:spPr/>
      <dgm:t>
        <a:bodyPr/>
        <a:lstStyle/>
        <a:p>
          <a:endParaRPr lang="en-US"/>
        </a:p>
      </dgm:t>
    </dgm:pt>
    <dgm:pt modelId="{8A443B45-E224-47BD-B4F9-6C60DA7C75F6}" type="pres">
      <dgm:prSet presAssocID="{077E2F9E-AAC2-48CE-AF75-83601E89F824}" presName="cycle" presStyleCnt="0">
        <dgm:presLayoutVars>
          <dgm:dir/>
          <dgm:resizeHandles val="exact"/>
        </dgm:presLayoutVars>
      </dgm:prSet>
      <dgm:spPr/>
    </dgm:pt>
    <dgm:pt modelId="{D5B7BD90-9528-439B-8FA0-CD43C63CD269}" type="pres">
      <dgm:prSet presAssocID="{CB14B270-FD21-490A-B637-8AD0E310F6F9}" presName="node" presStyleLbl="node1" presStyleIdx="0" presStyleCnt="7">
        <dgm:presLayoutVars>
          <dgm:bulletEnabled val="1"/>
        </dgm:presLayoutVars>
      </dgm:prSet>
      <dgm:spPr/>
    </dgm:pt>
    <dgm:pt modelId="{D702CB92-264D-4724-B890-8D131994335C}" type="pres">
      <dgm:prSet presAssocID="{093BD9D9-B445-4C81-B0BB-8F679B41F008}" presName="sibTrans" presStyleLbl="sibTrans2D1" presStyleIdx="0" presStyleCnt="7"/>
      <dgm:spPr/>
    </dgm:pt>
    <dgm:pt modelId="{1C25A181-B217-4C47-B855-DA09B31D25BC}" type="pres">
      <dgm:prSet presAssocID="{093BD9D9-B445-4C81-B0BB-8F679B41F008}" presName="connectorText" presStyleLbl="sibTrans2D1" presStyleIdx="0" presStyleCnt="7"/>
      <dgm:spPr/>
    </dgm:pt>
    <dgm:pt modelId="{BE0048C5-02C5-40BB-980E-C4ACA19E46CB}" type="pres">
      <dgm:prSet presAssocID="{3055A7A2-7CAF-4699-A2C6-811018C61BE4}" presName="node" presStyleLbl="node1" presStyleIdx="1" presStyleCnt="7">
        <dgm:presLayoutVars>
          <dgm:bulletEnabled val="1"/>
        </dgm:presLayoutVars>
      </dgm:prSet>
      <dgm:spPr/>
    </dgm:pt>
    <dgm:pt modelId="{646C84F0-6EC1-4484-9FAC-C4F681D8965F}" type="pres">
      <dgm:prSet presAssocID="{1293D31A-AA25-4768-A0F3-CCE58FE4B89F}" presName="sibTrans" presStyleLbl="sibTrans2D1" presStyleIdx="1" presStyleCnt="7"/>
      <dgm:spPr/>
    </dgm:pt>
    <dgm:pt modelId="{D3E3851C-6956-4C41-8991-0F6F784CAF53}" type="pres">
      <dgm:prSet presAssocID="{1293D31A-AA25-4768-A0F3-CCE58FE4B89F}" presName="connectorText" presStyleLbl="sibTrans2D1" presStyleIdx="1" presStyleCnt="7"/>
      <dgm:spPr/>
    </dgm:pt>
    <dgm:pt modelId="{91C2562B-41E8-448A-A37F-63EF65CB46D1}" type="pres">
      <dgm:prSet presAssocID="{96189E1C-8182-4390-AB0F-15335B1A4334}" presName="node" presStyleLbl="node1" presStyleIdx="2" presStyleCnt="7" custRadScaleRad="105809" custRadScaleInc="874">
        <dgm:presLayoutVars>
          <dgm:bulletEnabled val="1"/>
        </dgm:presLayoutVars>
      </dgm:prSet>
      <dgm:spPr/>
    </dgm:pt>
    <dgm:pt modelId="{D0B49612-553E-4198-B287-AF7D44DBE58B}" type="pres">
      <dgm:prSet presAssocID="{56F10BAE-636A-4F7A-962F-0DFC58967AF4}" presName="sibTrans" presStyleLbl="sibTrans2D1" presStyleIdx="2" presStyleCnt="7"/>
      <dgm:spPr/>
    </dgm:pt>
    <dgm:pt modelId="{F71CB999-1FF7-40A3-8786-FF8A05F5CD89}" type="pres">
      <dgm:prSet presAssocID="{56F10BAE-636A-4F7A-962F-0DFC58967AF4}" presName="connectorText" presStyleLbl="sibTrans2D1" presStyleIdx="2" presStyleCnt="7"/>
      <dgm:spPr/>
    </dgm:pt>
    <dgm:pt modelId="{42FC1588-D7BA-473E-885F-0AC704390A82}" type="pres">
      <dgm:prSet presAssocID="{CD28C202-0202-4CE1-9D05-CFBFFBEF9D2F}" presName="node" presStyleLbl="node1" presStyleIdx="3" presStyleCnt="7">
        <dgm:presLayoutVars>
          <dgm:bulletEnabled val="1"/>
        </dgm:presLayoutVars>
      </dgm:prSet>
      <dgm:spPr/>
    </dgm:pt>
    <dgm:pt modelId="{E56E18E0-3E53-4C82-9ABA-52F15F8CE5E2}" type="pres">
      <dgm:prSet presAssocID="{DD40A96B-4C10-4BD5-8943-769FA0410E27}" presName="sibTrans" presStyleLbl="sibTrans2D1" presStyleIdx="3" presStyleCnt="7"/>
      <dgm:spPr/>
    </dgm:pt>
    <dgm:pt modelId="{48F138E2-B896-4FB5-8052-74D16DF2154B}" type="pres">
      <dgm:prSet presAssocID="{DD40A96B-4C10-4BD5-8943-769FA0410E27}" presName="connectorText" presStyleLbl="sibTrans2D1" presStyleIdx="3" presStyleCnt="7"/>
      <dgm:spPr/>
    </dgm:pt>
    <dgm:pt modelId="{2F4A9AE1-ABEA-42AB-8754-7AD9B8542C0A}" type="pres">
      <dgm:prSet presAssocID="{1BD5BBF2-370C-481C-B5C7-895ED31B29B0}" presName="node" presStyleLbl="node1" presStyleIdx="4" presStyleCnt="7">
        <dgm:presLayoutVars>
          <dgm:bulletEnabled val="1"/>
        </dgm:presLayoutVars>
      </dgm:prSet>
      <dgm:spPr/>
    </dgm:pt>
    <dgm:pt modelId="{71530085-626F-4418-B9A7-37CF66AC217E}" type="pres">
      <dgm:prSet presAssocID="{259F077B-B5DB-4161-9D3A-619AD40DF68A}" presName="sibTrans" presStyleLbl="sibTrans2D1" presStyleIdx="4" presStyleCnt="7"/>
      <dgm:spPr/>
    </dgm:pt>
    <dgm:pt modelId="{3A29C25C-C588-4BCA-8691-52E7980B8CA1}" type="pres">
      <dgm:prSet presAssocID="{259F077B-B5DB-4161-9D3A-619AD40DF68A}" presName="connectorText" presStyleLbl="sibTrans2D1" presStyleIdx="4" presStyleCnt="7"/>
      <dgm:spPr/>
    </dgm:pt>
    <dgm:pt modelId="{7463D01C-93D4-4DE7-8B9E-D58E7B1C06C7}" type="pres">
      <dgm:prSet presAssocID="{F804B0E5-C0F6-488F-9274-80FF6191B61F}" presName="node" presStyleLbl="node1" presStyleIdx="5" presStyleCnt="7">
        <dgm:presLayoutVars>
          <dgm:bulletEnabled val="1"/>
        </dgm:presLayoutVars>
      </dgm:prSet>
      <dgm:spPr/>
    </dgm:pt>
    <dgm:pt modelId="{14AB571C-31C5-4F1D-A290-2C2CAEC52244}" type="pres">
      <dgm:prSet presAssocID="{6D1F4656-9978-4EF5-85A9-3E6C95F7D0EB}" presName="sibTrans" presStyleLbl="sibTrans2D1" presStyleIdx="5" presStyleCnt="7"/>
      <dgm:spPr/>
    </dgm:pt>
    <dgm:pt modelId="{5369A674-2B00-43BD-BFCF-A57634E4E25F}" type="pres">
      <dgm:prSet presAssocID="{6D1F4656-9978-4EF5-85A9-3E6C95F7D0EB}" presName="connectorText" presStyleLbl="sibTrans2D1" presStyleIdx="5" presStyleCnt="7"/>
      <dgm:spPr/>
    </dgm:pt>
    <dgm:pt modelId="{35B48660-8601-43C2-BAC7-13A53D4B8960}" type="pres">
      <dgm:prSet presAssocID="{B4213DAC-7C8D-4815-A47C-D938B656647A}" presName="node" presStyleLbl="node1" presStyleIdx="6" presStyleCnt="7">
        <dgm:presLayoutVars>
          <dgm:bulletEnabled val="1"/>
        </dgm:presLayoutVars>
      </dgm:prSet>
      <dgm:spPr/>
    </dgm:pt>
    <dgm:pt modelId="{1E58058F-E65A-42E4-B07E-02477012483A}" type="pres">
      <dgm:prSet presAssocID="{91F70D2D-911D-43B8-B7C5-DC6BE5CE160B}" presName="sibTrans" presStyleLbl="sibTrans2D1" presStyleIdx="6" presStyleCnt="7"/>
      <dgm:spPr/>
    </dgm:pt>
    <dgm:pt modelId="{1217028A-52C9-4898-AA2D-847E69FB60A2}" type="pres">
      <dgm:prSet presAssocID="{91F70D2D-911D-43B8-B7C5-DC6BE5CE160B}" presName="connectorText" presStyleLbl="sibTrans2D1" presStyleIdx="6" presStyleCnt="7"/>
      <dgm:spPr/>
    </dgm:pt>
  </dgm:ptLst>
  <dgm:cxnLst>
    <dgm:cxn modelId="{A5634A15-D0A2-49A1-BA81-6F0311B7A943}" srcId="{077E2F9E-AAC2-48CE-AF75-83601E89F824}" destId="{CB14B270-FD21-490A-B637-8AD0E310F6F9}" srcOrd="0" destOrd="0" parTransId="{80DCDAE9-628A-4FA4-BFD4-62E2C1F88C73}" sibTransId="{093BD9D9-B445-4C81-B0BB-8F679B41F008}"/>
    <dgm:cxn modelId="{F09B7216-F312-4D14-A170-A96759F76B7F}" srcId="{077E2F9E-AAC2-48CE-AF75-83601E89F824}" destId="{CD28C202-0202-4CE1-9D05-CFBFFBEF9D2F}" srcOrd="3" destOrd="0" parTransId="{B2467BB5-2ED4-4400-8445-8ED22ED391CF}" sibTransId="{DD40A96B-4C10-4BD5-8943-769FA0410E27}"/>
    <dgm:cxn modelId="{1F3DA916-0861-4E49-9299-02330AD00F93}" type="presOf" srcId="{56F10BAE-636A-4F7A-962F-0DFC58967AF4}" destId="{D0B49612-553E-4198-B287-AF7D44DBE58B}" srcOrd="0" destOrd="0" presId="urn:microsoft.com/office/officeart/2005/8/layout/cycle2"/>
    <dgm:cxn modelId="{08DBB72C-ABB9-4FF3-89A3-5EC2DC51B939}" srcId="{077E2F9E-AAC2-48CE-AF75-83601E89F824}" destId="{F804B0E5-C0F6-488F-9274-80FF6191B61F}" srcOrd="5" destOrd="0" parTransId="{751C11E7-F3CB-4FCA-A05D-1C483A85F0E0}" sibTransId="{6D1F4656-9978-4EF5-85A9-3E6C95F7D0EB}"/>
    <dgm:cxn modelId="{1A5C4C31-33C8-4228-B09A-F37F86AEE222}" type="presOf" srcId="{6D1F4656-9978-4EF5-85A9-3E6C95F7D0EB}" destId="{14AB571C-31C5-4F1D-A290-2C2CAEC52244}" srcOrd="0" destOrd="0" presId="urn:microsoft.com/office/officeart/2005/8/layout/cycle2"/>
    <dgm:cxn modelId="{E92B2539-2210-4A1A-AD33-96DA9FB1EC08}" type="presOf" srcId="{CD28C202-0202-4CE1-9D05-CFBFFBEF9D2F}" destId="{42FC1588-D7BA-473E-885F-0AC704390A82}" srcOrd="0" destOrd="0" presId="urn:microsoft.com/office/officeart/2005/8/layout/cycle2"/>
    <dgm:cxn modelId="{9E39533C-8B0D-43DA-8EAC-282E71DA1CD8}" type="presOf" srcId="{91F70D2D-911D-43B8-B7C5-DC6BE5CE160B}" destId="{1217028A-52C9-4898-AA2D-847E69FB60A2}" srcOrd="1" destOrd="0" presId="urn:microsoft.com/office/officeart/2005/8/layout/cycle2"/>
    <dgm:cxn modelId="{AC27825B-F3A9-405E-8F2B-3D48E3E1222D}" type="presOf" srcId="{F804B0E5-C0F6-488F-9274-80FF6191B61F}" destId="{7463D01C-93D4-4DE7-8B9E-D58E7B1C06C7}" srcOrd="0" destOrd="0" presId="urn:microsoft.com/office/officeart/2005/8/layout/cycle2"/>
    <dgm:cxn modelId="{EF976F43-4540-40AB-AABE-E6C9F6FD23B6}" type="presOf" srcId="{259F077B-B5DB-4161-9D3A-619AD40DF68A}" destId="{3A29C25C-C588-4BCA-8691-52E7980B8CA1}" srcOrd="1" destOrd="0" presId="urn:microsoft.com/office/officeart/2005/8/layout/cycle2"/>
    <dgm:cxn modelId="{86E7BB48-2C4E-4D28-8A88-7B288D05BC98}" type="presOf" srcId="{DD40A96B-4C10-4BD5-8943-769FA0410E27}" destId="{E56E18E0-3E53-4C82-9ABA-52F15F8CE5E2}" srcOrd="0" destOrd="0" presId="urn:microsoft.com/office/officeart/2005/8/layout/cycle2"/>
    <dgm:cxn modelId="{BEB6F44E-05B5-4D0D-B02E-DB043332C8C3}" type="presOf" srcId="{CB14B270-FD21-490A-B637-8AD0E310F6F9}" destId="{D5B7BD90-9528-439B-8FA0-CD43C63CD269}" srcOrd="0" destOrd="0" presId="urn:microsoft.com/office/officeart/2005/8/layout/cycle2"/>
    <dgm:cxn modelId="{C59FE378-7413-4B38-8E36-E6D26659A8B3}" type="presOf" srcId="{1293D31A-AA25-4768-A0F3-CCE58FE4B89F}" destId="{646C84F0-6EC1-4484-9FAC-C4F681D8965F}" srcOrd="0" destOrd="0" presId="urn:microsoft.com/office/officeart/2005/8/layout/cycle2"/>
    <dgm:cxn modelId="{054A588B-D206-4904-A64D-8049BB81A227}" type="presOf" srcId="{56F10BAE-636A-4F7A-962F-0DFC58967AF4}" destId="{F71CB999-1FF7-40A3-8786-FF8A05F5CD89}" srcOrd="1" destOrd="0" presId="urn:microsoft.com/office/officeart/2005/8/layout/cycle2"/>
    <dgm:cxn modelId="{4A9BB88B-6AA0-447E-A1F9-F1FF44BB079B}" type="presOf" srcId="{077E2F9E-AAC2-48CE-AF75-83601E89F824}" destId="{8A443B45-E224-47BD-B4F9-6C60DA7C75F6}" srcOrd="0" destOrd="0" presId="urn:microsoft.com/office/officeart/2005/8/layout/cycle2"/>
    <dgm:cxn modelId="{D0583DAD-D4A5-4F08-90C3-EBA83D57845E}" type="presOf" srcId="{093BD9D9-B445-4C81-B0BB-8F679B41F008}" destId="{1C25A181-B217-4C47-B855-DA09B31D25BC}" srcOrd="1" destOrd="0" presId="urn:microsoft.com/office/officeart/2005/8/layout/cycle2"/>
    <dgm:cxn modelId="{C7AA7CAF-6F30-4FAC-A63C-98F878AD5229}" srcId="{077E2F9E-AAC2-48CE-AF75-83601E89F824}" destId="{3055A7A2-7CAF-4699-A2C6-811018C61BE4}" srcOrd="1" destOrd="0" parTransId="{FF6F5712-6D2F-4562-BB2E-2FE6FCDB3D0E}" sibTransId="{1293D31A-AA25-4768-A0F3-CCE58FE4B89F}"/>
    <dgm:cxn modelId="{E7B29EAF-7FDB-4D3C-A3AC-92116E8C25B3}" type="presOf" srcId="{6D1F4656-9978-4EF5-85A9-3E6C95F7D0EB}" destId="{5369A674-2B00-43BD-BFCF-A57634E4E25F}" srcOrd="1" destOrd="0" presId="urn:microsoft.com/office/officeart/2005/8/layout/cycle2"/>
    <dgm:cxn modelId="{80F9A3B8-F6B2-4928-86A5-89B4B3BE3E3D}" type="presOf" srcId="{1BD5BBF2-370C-481C-B5C7-895ED31B29B0}" destId="{2F4A9AE1-ABEA-42AB-8754-7AD9B8542C0A}" srcOrd="0" destOrd="0" presId="urn:microsoft.com/office/officeart/2005/8/layout/cycle2"/>
    <dgm:cxn modelId="{C9FE49BB-4830-4818-851A-6E058E9472C0}" type="presOf" srcId="{91F70D2D-911D-43B8-B7C5-DC6BE5CE160B}" destId="{1E58058F-E65A-42E4-B07E-02477012483A}" srcOrd="0" destOrd="0" presId="urn:microsoft.com/office/officeart/2005/8/layout/cycle2"/>
    <dgm:cxn modelId="{0ED2D1BC-673B-4ACF-997B-2A1B504968BA}" srcId="{077E2F9E-AAC2-48CE-AF75-83601E89F824}" destId="{B4213DAC-7C8D-4815-A47C-D938B656647A}" srcOrd="6" destOrd="0" parTransId="{FEE9D750-74D6-4BA5-9693-C23B945CCF6C}" sibTransId="{91F70D2D-911D-43B8-B7C5-DC6BE5CE160B}"/>
    <dgm:cxn modelId="{E4E08EBD-427C-49FD-9D16-01C419B05221}" type="presOf" srcId="{DD40A96B-4C10-4BD5-8943-769FA0410E27}" destId="{48F138E2-B896-4FB5-8052-74D16DF2154B}" srcOrd="1" destOrd="0" presId="urn:microsoft.com/office/officeart/2005/8/layout/cycle2"/>
    <dgm:cxn modelId="{D85CA0D0-D440-417F-9E5E-85691B2ED45E}" type="presOf" srcId="{1293D31A-AA25-4768-A0F3-CCE58FE4B89F}" destId="{D3E3851C-6956-4C41-8991-0F6F784CAF53}" srcOrd="1" destOrd="0" presId="urn:microsoft.com/office/officeart/2005/8/layout/cycle2"/>
    <dgm:cxn modelId="{64BA08D8-98EF-43EC-A3A0-DC9085A89DF3}" type="presOf" srcId="{B4213DAC-7C8D-4815-A47C-D938B656647A}" destId="{35B48660-8601-43C2-BAC7-13A53D4B8960}" srcOrd="0" destOrd="0" presId="urn:microsoft.com/office/officeart/2005/8/layout/cycle2"/>
    <dgm:cxn modelId="{F52924DE-B391-4D0C-BCE8-0BBF146A8339}" srcId="{077E2F9E-AAC2-48CE-AF75-83601E89F824}" destId="{96189E1C-8182-4390-AB0F-15335B1A4334}" srcOrd="2" destOrd="0" parTransId="{5C62D5A5-19C4-4B1E-8BDD-9D8403B1766C}" sibTransId="{56F10BAE-636A-4F7A-962F-0DFC58967AF4}"/>
    <dgm:cxn modelId="{AF5BF9EB-A08C-44DF-BC6C-4D525AE08E05}" type="presOf" srcId="{259F077B-B5DB-4161-9D3A-619AD40DF68A}" destId="{71530085-626F-4418-B9A7-37CF66AC217E}" srcOrd="0" destOrd="0" presId="urn:microsoft.com/office/officeart/2005/8/layout/cycle2"/>
    <dgm:cxn modelId="{DD448EF2-3D21-440B-AACB-66352F2B8D5D}" srcId="{077E2F9E-AAC2-48CE-AF75-83601E89F824}" destId="{1BD5BBF2-370C-481C-B5C7-895ED31B29B0}" srcOrd="4" destOrd="0" parTransId="{9089F99D-F52F-4069-AC8C-A8896AD4837F}" sibTransId="{259F077B-B5DB-4161-9D3A-619AD40DF68A}"/>
    <dgm:cxn modelId="{5D7D1FF6-F172-4725-917A-3A9A6854AEFB}" type="presOf" srcId="{3055A7A2-7CAF-4699-A2C6-811018C61BE4}" destId="{BE0048C5-02C5-40BB-980E-C4ACA19E46CB}" srcOrd="0" destOrd="0" presId="urn:microsoft.com/office/officeart/2005/8/layout/cycle2"/>
    <dgm:cxn modelId="{C7F802F8-62A8-4522-8B5A-2182FD1556CE}" type="presOf" srcId="{96189E1C-8182-4390-AB0F-15335B1A4334}" destId="{91C2562B-41E8-448A-A37F-63EF65CB46D1}" srcOrd="0" destOrd="0" presId="urn:microsoft.com/office/officeart/2005/8/layout/cycle2"/>
    <dgm:cxn modelId="{959038FA-104E-43B3-A31D-924499527BEF}" type="presOf" srcId="{093BD9D9-B445-4C81-B0BB-8F679B41F008}" destId="{D702CB92-264D-4724-B890-8D131994335C}" srcOrd="0" destOrd="0" presId="urn:microsoft.com/office/officeart/2005/8/layout/cycle2"/>
    <dgm:cxn modelId="{4852A9E4-3870-48B8-B9C3-B3D6B2CD9895}" type="presParOf" srcId="{8A443B45-E224-47BD-B4F9-6C60DA7C75F6}" destId="{D5B7BD90-9528-439B-8FA0-CD43C63CD269}" srcOrd="0" destOrd="0" presId="urn:microsoft.com/office/officeart/2005/8/layout/cycle2"/>
    <dgm:cxn modelId="{18AE4BC4-3404-4745-9D15-F5AFCF5E0910}" type="presParOf" srcId="{8A443B45-E224-47BD-B4F9-6C60DA7C75F6}" destId="{D702CB92-264D-4724-B890-8D131994335C}" srcOrd="1" destOrd="0" presId="urn:microsoft.com/office/officeart/2005/8/layout/cycle2"/>
    <dgm:cxn modelId="{CDE573A2-32DA-4F74-B437-1D8837D7B21E}" type="presParOf" srcId="{D702CB92-264D-4724-B890-8D131994335C}" destId="{1C25A181-B217-4C47-B855-DA09B31D25BC}" srcOrd="0" destOrd="0" presId="urn:microsoft.com/office/officeart/2005/8/layout/cycle2"/>
    <dgm:cxn modelId="{50BEB065-FABB-48F9-AD4D-733FCE72C3AB}" type="presParOf" srcId="{8A443B45-E224-47BD-B4F9-6C60DA7C75F6}" destId="{BE0048C5-02C5-40BB-980E-C4ACA19E46CB}" srcOrd="2" destOrd="0" presId="urn:microsoft.com/office/officeart/2005/8/layout/cycle2"/>
    <dgm:cxn modelId="{2CA5FC22-09C2-4F83-B879-49707668F017}" type="presParOf" srcId="{8A443B45-E224-47BD-B4F9-6C60DA7C75F6}" destId="{646C84F0-6EC1-4484-9FAC-C4F681D8965F}" srcOrd="3" destOrd="0" presId="urn:microsoft.com/office/officeart/2005/8/layout/cycle2"/>
    <dgm:cxn modelId="{95C23BE9-D9CC-4EA3-AA9C-09AE2D8179F8}" type="presParOf" srcId="{646C84F0-6EC1-4484-9FAC-C4F681D8965F}" destId="{D3E3851C-6956-4C41-8991-0F6F784CAF53}" srcOrd="0" destOrd="0" presId="urn:microsoft.com/office/officeart/2005/8/layout/cycle2"/>
    <dgm:cxn modelId="{1E56933B-4C2F-42A9-B8A1-72A8FDE0ACA3}" type="presParOf" srcId="{8A443B45-E224-47BD-B4F9-6C60DA7C75F6}" destId="{91C2562B-41E8-448A-A37F-63EF65CB46D1}" srcOrd="4" destOrd="0" presId="urn:microsoft.com/office/officeart/2005/8/layout/cycle2"/>
    <dgm:cxn modelId="{10587F25-F93C-4993-A34A-27B1CC2E7990}" type="presParOf" srcId="{8A443B45-E224-47BD-B4F9-6C60DA7C75F6}" destId="{D0B49612-553E-4198-B287-AF7D44DBE58B}" srcOrd="5" destOrd="0" presId="urn:microsoft.com/office/officeart/2005/8/layout/cycle2"/>
    <dgm:cxn modelId="{8B2DE7EE-A0AF-4567-A3C6-7DEF28669250}" type="presParOf" srcId="{D0B49612-553E-4198-B287-AF7D44DBE58B}" destId="{F71CB999-1FF7-40A3-8786-FF8A05F5CD89}" srcOrd="0" destOrd="0" presId="urn:microsoft.com/office/officeart/2005/8/layout/cycle2"/>
    <dgm:cxn modelId="{68CA3FA6-65BD-42C2-B24E-B77BDC2EEBC9}" type="presParOf" srcId="{8A443B45-E224-47BD-B4F9-6C60DA7C75F6}" destId="{42FC1588-D7BA-473E-885F-0AC704390A82}" srcOrd="6" destOrd="0" presId="urn:microsoft.com/office/officeart/2005/8/layout/cycle2"/>
    <dgm:cxn modelId="{85D37EAE-C8E8-493B-BD36-7E4BAC9D0613}" type="presParOf" srcId="{8A443B45-E224-47BD-B4F9-6C60DA7C75F6}" destId="{E56E18E0-3E53-4C82-9ABA-52F15F8CE5E2}" srcOrd="7" destOrd="0" presId="urn:microsoft.com/office/officeart/2005/8/layout/cycle2"/>
    <dgm:cxn modelId="{01F329C4-8B87-480F-B806-5D8936BC4B1D}" type="presParOf" srcId="{E56E18E0-3E53-4C82-9ABA-52F15F8CE5E2}" destId="{48F138E2-B896-4FB5-8052-74D16DF2154B}" srcOrd="0" destOrd="0" presId="urn:microsoft.com/office/officeart/2005/8/layout/cycle2"/>
    <dgm:cxn modelId="{5AB0E8EC-B570-4B3E-936B-53D17134F946}" type="presParOf" srcId="{8A443B45-E224-47BD-B4F9-6C60DA7C75F6}" destId="{2F4A9AE1-ABEA-42AB-8754-7AD9B8542C0A}" srcOrd="8" destOrd="0" presId="urn:microsoft.com/office/officeart/2005/8/layout/cycle2"/>
    <dgm:cxn modelId="{32D061BB-5ACC-4AB8-B8E8-9765227F163E}" type="presParOf" srcId="{8A443B45-E224-47BD-B4F9-6C60DA7C75F6}" destId="{71530085-626F-4418-B9A7-37CF66AC217E}" srcOrd="9" destOrd="0" presId="urn:microsoft.com/office/officeart/2005/8/layout/cycle2"/>
    <dgm:cxn modelId="{36835E8C-E681-48E8-8929-E0321FF6DAC2}" type="presParOf" srcId="{71530085-626F-4418-B9A7-37CF66AC217E}" destId="{3A29C25C-C588-4BCA-8691-52E7980B8CA1}" srcOrd="0" destOrd="0" presId="urn:microsoft.com/office/officeart/2005/8/layout/cycle2"/>
    <dgm:cxn modelId="{11F3477F-E72E-45EC-AB79-871350D6D547}" type="presParOf" srcId="{8A443B45-E224-47BD-B4F9-6C60DA7C75F6}" destId="{7463D01C-93D4-4DE7-8B9E-D58E7B1C06C7}" srcOrd="10" destOrd="0" presId="urn:microsoft.com/office/officeart/2005/8/layout/cycle2"/>
    <dgm:cxn modelId="{B8F41536-9134-480D-A3A7-EF24A62B6E95}" type="presParOf" srcId="{8A443B45-E224-47BD-B4F9-6C60DA7C75F6}" destId="{14AB571C-31C5-4F1D-A290-2C2CAEC52244}" srcOrd="11" destOrd="0" presId="urn:microsoft.com/office/officeart/2005/8/layout/cycle2"/>
    <dgm:cxn modelId="{456C0028-726B-4300-98AC-12BE1C1FB737}" type="presParOf" srcId="{14AB571C-31C5-4F1D-A290-2C2CAEC52244}" destId="{5369A674-2B00-43BD-BFCF-A57634E4E25F}" srcOrd="0" destOrd="0" presId="urn:microsoft.com/office/officeart/2005/8/layout/cycle2"/>
    <dgm:cxn modelId="{44119B07-B7F0-462D-AD76-502D6910E108}" type="presParOf" srcId="{8A443B45-E224-47BD-B4F9-6C60DA7C75F6}" destId="{35B48660-8601-43C2-BAC7-13A53D4B8960}" srcOrd="12" destOrd="0" presId="urn:microsoft.com/office/officeart/2005/8/layout/cycle2"/>
    <dgm:cxn modelId="{6FAE197B-1EDA-49A3-9160-E64FF8E9A37D}" type="presParOf" srcId="{8A443B45-E224-47BD-B4F9-6C60DA7C75F6}" destId="{1E58058F-E65A-42E4-B07E-02477012483A}" srcOrd="13" destOrd="0" presId="urn:microsoft.com/office/officeart/2005/8/layout/cycle2"/>
    <dgm:cxn modelId="{16998562-5626-4F3E-B869-928917011EF2}" type="presParOf" srcId="{1E58058F-E65A-42E4-B07E-02477012483A}" destId="{1217028A-52C9-4898-AA2D-847E69FB60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AC6FC-A212-46B1-8A5F-9625C69A57CF}">
      <dsp:nvSpPr>
        <dsp:cNvPr id="0" name=""/>
        <dsp:cNvSpPr/>
      </dsp:nvSpPr>
      <dsp:spPr>
        <a:xfrm>
          <a:off x="109785" y="385885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FF49E-D0E4-44A1-8A6A-B1859880F557}">
      <dsp:nvSpPr>
        <dsp:cNvPr id="0" name=""/>
        <dsp:cNvSpPr/>
      </dsp:nvSpPr>
      <dsp:spPr>
        <a:xfrm>
          <a:off x="272855" y="548955"/>
          <a:ext cx="450383" cy="450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68C31-AFB0-446A-80D0-4B5BFDE628ED}">
      <dsp:nvSpPr>
        <dsp:cNvPr id="0" name=""/>
        <dsp:cNvSpPr/>
      </dsp:nvSpPr>
      <dsp:spPr>
        <a:xfrm>
          <a:off x="1052706" y="385885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Good communication </a:t>
          </a:r>
        </a:p>
      </dsp:txBody>
      <dsp:txXfrm>
        <a:off x="1052706" y="385885"/>
        <a:ext cx="1830375" cy="776522"/>
      </dsp:txXfrm>
    </dsp:sp>
    <dsp:sp modelId="{FD500168-4995-4092-9AF5-97EDD250210F}">
      <dsp:nvSpPr>
        <dsp:cNvPr id="0" name=""/>
        <dsp:cNvSpPr/>
      </dsp:nvSpPr>
      <dsp:spPr>
        <a:xfrm>
          <a:off x="3202009" y="385885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482CF-635A-4F3D-B325-D3C79A922992}">
      <dsp:nvSpPr>
        <dsp:cNvPr id="0" name=""/>
        <dsp:cNvSpPr/>
      </dsp:nvSpPr>
      <dsp:spPr>
        <a:xfrm>
          <a:off x="3365079" y="548955"/>
          <a:ext cx="450383" cy="450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6E48A-E761-4F71-9A34-078DFFC43BE7}">
      <dsp:nvSpPr>
        <dsp:cNvPr id="0" name=""/>
        <dsp:cNvSpPr/>
      </dsp:nvSpPr>
      <dsp:spPr>
        <a:xfrm>
          <a:off x="4144930" y="385885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 work </a:t>
          </a:r>
        </a:p>
      </dsp:txBody>
      <dsp:txXfrm>
        <a:off x="4144930" y="385885"/>
        <a:ext cx="1830375" cy="776522"/>
      </dsp:txXfrm>
    </dsp:sp>
    <dsp:sp modelId="{89DA3C01-840C-4024-89A7-536510F8A70B}">
      <dsp:nvSpPr>
        <dsp:cNvPr id="0" name=""/>
        <dsp:cNvSpPr/>
      </dsp:nvSpPr>
      <dsp:spPr>
        <a:xfrm>
          <a:off x="109785" y="1961238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E79EF-617E-4F29-BC62-AA72C66D8A3A}">
      <dsp:nvSpPr>
        <dsp:cNvPr id="0" name=""/>
        <dsp:cNvSpPr/>
      </dsp:nvSpPr>
      <dsp:spPr>
        <a:xfrm>
          <a:off x="272855" y="2124308"/>
          <a:ext cx="450383" cy="450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10EB4-B850-4D32-AD4E-8CA6B760F2B6}">
      <dsp:nvSpPr>
        <dsp:cNvPr id="0" name=""/>
        <dsp:cNvSpPr/>
      </dsp:nvSpPr>
      <dsp:spPr>
        <a:xfrm>
          <a:off x="1052706" y="1961238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Positive Attitude </a:t>
          </a:r>
        </a:p>
      </dsp:txBody>
      <dsp:txXfrm>
        <a:off x="1052706" y="1961238"/>
        <a:ext cx="1830375" cy="776522"/>
      </dsp:txXfrm>
    </dsp:sp>
    <dsp:sp modelId="{0F0B277C-7490-441D-B666-6CC27DB81411}">
      <dsp:nvSpPr>
        <dsp:cNvPr id="0" name=""/>
        <dsp:cNvSpPr/>
      </dsp:nvSpPr>
      <dsp:spPr>
        <a:xfrm>
          <a:off x="3202009" y="1961238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BF6BE-E80B-450B-BA0E-7F0CE6D83FAB}">
      <dsp:nvSpPr>
        <dsp:cNvPr id="0" name=""/>
        <dsp:cNvSpPr/>
      </dsp:nvSpPr>
      <dsp:spPr>
        <a:xfrm>
          <a:off x="3365079" y="2124308"/>
          <a:ext cx="450383" cy="4503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EC98A-EB58-4093-AF3D-D1EDADF10FE1}">
      <dsp:nvSpPr>
        <dsp:cNvPr id="0" name=""/>
        <dsp:cNvSpPr/>
      </dsp:nvSpPr>
      <dsp:spPr>
        <a:xfrm>
          <a:off x="4144930" y="1961238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Self</a:t>
          </a:r>
          <a:r>
            <a:rPr lang="en-US" sz="1800" kern="1200" baseline="0" dirty="0"/>
            <a:t> Motivated</a:t>
          </a:r>
          <a:endParaRPr lang="en-US" sz="1800" kern="1200" dirty="0"/>
        </a:p>
      </dsp:txBody>
      <dsp:txXfrm>
        <a:off x="4144930" y="1961238"/>
        <a:ext cx="1830375" cy="776522"/>
      </dsp:txXfrm>
    </dsp:sp>
    <dsp:sp modelId="{2BE9C019-1CC5-4D16-A780-CF40E2B0069C}">
      <dsp:nvSpPr>
        <dsp:cNvPr id="0" name=""/>
        <dsp:cNvSpPr/>
      </dsp:nvSpPr>
      <dsp:spPr>
        <a:xfrm>
          <a:off x="109785" y="3536591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77730-DE7F-4249-BE3D-DF09DEDCA0E7}">
      <dsp:nvSpPr>
        <dsp:cNvPr id="0" name=""/>
        <dsp:cNvSpPr/>
      </dsp:nvSpPr>
      <dsp:spPr>
        <a:xfrm>
          <a:off x="272855" y="3699661"/>
          <a:ext cx="450383" cy="4503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6B943-7896-4843-84A4-400CA1C06708}">
      <dsp:nvSpPr>
        <dsp:cNvPr id="0" name=""/>
        <dsp:cNvSpPr/>
      </dsp:nvSpPr>
      <dsp:spPr>
        <a:xfrm>
          <a:off x="1052706" y="3536591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making</a:t>
          </a:r>
        </a:p>
      </dsp:txBody>
      <dsp:txXfrm>
        <a:off x="1052706" y="3536591"/>
        <a:ext cx="1830375" cy="776522"/>
      </dsp:txXfrm>
    </dsp:sp>
    <dsp:sp modelId="{3E933228-85A6-4F3B-B383-CA54E3BA2B97}">
      <dsp:nvSpPr>
        <dsp:cNvPr id="0" name=""/>
        <dsp:cNvSpPr/>
      </dsp:nvSpPr>
      <dsp:spPr>
        <a:xfrm>
          <a:off x="3202009" y="3536591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7069E-B0DE-4EA8-AAAD-0E43597E3CD8}">
      <dsp:nvSpPr>
        <dsp:cNvPr id="0" name=""/>
        <dsp:cNvSpPr/>
      </dsp:nvSpPr>
      <dsp:spPr>
        <a:xfrm>
          <a:off x="3365079" y="3699661"/>
          <a:ext cx="450383" cy="4503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E73D1-610A-4B0C-90AD-A90CB0632838}">
      <dsp:nvSpPr>
        <dsp:cNvPr id="0" name=""/>
        <dsp:cNvSpPr/>
      </dsp:nvSpPr>
      <dsp:spPr>
        <a:xfrm>
          <a:off x="4144930" y="3536591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management</a:t>
          </a:r>
        </a:p>
      </dsp:txBody>
      <dsp:txXfrm>
        <a:off x="4144930" y="3536591"/>
        <a:ext cx="1830375" cy="776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1BEEA-2E72-479B-8D7E-F13673DF56F1}">
      <dsp:nvSpPr>
        <dsp:cNvPr id="0" name=""/>
        <dsp:cNvSpPr/>
      </dsp:nvSpPr>
      <dsp:spPr>
        <a:xfrm>
          <a:off x="77644" y="504684"/>
          <a:ext cx="792005" cy="7920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370D5-1AFC-43E6-A76C-299294ADD999}">
      <dsp:nvSpPr>
        <dsp:cNvPr id="0" name=""/>
        <dsp:cNvSpPr/>
      </dsp:nvSpPr>
      <dsp:spPr>
        <a:xfrm>
          <a:off x="243965" y="671005"/>
          <a:ext cx="459363" cy="459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37F92-C618-475B-A933-D3E4BDCE2C1A}">
      <dsp:nvSpPr>
        <dsp:cNvPr id="0" name=""/>
        <dsp:cNvSpPr/>
      </dsp:nvSpPr>
      <dsp:spPr>
        <a:xfrm>
          <a:off x="1039365" y="504684"/>
          <a:ext cx="1866870" cy="79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Enhance Analytical Skills</a:t>
          </a:r>
          <a:endParaRPr lang="en-US" sz="1900" kern="1200" dirty="0"/>
        </a:p>
      </dsp:txBody>
      <dsp:txXfrm>
        <a:off x="1039365" y="504684"/>
        <a:ext cx="1866870" cy="792005"/>
      </dsp:txXfrm>
    </dsp:sp>
    <dsp:sp modelId="{BC98C1D6-1F96-4E63-9212-58B471D35C0C}">
      <dsp:nvSpPr>
        <dsp:cNvPr id="0" name=""/>
        <dsp:cNvSpPr/>
      </dsp:nvSpPr>
      <dsp:spPr>
        <a:xfrm>
          <a:off x="3231523" y="504684"/>
          <a:ext cx="792005" cy="7920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C400B-6C05-43E9-B55D-76682D45C06F}">
      <dsp:nvSpPr>
        <dsp:cNvPr id="0" name=""/>
        <dsp:cNvSpPr/>
      </dsp:nvSpPr>
      <dsp:spPr>
        <a:xfrm>
          <a:off x="3397844" y="671005"/>
          <a:ext cx="459363" cy="459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D1430-0204-4DEF-8D8D-93F99B7AC4A2}">
      <dsp:nvSpPr>
        <dsp:cNvPr id="0" name=""/>
        <dsp:cNvSpPr/>
      </dsp:nvSpPr>
      <dsp:spPr>
        <a:xfrm>
          <a:off x="4193244" y="504684"/>
          <a:ext cx="1866870" cy="79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Build a Strong Portfolio</a:t>
          </a:r>
          <a:endParaRPr lang="en-US" sz="1900" kern="1200" dirty="0"/>
        </a:p>
      </dsp:txBody>
      <dsp:txXfrm>
        <a:off x="4193244" y="504684"/>
        <a:ext cx="1866870" cy="792005"/>
      </dsp:txXfrm>
    </dsp:sp>
    <dsp:sp modelId="{8C7F780A-182B-40AC-A204-05FECF4AA2B0}">
      <dsp:nvSpPr>
        <dsp:cNvPr id="0" name=""/>
        <dsp:cNvSpPr/>
      </dsp:nvSpPr>
      <dsp:spPr>
        <a:xfrm>
          <a:off x="6385402" y="504684"/>
          <a:ext cx="792005" cy="7920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38EEE-3CA4-4CF0-AB54-2DBD665C4FBC}">
      <dsp:nvSpPr>
        <dsp:cNvPr id="0" name=""/>
        <dsp:cNvSpPr/>
      </dsp:nvSpPr>
      <dsp:spPr>
        <a:xfrm>
          <a:off x="6551723" y="671005"/>
          <a:ext cx="459363" cy="459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F04D-2B3E-4E2D-81F6-8053552D4CC6}">
      <dsp:nvSpPr>
        <dsp:cNvPr id="0" name=""/>
        <dsp:cNvSpPr/>
      </dsp:nvSpPr>
      <dsp:spPr>
        <a:xfrm>
          <a:off x="7347123" y="504684"/>
          <a:ext cx="1866870" cy="79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 in a good company</a:t>
          </a:r>
        </a:p>
      </dsp:txBody>
      <dsp:txXfrm>
        <a:off x="7347123" y="504684"/>
        <a:ext cx="1866870" cy="792005"/>
      </dsp:txXfrm>
    </dsp:sp>
    <dsp:sp modelId="{453D4B27-0600-4664-9A79-B74DE75B3112}">
      <dsp:nvSpPr>
        <dsp:cNvPr id="0" name=""/>
        <dsp:cNvSpPr/>
      </dsp:nvSpPr>
      <dsp:spPr>
        <a:xfrm>
          <a:off x="77644" y="1827864"/>
          <a:ext cx="792005" cy="7920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96B51-E181-44D0-B116-076E2266B487}">
      <dsp:nvSpPr>
        <dsp:cNvPr id="0" name=""/>
        <dsp:cNvSpPr/>
      </dsp:nvSpPr>
      <dsp:spPr>
        <a:xfrm>
          <a:off x="243965" y="1994185"/>
          <a:ext cx="459363" cy="459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1DFC1-06DC-4A93-B765-7B1E68D5053E}">
      <dsp:nvSpPr>
        <dsp:cNvPr id="0" name=""/>
        <dsp:cNvSpPr/>
      </dsp:nvSpPr>
      <dsp:spPr>
        <a:xfrm>
          <a:off x="1039365" y="1827864"/>
          <a:ext cx="1866870" cy="79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Gain Proficiency in Visualization Tools</a:t>
          </a:r>
        </a:p>
      </dsp:txBody>
      <dsp:txXfrm>
        <a:off x="1039365" y="1827864"/>
        <a:ext cx="1866870" cy="792005"/>
      </dsp:txXfrm>
    </dsp:sp>
    <dsp:sp modelId="{3D00B877-29A9-458E-B4CE-05D23B59EA69}">
      <dsp:nvSpPr>
        <dsp:cNvPr id="0" name=""/>
        <dsp:cNvSpPr/>
      </dsp:nvSpPr>
      <dsp:spPr>
        <a:xfrm>
          <a:off x="3231523" y="1827864"/>
          <a:ext cx="792005" cy="7920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F401-8685-43CF-B3EC-E9CC3F319247}">
      <dsp:nvSpPr>
        <dsp:cNvPr id="0" name=""/>
        <dsp:cNvSpPr/>
      </dsp:nvSpPr>
      <dsp:spPr>
        <a:xfrm>
          <a:off x="3397844" y="1994185"/>
          <a:ext cx="459363" cy="4593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5799C-079F-4A2F-8C01-1AE9AAC60F68}">
      <dsp:nvSpPr>
        <dsp:cNvPr id="0" name=""/>
        <dsp:cNvSpPr/>
      </dsp:nvSpPr>
      <dsp:spPr>
        <a:xfrm>
          <a:off x="4193244" y="1827864"/>
          <a:ext cx="1866870" cy="79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Understand Business Context</a:t>
          </a:r>
          <a:endParaRPr lang="en-US" sz="1900" kern="1200" dirty="0"/>
        </a:p>
      </dsp:txBody>
      <dsp:txXfrm>
        <a:off x="4193244" y="1827864"/>
        <a:ext cx="1866870" cy="792005"/>
      </dsp:txXfrm>
    </dsp:sp>
    <dsp:sp modelId="{E919D50C-24C3-4A37-932D-A3A8034FC2C9}">
      <dsp:nvSpPr>
        <dsp:cNvPr id="0" name=""/>
        <dsp:cNvSpPr/>
      </dsp:nvSpPr>
      <dsp:spPr>
        <a:xfrm>
          <a:off x="6385402" y="1827864"/>
          <a:ext cx="792005" cy="79200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0C8B1-0E98-4FF7-B2F5-1C9FF0780641}">
      <dsp:nvSpPr>
        <dsp:cNvPr id="0" name=""/>
        <dsp:cNvSpPr/>
      </dsp:nvSpPr>
      <dsp:spPr>
        <a:xfrm>
          <a:off x="6551723" y="1994185"/>
          <a:ext cx="459363" cy="4593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41F72-45C3-4A71-9F6A-4520EC234CBE}">
      <dsp:nvSpPr>
        <dsp:cNvPr id="0" name=""/>
        <dsp:cNvSpPr/>
      </dsp:nvSpPr>
      <dsp:spPr>
        <a:xfrm>
          <a:off x="7347123" y="1827864"/>
          <a:ext cx="1866870" cy="79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more tools </a:t>
          </a:r>
        </a:p>
      </dsp:txBody>
      <dsp:txXfrm>
        <a:off x="7347123" y="1827864"/>
        <a:ext cx="1866870" cy="7920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7BD90-9528-439B-8FA0-CD43C63CD269}">
      <dsp:nvSpPr>
        <dsp:cNvPr id="0" name=""/>
        <dsp:cNvSpPr/>
      </dsp:nvSpPr>
      <dsp:spPr>
        <a:xfrm>
          <a:off x="2344585" y="426"/>
          <a:ext cx="1224266" cy="12242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 Expertise in Machine Learning and AI</a:t>
          </a:r>
        </a:p>
      </dsp:txBody>
      <dsp:txXfrm>
        <a:off x="2523875" y="179716"/>
        <a:ext cx="865686" cy="865686"/>
      </dsp:txXfrm>
    </dsp:sp>
    <dsp:sp modelId="{D702CB92-264D-4724-B890-8D131994335C}">
      <dsp:nvSpPr>
        <dsp:cNvPr id="0" name=""/>
        <dsp:cNvSpPr/>
      </dsp:nvSpPr>
      <dsp:spPr>
        <a:xfrm rot="1542857">
          <a:off x="3613769" y="800702"/>
          <a:ext cx="325261" cy="413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18601" y="862171"/>
        <a:ext cx="227683" cy="247913"/>
      </dsp:txXfrm>
    </dsp:sp>
    <dsp:sp modelId="{BE0048C5-02C5-40BB-980E-C4ACA19E46CB}">
      <dsp:nvSpPr>
        <dsp:cNvPr id="0" name=""/>
        <dsp:cNvSpPr/>
      </dsp:nvSpPr>
      <dsp:spPr>
        <a:xfrm>
          <a:off x="4000537" y="797890"/>
          <a:ext cx="1224266" cy="1224266"/>
        </a:xfrm>
        <a:prstGeom prst="ellipse">
          <a:avLst/>
        </a:prstGeom>
        <a:solidFill>
          <a:schemeClr val="accent2">
            <a:hueOff val="105380"/>
            <a:satOff val="-9118"/>
            <a:lumOff val="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Specialize in a Domain</a:t>
          </a:r>
          <a:endParaRPr lang="en-US" sz="1000" kern="1200" dirty="0"/>
        </a:p>
      </dsp:txBody>
      <dsp:txXfrm>
        <a:off x="4179827" y="977180"/>
        <a:ext cx="865686" cy="865686"/>
      </dsp:txXfrm>
    </dsp:sp>
    <dsp:sp modelId="{646C84F0-6EC1-4484-9FAC-C4F681D8965F}">
      <dsp:nvSpPr>
        <dsp:cNvPr id="0" name=""/>
        <dsp:cNvSpPr/>
      </dsp:nvSpPr>
      <dsp:spPr>
        <a:xfrm rot="4435060">
          <a:off x="4693662" y="2107571"/>
          <a:ext cx="359345" cy="413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05380"/>
            <a:satOff val="-9118"/>
            <a:lumOff val="16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32632" y="2138417"/>
        <a:ext cx="251542" cy="247913"/>
      </dsp:txXfrm>
    </dsp:sp>
    <dsp:sp modelId="{91C2562B-41E8-448A-A37F-63EF65CB46D1}">
      <dsp:nvSpPr>
        <dsp:cNvPr id="0" name=""/>
        <dsp:cNvSpPr/>
      </dsp:nvSpPr>
      <dsp:spPr>
        <a:xfrm>
          <a:off x="4527502" y="2625721"/>
          <a:ext cx="1224266" cy="1224266"/>
        </a:xfrm>
        <a:prstGeom prst="ellipse">
          <a:avLst/>
        </a:prstGeom>
        <a:solidFill>
          <a:schemeClr val="accent2">
            <a:hueOff val="210759"/>
            <a:satOff val="-18236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and Lead a Data Analytics Team</a:t>
          </a:r>
        </a:p>
      </dsp:txBody>
      <dsp:txXfrm>
        <a:off x="4706792" y="2805011"/>
        <a:ext cx="865686" cy="865686"/>
      </dsp:txXfrm>
    </dsp:sp>
    <dsp:sp modelId="{D0B49612-553E-4198-B287-AF7D44DBE58B}">
      <dsp:nvSpPr>
        <dsp:cNvPr id="0" name=""/>
        <dsp:cNvSpPr/>
      </dsp:nvSpPr>
      <dsp:spPr>
        <a:xfrm rot="7923296">
          <a:off x="4338726" y="3724397"/>
          <a:ext cx="351201" cy="413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10759"/>
            <a:satOff val="-18236"/>
            <a:lumOff val="32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426693" y="3767920"/>
        <a:ext cx="245841" cy="247913"/>
      </dsp:txXfrm>
    </dsp:sp>
    <dsp:sp modelId="{42FC1588-D7BA-473E-885F-0AC704390A82}">
      <dsp:nvSpPr>
        <dsp:cNvPr id="0" name=""/>
        <dsp:cNvSpPr/>
      </dsp:nvSpPr>
      <dsp:spPr>
        <a:xfrm>
          <a:off x="3263569" y="4026757"/>
          <a:ext cx="1224266" cy="1224266"/>
        </a:xfrm>
        <a:prstGeom prst="ellipse">
          <a:avLst/>
        </a:prstGeom>
        <a:solidFill>
          <a:schemeClr val="accent2">
            <a:hueOff val="316139"/>
            <a:satOff val="-27354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Stay Ahead with Emerging Technologies</a:t>
          </a:r>
        </a:p>
      </dsp:txBody>
      <dsp:txXfrm>
        <a:off x="3442859" y="4206047"/>
        <a:ext cx="865686" cy="865686"/>
      </dsp:txXfrm>
    </dsp:sp>
    <dsp:sp modelId="{E56E18E0-3E53-4C82-9ABA-52F15F8CE5E2}">
      <dsp:nvSpPr>
        <dsp:cNvPr id="0" name=""/>
        <dsp:cNvSpPr/>
      </dsp:nvSpPr>
      <dsp:spPr>
        <a:xfrm rot="10800000">
          <a:off x="2803293" y="4432295"/>
          <a:ext cx="325261" cy="413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6139"/>
            <a:satOff val="-27354"/>
            <a:lumOff val="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900871" y="4514933"/>
        <a:ext cx="227683" cy="247913"/>
      </dsp:txXfrm>
    </dsp:sp>
    <dsp:sp modelId="{2F4A9AE1-ABEA-42AB-8754-7AD9B8542C0A}">
      <dsp:nvSpPr>
        <dsp:cNvPr id="0" name=""/>
        <dsp:cNvSpPr/>
      </dsp:nvSpPr>
      <dsp:spPr>
        <a:xfrm>
          <a:off x="1425601" y="4026757"/>
          <a:ext cx="1224266" cy="1224266"/>
        </a:xfrm>
        <a:prstGeom prst="ellipse">
          <a:avLst/>
        </a:prstGeom>
        <a:solidFill>
          <a:schemeClr val="accent2">
            <a:hueOff val="421519"/>
            <a:satOff val="-36473"/>
            <a:lumOff val="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Enhance Data Privacy and Security Knowledge</a:t>
          </a:r>
        </a:p>
      </dsp:txBody>
      <dsp:txXfrm>
        <a:off x="1604891" y="4206047"/>
        <a:ext cx="865686" cy="865686"/>
      </dsp:txXfrm>
    </dsp:sp>
    <dsp:sp modelId="{71530085-626F-4418-B9A7-37CF66AC217E}">
      <dsp:nvSpPr>
        <dsp:cNvPr id="0" name=""/>
        <dsp:cNvSpPr/>
      </dsp:nvSpPr>
      <dsp:spPr>
        <a:xfrm rot="13885714">
          <a:off x="1307866" y="3721002"/>
          <a:ext cx="325261" cy="413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21519"/>
            <a:satOff val="-36473"/>
            <a:lumOff val="6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387074" y="3841785"/>
        <a:ext cx="227683" cy="247913"/>
      </dsp:txXfrm>
    </dsp:sp>
    <dsp:sp modelId="{7463D01C-93D4-4DE7-8B9E-D58E7B1C06C7}">
      <dsp:nvSpPr>
        <dsp:cNvPr id="0" name=""/>
        <dsp:cNvSpPr/>
      </dsp:nvSpPr>
      <dsp:spPr>
        <a:xfrm>
          <a:off x="279647" y="2589776"/>
          <a:ext cx="1224266" cy="1224266"/>
        </a:xfrm>
        <a:prstGeom prst="ellipse">
          <a:avLst/>
        </a:prstGeom>
        <a:solidFill>
          <a:schemeClr val="accent2">
            <a:hueOff val="526898"/>
            <a:satOff val="-45591"/>
            <a:lumOff val="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Develop a Strategic Vision</a:t>
          </a:r>
          <a:endParaRPr lang="en-US" sz="1000" kern="1200" dirty="0"/>
        </a:p>
      </dsp:txBody>
      <dsp:txXfrm>
        <a:off x="458937" y="2769066"/>
        <a:ext cx="865686" cy="865686"/>
      </dsp:txXfrm>
    </dsp:sp>
    <dsp:sp modelId="{14AB571C-31C5-4F1D-A290-2C2CAEC52244}">
      <dsp:nvSpPr>
        <dsp:cNvPr id="0" name=""/>
        <dsp:cNvSpPr/>
      </dsp:nvSpPr>
      <dsp:spPr>
        <a:xfrm rot="16971429">
          <a:off x="931594" y="2108346"/>
          <a:ext cx="325261" cy="413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526898"/>
            <a:satOff val="-45591"/>
            <a:lumOff val="81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69526" y="2238550"/>
        <a:ext cx="227683" cy="247913"/>
      </dsp:txXfrm>
    </dsp:sp>
    <dsp:sp modelId="{35B48660-8601-43C2-BAC7-13A53D4B8960}">
      <dsp:nvSpPr>
        <dsp:cNvPr id="0" name=""/>
        <dsp:cNvSpPr/>
      </dsp:nvSpPr>
      <dsp:spPr>
        <a:xfrm>
          <a:off x="688633" y="797890"/>
          <a:ext cx="1224266" cy="1224266"/>
        </a:xfrm>
        <a:prstGeom prst="ellipse">
          <a:avLst/>
        </a:prstGeom>
        <a:solidFill>
          <a:schemeClr val="accent2">
            <a:hueOff val="632278"/>
            <a:satOff val="-54709"/>
            <a:lumOff val="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Mentor and Educate Others</a:t>
          </a:r>
          <a:endParaRPr lang="en-US" sz="1000" kern="1200" dirty="0"/>
        </a:p>
      </dsp:txBody>
      <dsp:txXfrm>
        <a:off x="867923" y="977180"/>
        <a:ext cx="865686" cy="865686"/>
      </dsp:txXfrm>
    </dsp:sp>
    <dsp:sp modelId="{1E58058F-E65A-42E4-B07E-02477012483A}">
      <dsp:nvSpPr>
        <dsp:cNvPr id="0" name=""/>
        <dsp:cNvSpPr/>
      </dsp:nvSpPr>
      <dsp:spPr>
        <a:xfrm rot="20057143">
          <a:off x="1957817" y="808690"/>
          <a:ext cx="325261" cy="413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2278"/>
            <a:satOff val="-54709"/>
            <a:lumOff val="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62649" y="912497"/>
        <a:ext cx="227683" cy="247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0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9BB-2A16-8688-E860-00891858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819"/>
            <a:ext cx="12191999" cy="21434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Presentation of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BFB71-8760-952A-31F8-C8BC401BA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7" y="3176105"/>
            <a:ext cx="4862473" cy="2955065"/>
          </a:xfrm>
        </p:spPr>
        <p:txBody>
          <a:bodyPr anchor="ctr">
            <a:normAutofit/>
          </a:bodyPr>
          <a:lstStyle/>
          <a:p>
            <a:r>
              <a:rPr lang="en-US" dirty="0"/>
              <a:t>Present by, JAY RAVAL </a:t>
            </a:r>
          </a:p>
          <a:p>
            <a:r>
              <a:rPr lang="en-US" dirty="0"/>
              <a:t>Guidance by , Manvi  Mam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54264-87C0-5FBF-E3CF-1B2BDE60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2930013"/>
            <a:ext cx="5978013" cy="32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395B40-3608-E9CC-B9E9-69F662073ACD}"/>
              </a:ext>
            </a:extLst>
          </p:cNvPr>
          <p:cNvSpPr/>
          <p:nvPr/>
        </p:nvSpPr>
        <p:spPr>
          <a:xfrm>
            <a:off x="2562981" y="336677"/>
            <a:ext cx="7066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Data analytics ?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748C6-E6A8-3876-A779-3F43152087E7}"/>
              </a:ext>
            </a:extLst>
          </p:cNvPr>
          <p:cNvSpPr txBox="1"/>
          <p:nvPr/>
        </p:nvSpPr>
        <p:spPr>
          <a:xfrm>
            <a:off x="196949" y="2194560"/>
            <a:ext cx="11995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Data analysis involves the processes of cleaning, examining, interpreting, and visualizing data using a variety of techniques and business intelligence tools. These tools enable you to uncover valuable insights, leading to smarter and more effective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57080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F2CDC2-A64B-77BD-AD40-A48235ABA331}"/>
              </a:ext>
            </a:extLst>
          </p:cNvPr>
          <p:cNvSpPr/>
          <p:nvPr/>
        </p:nvSpPr>
        <p:spPr>
          <a:xfrm>
            <a:off x="0" y="308541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Technical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skills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B0F92-7733-DA4D-6E57-50D8EDD25862}"/>
              </a:ext>
            </a:extLst>
          </p:cNvPr>
          <p:cNvSpPr txBox="1"/>
          <p:nvPr/>
        </p:nvSpPr>
        <p:spPr>
          <a:xfrm>
            <a:off x="1477107" y="1705451"/>
            <a:ext cx="929658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GOOD KNOWLEDGE OF STATISTICS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POWER BI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7100D-55F8-60C5-E137-7F5B49549737}"/>
              </a:ext>
            </a:extLst>
          </p:cNvPr>
          <p:cNvSpPr/>
          <p:nvPr/>
        </p:nvSpPr>
        <p:spPr>
          <a:xfrm>
            <a:off x="2649876" y="336677"/>
            <a:ext cx="7820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choose data analytics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DB6AF-2BF3-F6DB-364C-2A7C249A7739}"/>
              </a:ext>
            </a:extLst>
          </p:cNvPr>
          <p:cNvSpPr txBox="1"/>
          <p:nvPr/>
        </p:nvSpPr>
        <p:spPr>
          <a:xfrm>
            <a:off x="618978" y="1375007"/>
            <a:ext cx="10894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Since my studies, I discovered my talent for analysis. Although I wasn't aware of the field of data analytics at the time, a friend introduced me to it. Intrigued, I began researching the field and learned that any graduate can pursue a career in data analytics. Motivated by this realization, I decided to enroll in a data analytics course to further my career in this exciting field.. </a:t>
            </a:r>
          </a:p>
        </p:txBody>
      </p:sp>
    </p:spTree>
    <p:extLst>
      <p:ext uri="{BB962C8B-B14F-4D97-AF65-F5344CB8AC3E}">
        <p14:creationId xmlns:p14="http://schemas.microsoft.com/office/powerpoint/2010/main" val="64114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738A1E-796F-F8EC-F860-67E02E964873}"/>
              </a:ext>
            </a:extLst>
          </p:cNvPr>
          <p:cNvSpPr/>
          <p:nvPr/>
        </p:nvSpPr>
        <p:spPr>
          <a:xfrm>
            <a:off x="2391408" y="1590734"/>
            <a:ext cx="7405874" cy="25200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ln w="0"/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6000" cap="all" spc="0">
              <a:ln w="0"/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45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02DB-1B36-F4A6-D6BC-EBD35326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2" y="489856"/>
            <a:ext cx="5477020" cy="13695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 HR question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695E-0390-E830-0DCE-55EF2025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70" y="2839165"/>
            <a:ext cx="3964250" cy="3039120"/>
          </a:xfrm>
        </p:spPr>
        <p:txBody>
          <a:bodyPr>
            <a:noAutofit/>
          </a:bodyPr>
          <a:lstStyle/>
          <a:p>
            <a:r>
              <a:rPr lang="en-US" sz="2800" dirty="0"/>
              <a:t>There are two types of Questions.</a:t>
            </a:r>
          </a:p>
          <a:p>
            <a:pPr marL="0" indent="0">
              <a:buNone/>
            </a:pPr>
            <a:r>
              <a:rPr lang="en-US" sz="2800" dirty="0"/>
              <a:t>1. HR Questions </a:t>
            </a:r>
          </a:p>
          <a:p>
            <a:pPr marL="0" indent="0">
              <a:buNone/>
            </a:pPr>
            <a:r>
              <a:rPr lang="en-US" sz="2800" dirty="0"/>
              <a:t>2. Talk about         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5F9AE-74CB-A597-72B2-12185466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r="19566"/>
          <a:stretch/>
        </p:blipFill>
        <p:spPr>
          <a:xfrm>
            <a:off x="5589562" y="0"/>
            <a:ext cx="6602438" cy="61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0D18A-F670-8695-358A-25FD20968052}"/>
              </a:ext>
            </a:extLst>
          </p:cNvPr>
          <p:cNvSpPr/>
          <p:nvPr/>
        </p:nvSpPr>
        <p:spPr>
          <a:xfrm>
            <a:off x="3671854" y="203034"/>
            <a:ext cx="45927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HR Questions 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89FEC-7672-C1ED-DD19-32BC2503FD6C}"/>
              </a:ext>
            </a:extLst>
          </p:cNvPr>
          <p:cNvSpPr txBox="1"/>
          <p:nvPr/>
        </p:nvSpPr>
        <p:spPr>
          <a:xfrm>
            <a:off x="1010530" y="1521234"/>
            <a:ext cx="7863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600" dirty="0"/>
              <a:t>Talk about your self 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600" dirty="0"/>
              <a:t>Goals , skills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</a:t>
            </a:r>
            <a:r>
              <a:rPr lang="en-US" sz="36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Week Ness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600" dirty="0"/>
              <a:t>Future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600" dirty="0"/>
              <a:t>Talk about short term goal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3600" dirty="0"/>
              <a:t>Talk about long term goal</a:t>
            </a:r>
          </a:p>
        </p:txBody>
      </p:sp>
    </p:spTree>
    <p:extLst>
      <p:ext uri="{BB962C8B-B14F-4D97-AF65-F5344CB8AC3E}">
        <p14:creationId xmlns:p14="http://schemas.microsoft.com/office/powerpoint/2010/main" val="22216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32731-8246-1FEF-3561-0CB116CE8C04}"/>
              </a:ext>
            </a:extLst>
          </p:cNvPr>
          <p:cNvSpPr/>
          <p:nvPr/>
        </p:nvSpPr>
        <p:spPr>
          <a:xfrm>
            <a:off x="4323014" y="181932"/>
            <a:ext cx="35459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Technology 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FFADD-B549-0DA5-CB75-2484374DC352}"/>
              </a:ext>
            </a:extLst>
          </p:cNvPr>
          <p:cNvSpPr txBox="1"/>
          <p:nvPr/>
        </p:nvSpPr>
        <p:spPr>
          <a:xfrm>
            <a:off x="1547445" y="1720840"/>
            <a:ext cx="987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What is Data Analytics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Required S</a:t>
            </a: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kills for Data Analytics</a:t>
            </a:r>
            <a:r>
              <a:rPr lang="en-US" sz="3600" dirty="0"/>
              <a:t>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Why This Course  </a:t>
            </a:r>
          </a:p>
        </p:txBody>
      </p:sp>
    </p:spTree>
    <p:extLst>
      <p:ext uri="{BB962C8B-B14F-4D97-AF65-F5344CB8AC3E}">
        <p14:creationId xmlns:p14="http://schemas.microsoft.com/office/powerpoint/2010/main" val="260027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8F33ACBF-3DFD-FD3E-8243-DFA4528F4D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734" r="-1" b="1199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DF0685-209B-6F49-A8D3-7A03F5B9E823}"/>
              </a:ext>
            </a:extLst>
          </p:cNvPr>
          <p:cNvSpPr/>
          <p:nvPr/>
        </p:nvSpPr>
        <p:spPr>
          <a:xfrm>
            <a:off x="1130271" y="1193800"/>
            <a:ext cx="3193050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0"/>
                <a:latin typeface="+mj-lt"/>
                <a:ea typeface="+mj-ea"/>
                <a:cs typeface="+mj-cs"/>
              </a:rPr>
              <a:t>soft</a:t>
            </a:r>
            <a:r>
              <a:rPr lang="en-US" sz="3200" cap="all" spc="0" dirty="0">
                <a:ln w="0"/>
                <a:latin typeface="+mj-lt"/>
                <a:ea typeface="+mj-ea"/>
                <a:cs typeface="+mj-cs"/>
              </a:rPr>
              <a:t> skills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spc="0" dirty="0">
              <a:ln w="0"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A5FB0CBE-2D6A-BBFB-ABAD-7CC52DDB3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747085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95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32731-8246-1FEF-3561-0CB116CE8C04}"/>
              </a:ext>
            </a:extLst>
          </p:cNvPr>
          <p:cNvSpPr/>
          <p:nvPr/>
        </p:nvSpPr>
        <p:spPr>
          <a:xfrm>
            <a:off x="4585425" y="181932"/>
            <a:ext cx="30211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Strength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FFADD-B549-0DA5-CB75-2484374DC352}"/>
              </a:ext>
            </a:extLst>
          </p:cNvPr>
          <p:cNvSpPr txBox="1"/>
          <p:nvPr/>
        </p:nvSpPr>
        <p:spPr>
          <a:xfrm>
            <a:off x="1547445" y="1720840"/>
            <a:ext cx="9870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Good understanding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Practical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Good at socializing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Good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0594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32731-8246-1FEF-3561-0CB116CE8C04}"/>
              </a:ext>
            </a:extLst>
          </p:cNvPr>
          <p:cNvSpPr/>
          <p:nvPr/>
        </p:nvSpPr>
        <p:spPr>
          <a:xfrm>
            <a:off x="4153641" y="181932"/>
            <a:ext cx="38847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Week Ness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FFADD-B549-0DA5-CB75-2484374DC352}"/>
              </a:ext>
            </a:extLst>
          </p:cNvPr>
          <p:cNvSpPr txBox="1"/>
          <p:nvPr/>
        </p:nvSpPr>
        <p:spPr>
          <a:xfrm>
            <a:off x="1547445" y="1720840"/>
            <a:ext cx="987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Shopping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Unhealthy lifestyle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Multitasking  </a:t>
            </a:r>
          </a:p>
        </p:txBody>
      </p:sp>
    </p:spTree>
    <p:extLst>
      <p:ext uri="{BB962C8B-B14F-4D97-AF65-F5344CB8AC3E}">
        <p14:creationId xmlns:p14="http://schemas.microsoft.com/office/powerpoint/2010/main" val="23645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8516A-7FF5-6054-92F0-C38F62481047}"/>
              </a:ext>
            </a:extLst>
          </p:cNvPr>
          <p:cNvSpPr/>
          <p:nvPr/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0">
                <a:ln w="0"/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Short term goal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21D7712-E26F-3EFB-3360-661950B6B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540628"/>
              </p:ext>
            </p:extLst>
          </p:nvPr>
        </p:nvGraphicFramePr>
        <p:xfrm>
          <a:off x="1450975" y="2341209"/>
          <a:ext cx="929163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9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0B4503-6F6E-05A4-A9AC-0FC0AB1D56D5}"/>
              </a:ext>
            </a:extLst>
          </p:cNvPr>
          <p:cNvSpPr/>
          <p:nvPr/>
        </p:nvSpPr>
        <p:spPr>
          <a:xfrm>
            <a:off x="8141110" y="3205315"/>
            <a:ext cx="3873908" cy="147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0" dirty="0">
                <a:ln w="0"/>
                <a:latin typeface="+mj-lt"/>
                <a:ea typeface="+mj-ea"/>
                <a:cs typeface="+mj-cs"/>
              </a:rPr>
              <a:t>Long term goal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582C2BD-5909-6A9D-BCA0-71036678D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525376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588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2915</TotalTime>
  <Words>304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Rockwell</vt:lpstr>
      <vt:lpstr>Wingdings</vt:lpstr>
      <vt:lpstr>Gallery</vt:lpstr>
      <vt:lpstr>Presentation of Data analytics</vt:lpstr>
      <vt:lpstr> HR question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 and Answers</dc:title>
  <dc:creator>DELL</dc:creator>
  <cp:lastModifiedBy>zalak Raval</cp:lastModifiedBy>
  <cp:revision>11</cp:revision>
  <dcterms:created xsi:type="dcterms:W3CDTF">2024-04-24T14:02:46Z</dcterms:created>
  <dcterms:modified xsi:type="dcterms:W3CDTF">2024-07-18T02:39:29Z</dcterms:modified>
</cp:coreProperties>
</file>