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1812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9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0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5791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7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42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36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2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3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3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1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8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9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7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6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2286" y="1984015"/>
            <a:ext cx="7644383" cy="1646302"/>
          </a:xfrm>
        </p:spPr>
        <p:txBody>
          <a:bodyPr/>
          <a:lstStyle/>
          <a:p>
            <a:r>
              <a:rPr sz="4400" dirty="0"/>
              <a:t>C2C Online Marketplace – Empowering South African Buyers and Sellers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J Robson</a:t>
            </a:r>
          </a:p>
          <a:p>
            <a:r>
              <a:rPr dirty="0"/>
              <a:t>ITECA3-12 – Deliverable 3</a:t>
            </a:r>
          </a:p>
          <a:p>
            <a:r>
              <a:rPr dirty="0"/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All requirements in documentation have been met</a:t>
            </a:r>
            <a:r>
              <a:rPr dirty="0"/>
              <a:t>.</a:t>
            </a:r>
          </a:p>
          <a:p>
            <a:r>
              <a:rPr dirty="0"/>
              <a:t>Designed to uplift informal sellers and empower local buyers.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South African informal traders have minimal exposure to online marketplaces.</a:t>
            </a:r>
          </a:p>
          <a:p>
            <a:r>
              <a:rPr lang="en-US" dirty="0"/>
              <a:t>Consumers are having difficulty locating cheap, domestically-produced items.</a:t>
            </a:r>
          </a:p>
          <a:p>
            <a:r>
              <a:rPr lang="en-US" dirty="0"/>
              <a:t>Existing platforms are expensive or complex for small sellers.</a:t>
            </a:r>
          </a:p>
          <a:p>
            <a:r>
              <a:rPr lang="en-US" dirty="0"/>
              <a:t>There is no specific C2C platform designed for the South African informal economy.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mobile-ready C2C platform for buyers and sellers.</a:t>
            </a:r>
          </a:p>
          <a:p>
            <a:r>
              <a:rPr dirty="0"/>
              <a:t>Sellers can list, edit, and manage products.</a:t>
            </a:r>
          </a:p>
          <a:p>
            <a:r>
              <a:rPr dirty="0"/>
              <a:t>Buyers can browse, purchase, and track orders.</a:t>
            </a:r>
          </a:p>
          <a:p>
            <a:r>
              <a:rPr lang="en-ZA" dirty="0"/>
              <a:t>A</a:t>
            </a:r>
            <a:r>
              <a:rPr dirty="0" err="1"/>
              <a:t>dmin</a:t>
            </a:r>
            <a:r>
              <a:rPr dirty="0"/>
              <a:t> tools for full control and reporting.</a:t>
            </a:r>
          </a:p>
          <a:p>
            <a:r>
              <a:rPr dirty="0"/>
              <a:t>Unique due to its accessibility and simplicity.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Market /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Informal traders and local buyers in South Africa.</a:t>
            </a:r>
          </a:p>
          <a:p>
            <a:r>
              <a:rPr dirty="0"/>
              <a:t>Age group: 18–45, mobile-first users.</a:t>
            </a:r>
          </a:p>
          <a:p>
            <a:r>
              <a:rPr dirty="0"/>
              <a:t>Locations: Urban and peri-urban areas.</a:t>
            </a:r>
          </a:p>
          <a:p>
            <a:r>
              <a:rPr dirty="0"/>
              <a:t>Device preference: Smartphones</a:t>
            </a:r>
          </a:p>
          <a:p>
            <a:r>
              <a:rPr dirty="0"/>
              <a:t>Internet access: Limited data users.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Buyer: Browse products, add to cart, checkout.</a:t>
            </a:r>
          </a:p>
          <a:p>
            <a:r>
              <a:rPr dirty="0"/>
              <a:t>Seller: List, edit, and delete products.</a:t>
            </a:r>
          </a:p>
          <a:p>
            <a:r>
              <a:rPr dirty="0"/>
              <a:t>Admin: Manage users, products, and generate reports.</a:t>
            </a:r>
          </a:p>
          <a:p>
            <a:r>
              <a:rPr dirty="0"/>
              <a:t>Responsive design for all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Languages: PHP, HTML, CSS, JavaScript (jQuery).</a:t>
            </a:r>
          </a:p>
          <a:p>
            <a:r>
              <a:rPr dirty="0"/>
              <a:t>Database: MySQL</a:t>
            </a:r>
          </a:p>
          <a:p>
            <a:r>
              <a:rPr dirty="0"/>
              <a:t>Frameworks: Bootstrap 5</a:t>
            </a:r>
          </a:p>
          <a:p>
            <a:r>
              <a:rPr dirty="0"/>
              <a:t>Tools: XAMPP, AWS EC2, draw.io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Commission on transactions (e.g., 3–5%).</a:t>
            </a:r>
          </a:p>
          <a:p>
            <a:r>
              <a:rPr dirty="0"/>
              <a:t>Premium seller accounts.</a:t>
            </a:r>
          </a:p>
          <a:p>
            <a:r>
              <a:rPr dirty="0"/>
              <a:t>Promoted listings.</a:t>
            </a:r>
          </a:p>
          <a:p>
            <a:r>
              <a:rPr dirty="0"/>
              <a:t>Ad revenue from targeted banners.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Full stack development, AWS deployment, </a:t>
            </a:r>
            <a:r>
              <a:rPr lang="en-ZA" dirty="0"/>
              <a:t>various diagrams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/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 real payment gateway (e.g., </a:t>
            </a:r>
            <a:r>
              <a:rPr dirty="0" err="1"/>
              <a:t>PayFast</a:t>
            </a:r>
            <a:r>
              <a:rPr dirty="0"/>
              <a:t>).</a:t>
            </a:r>
          </a:p>
          <a:p>
            <a:r>
              <a:rPr dirty="0"/>
              <a:t>Add ratings and reviews.</a:t>
            </a:r>
          </a:p>
          <a:p>
            <a:r>
              <a:rPr dirty="0"/>
              <a:t>Enable image uploads.</a:t>
            </a:r>
          </a:p>
          <a:p>
            <a:r>
              <a:rPr dirty="0"/>
              <a:t>Shipping logic and courier integration.</a:t>
            </a:r>
          </a:p>
          <a:p>
            <a:r>
              <a:rPr dirty="0"/>
              <a:t>Mobile app version.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313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C2C Online Marketplace – Empowering South African Buyers and Sellers</vt:lpstr>
      <vt:lpstr>Problem Statement</vt:lpstr>
      <vt:lpstr>Solution Overview</vt:lpstr>
      <vt:lpstr>Target Market / Users</vt:lpstr>
      <vt:lpstr>Product Features</vt:lpstr>
      <vt:lpstr>Technology Stack</vt:lpstr>
      <vt:lpstr>Business Model</vt:lpstr>
      <vt:lpstr>Challenges &amp; Learnings</vt:lpstr>
      <vt:lpstr>Next Steps / Future Scope</vt:lpstr>
      <vt:lpstr>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Jarryd</dc:creator>
  <cp:keywords/>
  <dc:description>generated using python-pptx</dc:description>
  <cp:lastModifiedBy>Jay Robson</cp:lastModifiedBy>
  <cp:revision>3</cp:revision>
  <dcterms:created xsi:type="dcterms:W3CDTF">2013-01-27T09:14:16Z</dcterms:created>
  <dcterms:modified xsi:type="dcterms:W3CDTF">2025-06-22T15:02:09Z</dcterms:modified>
  <cp:category/>
</cp:coreProperties>
</file>