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25"/>
  </p:notesMasterIdLst>
  <p:sldIdLst>
    <p:sldId id="256" r:id="rId3"/>
    <p:sldId id="257" r:id="rId4"/>
    <p:sldId id="258" r:id="rId5"/>
    <p:sldId id="259" r:id="rId6"/>
    <p:sldId id="262" r:id="rId7"/>
    <p:sldId id="270" r:id="rId8"/>
    <p:sldId id="280" r:id="rId9"/>
    <p:sldId id="272" r:id="rId10"/>
    <p:sldId id="263" r:id="rId11"/>
    <p:sldId id="278" r:id="rId12"/>
    <p:sldId id="283" r:id="rId13"/>
    <p:sldId id="309" r:id="rId14"/>
    <p:sldId id="312" r:id="rId15"/>
    <p:sldId id="314" r:id="rId16"/>
    <p:sldId id="307" r:id="rId17"/>
    <p:sldId id="308" r:id="rId18"/>
    <p:sldId id="317" r:id="rId19"/>
    <p:sldId id="316" r:id="rId20"/>
    <p:sldId id="311" r:id="rId21"/>
    <p:sldId id="315" r:id="rId22"/>
    <p:sldId id="313" r:id="rId23"/>
    <p:sldId id="284"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C95602D-E2B1-4790-9E45-5B123BC73272}">
          <p14:sldIdLst>
            <p14:sldId id="256"/>
            <p14:sldId id="257"/>
            <p14:sldId id="258"/>
            <p14:sldId id="259"/>
            <p14:sldId id="262"/>
            <p14:sldId id="270"/>
            <p14:sldId id="280"/>
            <p14:sldId id="272"/>
            <p14:sldId id="263"/>
          </p14:sldIdLst>
        </p14:section>
        <p14:section name="Untitled Section" id="{29CAFF16-464D-4922-8C20-0C5DAEF6F431}">
          <p14:sldIdLst>
            <p14:sldId id="278"/>
          </p14:sldIdLst>
        </p14:section>
        <p14:section name="Untitled Section" id="{6142B02A-B0AA-4A40-B38A-1308C193D280}">
          <p14:sldIdLst>
            <p14:sldId id="283"/>
            <p14:sldId id="309"/>
            <p14:sldId id="312"/>
            <p14:sldId id="314"/>
            <p14:sldId id="307"/>
            <p14:sldId id="308"/>
            <p14:sldId id="317"/>
            <p14:sldId id="316"/>
            <p14:sldId id="311"/>
            <p14:sldId id="315"/>
            <p14:sldId id="313"/>
            <p14:sldId id="28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C5A95F-41EA-4C58-A6F6-D69099086DAF}">
  <a:tblStyle styleId="{90C5A95F-41EA-4C58-A6F6-D69099086DA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0C4701A-4AE0-4454-B6A3-A44CE3FCD3D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265" autoAdjust="0"/>
    <p:restoredTop sz="94660"/>
  </p:normalViewPr>
  <p:slideViewPr>
    <p:cSldViewPr>
      <p:cViewPr>
        <p:scale>
          <a:sx n="100" d="100"/>
          <a:sy n="100" d="100"/>
        </p:scale>
        <p:origin x="365" y="21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8de203a35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8de203a35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8dec9ae14f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8dec9ae14f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8d4cbd36da_4_15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8d4cbd36da_4_15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8b3994a781_0_1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8b3994a781_0_1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2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03" name="Google Shape;103;p8"/>
          <p:cNvSpPr txBox="1">
            <a:spLocks noGrp="1"/>
          </p:cNvSpPr>
          <p:nvPr>
            <p:ph type="subTitle" idx="1"/>
          </p:nvPr>
        </p:nvSpPr>
        <p:spPr>
          <a:xfrm flipH="1">
            <a:off x="1456725" y="1617100"/>
            <a:ext cx="1960800" cy="103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04" name="Google Shape;104;p8"/>
          <p:cNvSpPr/>
          <p:nvPr/>
        </p:nvSpPr>
        <p:spPr>
          <a:xfrm>
            <a:off x="0" y="2689849"/>
            <a:ext cx="2770896" cy="103353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0" y="0"/>
            <a:ext cx="1278158"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1">
  <p:cSld name="CUSTOM_14">
    <p:spTree>
      <p:nvGrpSpPr>
        <p:cNvPr id="1" name="Shape 217"/>
        <p:cNvGrpSpPr/>
        <p:nvPr/>
      </p:nvGrpSpPr>
      <p:grpSpPr>
        <a:xfrm>
          <a:off x="0" y="0"/>
          <a:ext cx="0" cy="0"/>
          <a:chOff x="0" y="0"/>
          <a:chExt cx="0" cy="0"/>
        </a:xfrm>
      </p:grpSpPr>
      <p:sp>
        <p:nvSpPr>
          <p:cNvPr id="218" name="Google Shape;218;p17"/>
          <p:cNvSpPr/>
          <p:nvPr/>
        </p:nvSpPr>
        <p:spPr>
          <a:xfrm>
            <a:off x="6200875"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txBox="1">
            <a:spLocks noGrp="1"/>
          </p:cNvSpPr>
          <p:nvPr>
            <p:ph type="body" idx="1"/>
          </p:nvPr>
        </p:nvSpPr>
        <p:spPr>
          <a:xfrm>
            <a:off x="5438700" y="1973025"/>
            <a:ext cx="31242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Font typeface="Raleway SemiBold"/>
              <a:buChar char="●"/>
              <a:defRPr sz="1600"/>
            </a:lvl1pPr>
            <a:lvl2pPr marL="914400" lvl="1" indent="-330200" algn="r" rtl="0">
              <a:spcBef>
                <a:spcPts val="0"/>
              </a:spcBef>
              <a:spcAft>
                <a:spcPts val="0"/>
              </a:spcAft>
              <a:buSzPts val="1600"/>
              <a:buFont typeface="Nunito Light"/>
              <a:buChar char="○"/>
              <a:defRPr sz="1600"/>
            </a:lvl2pPr>
            <a:lvl3pPr marL="1371600" lvl="2" indent="-330200" algn="r" rtl="0">
              <a:spcBef>
                <a:spcPts val="1600"/>
              </a:spcBef>
              <a:spcAft>
                <a:spcPts val="0"/>
              </a:spcAft>
              <a:buSzPts val="1600"/>
              <a:buFont typeface="Nunito Light"/>
              <a:buChar char="■"/>
              <a:defRPr sz="1600"/>
            </a:lvl3pPr>
            <a:lvl4pPr marL="1828800" lvl="3" indent="-330200" algn="r" rtl="0">
              <a:spcBef>
                <a:spcPts val="1600"/>
              </a:spcBef>
              <a:spcAft>
                <a:spcPts val="0"/>
              </a:spcAft>
              <a:buSzPts val="1600"/>
              <a:buFont typeface="Nunito Light"/>
              <a:buChar char="●"/>
              <a:defRPr sz="1600"/>
            </a:lvl4pPr>
            <a:lvl5pPr marL="2286000" lvl="4" indent="-330200" algn="r" rtl="0">
              <a:spcBef>
                <a:spcPts val="1600"/>
              </a:spcBef>
              <a:spcAft>
                <a:spcPts val="0"/>
              </a:spcAft>
              <a:buSzPts val="1600"/>
              <a:buFont typeface="Nunito Light"/>
              <a:buChar char="○"/>
              <a:defRPr sz="1600"/>
            </a:lvl5pPr>
            <a:lvl6pPr marL="2743200" lvl="5" indent="-330200" algn="r" rtl="0">
              <a:spcBef>
                <a:spcPts val="1600"/>
              </a:spcBef>
              <a:spcAft>
                <a:spcPts val="0"/>
              </a:spcAft>
              <a:buSzPts val="1600"/>
              <a:buFont typeface="Nunito Light"/>
              <a:buChar char="■"/>
              <a:defRPr sz="1600"/>
            </a:lvl6pPr>
            <a:lvl7pPr marL="3200400" lvl="6" indent="-330200" algn="r" rtl="0">
              <a:spcBef>
                <a:spcPts val="1600"/>
              </a:spcBef>
              <a:spcAft>
                <a:spcPts val="0"/>
              </a:spcAft>
              <a:buSzPts val="1600"/>
              <a:buFont typeface="Nunito Light"/>
              <a:buChar char="●"/>
              <a:defRPr sz="1600"/>
            </a:lvl7pPr>
            <a:lvl8pPr marL="3657600" lvl="7" indent="-330200" algn="r" rtl="0">
              <a:spcBef>
                <a:spcPts val="1600"/>
              </a:spcBef>
              <a:spcAft>
                <a:spcPts val="0"/>
              </a:spcAft>
              <a:buSzPts val="1600"/>
              <a:buFont typeface="Nunito Light"/>
              <a:buChar char="○"/>
              <a:defRPr sz="1600"/>
            </a:lvl8pPr>
            <a:lvl9pPr marL="4114800" lvl="8" indent="-330200" algn="r" rtl="0">
              <a:spcBef>
                <a:spcPts val="1600"/>
              </a:spcBef>
              <a:spcAft>
                <a:spcPts val="1600"/>
              </a:spcAft>
              <a:buSzPts val="1600"/>
              <a:buFont typeface="Nunito Light"/>
              <a:buChar char="■"/>
              <a:defRPr sz="1600"/>
            </a:lvl9pPr>
          </a:lstStyle>
          <a:p>
            <a:endParaRPr/>
          </a:p>
        </p:txBody>
      </p:sp>
      <p:sp>
        <p:nvSpPr>
          <p:cNvPr id="220" name="Google Shape;220;p17"/>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221" name="Google Shape;221;p17"/>
          <p:cNvSpPr/>
          <p:nvPr/>
        </p:nvSpPr>
        <p:spPr>
          <a:xfrm>
            <a:off x="8318280" y="5018272"/>
            <a:ext cx="825726" cy="125232"/>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6473454" y="5018272"/>
            <a:ext cx="1685830" cy="125232"/>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6031569" y="4810127"/>
            <a:ext cx="2520459" cy="125875"/>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5564744" y="4810127"/>
            <a:ext cx="285486" cy="125875"/>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6" r:id="rId5"/>
    <p:sldLayoutId id="2147483659" r:id="rId6"/>
    <p:sldLayoutId id="2147483661" r:id="rId7"/>
    <p:sldLayoutId id="2147483662" r:id="rId8"/>
    <p:sldLayoutId id="2147483663" r:id="rId9"/>
    <p:sldLayoutId id="2147483665" r:id="rId10"/>
    <p:sldLayoutId id="2147483667"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26"/>
        <p:cNvGrpSpPr/>
        <p:nvPr/>
      </p:nvGrpSpPr>
      <p:grpSpPr>
        <a:xfrm>
          <a:off x="0" y="0"/>
          <a:ext cx="0" cy="0"/>
          <a:chOff x="0" y="0"/>
          <a:chExt cx="0" cy="0"/>
        </a:xfrm>
      </p:grpSpPr>
      <p:sp>
        <p:nvSpPr>
          <p:cNvPr id="327" name="Google Shape;327;p2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28" name="Google Shape;328;p2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IN" dirty="0"/>
              <a:t>GAS BOOKING</a:t>
            </a:r>
            <a:endParaRPr dirty="0"/>
          </a:p>
        </p:txBody>
      </p:sp>
      <p:sp>
        <p:nvSpPr>
          <p:cNvPr id="335" name="Google Shape;335;p27"/>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2100" dirty="0">
                <a:solidFill>
                  <a:schemeClr val="dk2"/>
                </a:solidFill>
              </a:rPr>
              <a:t>Here is where our presentation begins...</a:t>
            </a:r>
            <a:endParaRPr sz="2100" dirty="0">
              <a:solidFill>
                <a:schemeClr val="dk2"/>
              </a:solidFill>
            </a:endParaRPr>
          </a:p>
        </p:txBody>
      </p:sp>
    </p:spTree>
  </p:cSld>
  <p:clrMapOvr>
    <a:masterClrMapping/>
  </p:clrMapOvr>
  <p:transition>
    <p:spli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49"/>
          <p:cNvSpPr txBox="1">
            <a:spLocks noGrp="1"/>
          </p:cNvSpPr>
          <p:nvPr>
            <p:ph type="body" idx="1"/>
          </p:nvPr>
        </p:nvSpPr>
        <p:spPr>
          <a:xfrm>
            <a:off x="107504" y="1039574"/>
            <a:ext cx="8856984" cy="3733351"/>
          </a:xfrm>
          <a:prstGeom prst="rect">
            <a:avLst/>
          </a:prstGeom>
        </p:spPr>
        <p:txBody>
          <a:bodyPr spcFirstLastPara="1" wrap="square" lIns="91425" tIns="91425" rIns="91425" bIns="91425" anchor="t" anchorCtr="0">
            <a:noAutofit/>
          </a:bodyPr>
          <a:lstStyle/>
          <a:p>
            <a:pPr marL="127000" indent="0" algn="just">
              <a:spcAft>
                <a:spcPts val="1000"/>
              </a:spcAft>
              <a:buNone/>
            </a:pPr>
            <a:r>
              <a:rPr lang="en-US" dirty="0"/>
              <a:t>			1. Operating System: The system requires a computer with a modern 			      operating system such as Windows, Mac OS, or Linux.</a:t>
            </a:r>
            <a:endParaRPr lang="en-IN" dirty="0"/>
          </a:p>
          <a:p>
            <a:pPr marL="127000" indent="0" algn="just">
              <a:spcAft>
                <a:spcPts val="1000"/>
              </a:spcAft>
              <a:buNone/>
            </a:pPr>
            <a:r>
              <a:rPr lang="en-US" dirty="0"/>
              <a:t> 			2. Programming Language: The system should be written in C language. </a:t>
            </a:r>
            <a:endParaRPr lang="en-IN" dirty="0"/>
          </a:p>
          <a:p>
            <a:pPr marL="127000" indent="0" algn="just">
              <a:spcAft>
                <a:spcPts val="1000"/>
              </a:spcAft>
              <a:buNone/>
            </a:pPr>
            <a:r>
              <a:rPr lang="en-US" dirty="0"/>
              <a:t>			3. Data Structures: The system should use Double linked list to store 			      the data. </a:t>
            </a:r>
            <a:endParaRPr lang="en-IN" dirty="0"/>
          </a:p>
          <a:p>
            <a:pPr marL="127000" indent="0" algn="just">
              <a:spcAft>
                <a:spcPts val="1000"/>
              </a:spcAft>
              <a:buNone/>
            </a:pPr>
            <a:r>
              <a:rPr lang="en-US" dirty="0"/>
              <a:t>			4. User Interface: The system should provide a user-friendly interface 			      to allow the user to view, add, delete, and modify entries in the to 			       fill the details.</a:t>
            </a:r>
            <a:endParaRPr lang="en-IN" dirty="0"/>
          </a:p>
          <a:p>
            <a:pPr marL="127000" indent="0" algn="just">
              <a:spcAft>
                <a:spcPts val="1000"/>
              </a:spcAft>
              <a:buNone/>
            </a:pPr>
            <a:r>
              <a:rPr lang="en-US" dirty="0"/>
              <a:t>5. Memory: The system should be able to store at least 5000 entries in the directory.</a:t>
            </a:r>
          </a:p>
          <a:p>
            <a:pPr marL="127000" indent="0" algn="just">
              <a:spcAft>
                <a:spcPts val="1000"/>
              </a:spcAft>
              <a:buNone/>
            </a:pPr>
            <a:r>
              <a:rPr lang="en-US" dirty="0"/>
              <a:t> 6. Input: The system should accept user input from the keyboard.</a:t>
            </a:r>
            <a:endParaRPr lang="en-IN" dirty="0"/>
          </a:p>
          <a:p>
            <a:pPr marL="127000" indent="0" algn="just">
              <a:spcAft>
                <a:spcPts val="1000"/>
              </a:spcAft>
              <a:buNone/>
            </a:pPr>
            <a:r>
              <a:rPr lang="en-US" dirty="0"/>
              <a:t>7. Output: The system should be able to display the Gas booking system in a readable format. </a:t>
            </a:r>
            <a:endParaRPr lang="en-IN" dirty="0"/>
          </a:p>
          <a:p>
            <a:pPr marL="127000" indent="0" algn="just">
              <a:spcAft>
                <a:spcPts val="1000"/>
              </a:spcAft>
              <a:buNone/>
            </a:pPr>
            <a:r>
              <a:rPr lang="en-US" dirty="0"/>
              <a:t>8. Documentation: The system should be properly documented.</a:t>
            </a:r>
            <a:endParaRPr lang="en-IN" dirty="0"/>
          </a:p>
        </p:txBody>
      </p:sp>
      <p:sp>
        <p:nvSpPr>
          <p:cNvPr id="775" name="Google Shape;775;p49"/>
          <p:cNvSpPr txBox="1">
            <a:spLocks noGrp="1"/>
          </p:cNvSpPr>
          <p:nvPr>
            <p:ph type="title"/>
          </p:nvPr>
        </p:nvSpPr>
        <p:spPr>
          <a:xfrm>
            <a:off x="3009900" y="370575"/>
            <a:ext cx="312420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REQUIREMENTS</a:t>
            </a:r>
            <a:endParaRPr dirty="0"/>
          </a:p>
        </p:txBody>
      </p:sp>
      <p:pic>
        <p:nvPicPr>
          <p:cNvPr id="3" name="Graphic 2" descr="Internet with solid fill">
            <a:extLst>
              <a:ext uri="{FF2B5EF4-FFF2-40B4-BE49-F238E27FC236}">
                <a16:creationId xmlns:a16="http://schemas.microsoft.com/office/drawing/2014/main" id="{8C45394D-4229-C2C4-6944-2DA20434C07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32" y="863565"/>
            <a:ext cx="3240360" cy="32403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54"/>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OUTPUTS</a:t>
            </a:r>
            <a:endParaRPr dirty="0"/>
          </a:p>
        </p:txBody>
      </p:sp>
      <p:pic>
        <p:nvPicPr>
          <p:cNvPr id="3" name="Picture 2">
            <a:extLst>
              <a:ext uri="{FF2B5EF4-FFF2-40B4-BE49-F238E27FC236}">
                <a16:creationId xmlns:a16="http://schemas.microsoft.com/office/drawing/2014/main" id="{CCA3A6EA-0565-5931-E686-AB0CF8383E6B}"/>
              </a:ext>
            </a:extLst>
          </p:cNvPr>
          <p:cNvPicPr>
            <a:picLocks noChangeAspect="1"/>
          </p:cNvPicPr>
          <p:nvPr/>
        </p:nvPicPr>
        <p:blipFill>
          <a:blip r:embed="rId3"/>
          <a:stretch>
            <a:fillRect/>
          </a:stretch>
        </p:blipFill>
        <p:spPr>
          <a:xfrm>
            <a:off x="1376939" y="1203598"/>
            <a:ext cx="6390122" cy="273630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FCF9EB-F05D-AAA8-6114-60E81819CD12}"/>
              </a:ext>
            </a:extLst>
          </p:cNvPr>
          <p:cNvPicPr>
            <a:picLocks noChangeAspect="1"/>
          </p:cNvPicPr>
          <p:nvPr/>
        </p:nvPicPr>
        <p:blipFill>
          <a:blip r:embed="rId2"/>
          <a:stretch>
            <a:fillRect/>
          </a:stretch>
        </p:blipFill>
        <p:spPr>
          <a:xfrm>
            <a:off x="1847614" y="567516"/>
            <a:ext cx="5448772" cy="4008467"/>
          </a:xfrm>
          <a:prstGeom prst="rect">
            <a:avLst/>
          </a:prstGeom>
        </p:spPr>
      </p:pic>
    </p:spTree>
    <p:extLst>
      <p:ext uri="{BB962C8B-B14F-4D97-AF65-F5344CB8AC3E}">
        <p14:creationId xmlns:p14="http://schemas.microsoft.com/office/powerpoint/2010/main" val="1736073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DB65D6-6A45-09FB-EB06-B78B0C2F4FB0}"/>
              </a:ext>
            </a:extLst>
          </p:cNvPr>
          <p:cNvPicPr>
            <a:picLocks noChangeAspect="1"/>
          </p:cNvPicPr>
          <p:nvPr/>
        </p:nvPicPr>
        <p:blipFill>
          <a:blip r:embed="rId2"/>
          <a:stretch>
            <a:fillRect/>
          </a:stretch>
        </p:blipFill>
        <p:spPr>
          <a:xfrm>
            <a:off x="1847614" y="567516"/>
            <a:ext cx="5448772" cy="4008467"/>
          </a:xfrm>
          <a:prstGeom prst="rect">
            <a:avLst/>
          </a:prstGeom>
        </p:spPr>
      </p:pic>
      <p:pic>
        <p:nvPicPr>
          <p:cNvPr id="7" name="Picture 6">
            <a:extLst>
              <a:ext uri="{FF2B5EF4-FFF2-40B4-BE49-F238E27FC236}">
                <a16:creationId xmlns:a16="http://schemas.microsoft.com/office/drawing/2014/main" id="{6585E616-26CC-1A86-1779-633D66E356BE}"/>
              </a:ext>
            </a:extLst>
          </p:cNvPr>
          <p:cNvPicPr>
            <a:picLocks noChangeAspect="1"/>
          </p:cNvPicPr>
          <p:nvPr/>
        </p:nvPicPr>
        <p:blipFill>
          <a:blip r:embed="rId3"/>
          <a:stretch>
            <a:fillRect/>
          </a:stretch>
        </p:blipFill>
        <p:spPr>
          <a:xfrm>
            <a:off x="1002091" y="213723"/>
            <a:ext cx="7139817" cy="4716052"/>
          </a:xfrm>
          <a:prstGeom prst="rect">
            <a:avLst/>
          </a:prstGeom>
        </p:spPr>
      </p:pic>
    </p:spTree>
    <p:extLst>
      <p:ext uri="{BB962C8B-B14F-4D97-AF65-F5344CB8AC3E}">
        <p14:creationId xmlns:p14="http://schemas.microsoft.com/office/powerpoint/2010/main" val="111359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B77832-8247-0653-E9B4-07B2F735CBA3}"/>
              </a:ext>
            </a:extLst>
          </p:cNvPr>
          <p:cNvPicPr>
            <a:picLocks noChangeAspect="1"/>
          </p:cNvPicPr>
          <p:nvPr/>
        </p:nvPicPr>
        <p:blipFill>
          <a:blip r:embed="rId2"/>
          <a:stretch>
            <a:fillRect/>
          </a:stretch>
        </p:blipFill>
        <p:spPr>
          <a:xfrm>
            <a:off x="2159045" y="1705789"/>
            <a:ext cx="5425910" cy="2331922"/>
          </a:xfrm>
          <a:prstGeom prst="rect">
            <a:avLst/>
          </a:prstGeom>
        </p:spPr>
      </p:pic>
    </p:spTree>
    <p:extLst>
      <p:ext uri="{BB962C8B-B14F-4D97-AF65-F5344CB8AC3E}">
        <p14:creationId xmlns:p14="http://schemas.microsoft.com/office/powerpoint/2010/main" val="3066000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2140D5-F692-3EB0-F082-32405E833B28}"/>
              </a:ext>
            </a:extLst>
          </p:cNvPr>
          <p:cNvPicPr>
            <a:picLocks noChangeAspect="1"/>
          </p:cNvPicPr>
          <p:nvPr/>
        </p:nvPicPr>
        <p:blipFill>
          <a:blip r:embed="rId2"/>
          <a:stretch>
            <a:fillRect/>
          </a:stretch>
        </p:blipFill>
        <p:spPr>
          <a:xfrm>
            <a:off x="1691680" y="929497"/>
            <a:ext cx="6210838" cy="3284505"/>
          </a:xfrm>
          <a:prstGeom prst="rect">
            <a:avLst/>
          </a:prstGeom>
        </p:spPr>
      </p:pic>
    </p:spTree>
    <p:extLst>
      <p:ext uri="{BB962C8B-B14F-4D97-AF65-F5344CB8AC3E}">
        <p14:creationId xmlns:p14="http://schemas.microsoft.com/office/powerpoint/2010/main" val="2376320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CB068C-27F1-2E50-2834-00FCC66D76C8}"/>
              </a:ext>
            </a:extLst>
          </p:cNvPr>
          <p:cNvPicPr>
            <a:picLocks noChangeAspect="1"/>
          </p:cNvPicPr>
          <p:nvPr/>
        </p:nvPicPr>
        <p:blipFill>
          <a:blip r:embed="rId2"/>
          <a:stretch>
            <a:fillRect/>
          </a:stretch>
        </p:blipFill>
        <p:spPr>
          <a:xfrm>
            <a:off x="2442025" y="658964"/>
            <a:ext cx="4259949" cy="3825572"/>
          </a:xfrm>
          <a:prstGeom prst="rect">
            <a:avLst/>
          </a:prstGeom>
        </p:spPr>
      </p:pic>
    </p:spTree>
    <p:extLst>
      <p:ext uri="{BB962C8B-B14F-4D97-AF65-F5344CB8AC3E}">
        <p14:creationId xmlns:p14="http://schemas.microsoft.com/office/powerpoint/2010/main" val="1376422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1DA6F1-4C64-74EF-F275-CEFCC8F91CB7}"/>
              </a:ext>
            </a:extLst>
          </p:cNvPr>
          <p:cNvPicPr>
            <a:picLocks noChangeAspect="1"/>
          </p:cNvPicPr>
          <p:nvPr/>
        </p:nvPicPr>
        <p:blipFill>
          <a:blip r:embed="rId2"/>
          <a:stretch>
            <a:fillRect/>
          </a:stretch>
        </p:blipFill>
        <p:spPr>
          <a:xfrm>
            <a:off x="2051720" y="1131590"/>
            <a:ext cx="5233781" cy="2520280"/>
          </a:xfrm>
          <a:prstGeom prst="rect">
            <a:avLst/>
          </a:prstGeom>
        </p:spPr>
      </p:pic>
    </p:spTree>
    <p:extLst>
      <p:ext uri="{BB962C8B-B14F-4D97-AF65-F5344CB8AC3E}">
        <p14:creationId xmlns:p14="http://schemas.microsoft.com/office/powerpoint/2010/main" val="799100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E6F693-C845-A16B-60A6-31E82221C8BD}"/>
              </a:ext>
            </a:extLst>
          </p:cNvPr>
          <p:cNvPicPr>
            <a:picLocks noChangeAspect="1"/>
          </p:cNvPicPr>
          <p:nvPr/>
        </p:nvPicPr>
        <p:blipFill>
          <a:blip r:embed="rId2"/>
          <a:stretch>
            <a:fillRect/>
          </a:stretch>
        </p:blipFill>
        <p:spPr>
          <a:xfrm>
            <a:off x="1403648" y="987574"/>
            <a:ext cx="6854399" cy="2520280"/>
          </a:xfrm>
          <a:prstGeom prst="rect">
            <a:avLst/>
          </a:prstGeom>
        </p:spPr>
      </p:pic>
    </p:spTree>
    <p:extLst>
      <p:ext uri="{BB962C8B-B14F-4D97-AF65-F5344CB8AC3E}">
        <p14:creationId xmlns:p14="http://schemas.microsoft.com/office/powerpoint/2010/main" val="183735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CDB1DA-9D80-B6B0-37B6-2F05EFC7E543}"/>
              </a:ext>
            </a:extLst>
          </p:cNvPr>
          <p:cNvPicPr>
            <a:picLocks noChangeAspect="1"/>
          </p:cNvPicPr>
          <p:nvPr/>
        </p:nvPicPr>
        <p:blipFill>
          <a:blip r:embed="rId2"/>
          <a:stretch>
            <a:fillRect/>
          </a:stretch>
        </p:blipFill>
        <p:spPr>
          <a:xfrm>
            <a:off x="113913" y="1203598"/>
            <a:ext cx="8916173" cy="2362405"/>
          </a:xfrm>
          <a:prstGeom prst="rect">
            <a:avLst/>
          </a:prstGeom>
        </p:spPr>
      </p:pic>
    </p:spTree>
    <p:extLst>
      <p:ext uri="{BB962C8B-B14F-4D97-AF65-F5344CB8AC3E}">
        <p14:creationId xmlns:p14="http://schemas.microsoft.com/office/powerpoint/2010/main" val="3740920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TEAM MEMBERS</a:t>
            </a:r>
            <a:endParaRPr dirty="0"/>
          </a:p>
        </p:txBody>
      </p:sp>
      <p:sp>
        <p:nvSpPr>
          <p:cNvPr id="341" name="Google Shape;341;p28"/>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dirty="0"/>
              <a:t>	</a:t>
            </a:r>
          </a:p>
          <a:p>
            <a:pPr marL="0" lvl="0" indent="0" algn="l" rtl="0">
              <a:spcBef>
                <a:spcPts val="0"/>
              </a:spcBef>
              <a:spcAft>
                <a:spcPts val="0"/>
              </a:spcAft>
              <a:buNone/>
            </a:pPr>
            <a:endParaRPr lang="en-IN" sz="2000" dirty="0"/>
          </a:p>
          <a:p>
            <a:pPr marL="0" lvl="0" indent="0" algn="l" rtl="0">
              <a:spcBef>
                <a:spcPts val="0"/>
              </a:spcBef>
              <a:spcAft>
                <a:spcPts val="0"/>
              </a:spcAft>
              <a:buNone/>
            </a:pPr>
            <a:r>
              <a:rPr lang="en-IN" sz="2000" dirty="0"/>
              <a:t>	2203A52L02	-	M.PRANAVI</a:t>
            </a:r>
          </a:p>
          <a:p>
            <a:pPr marL="0" lvl="0" indent="0" algn="l" rtl="0">
              <a:spcBef>
                <a:spcPts val="0"/>
              </a:spcBef>
              <a:spcAft>
                <a:spcPts val="0"/>
              </a:spcAft>
              <a:buNone/>
            </a:pPr>
            <a:r>
              <a:rPr lang="en-IN" sz="2000" dirty="0"/>
              <a:t>	</a:t>
            </a:r>
          </a:p>
          <a:p>
            <a:pPr marL="0" lvl="0" indent="0">
              <a:buNone/>
            </a:pPr>
            <a:r>
              <a:rPr lang="en-IN" sz="2000" dirty="0"/>
              <a:t>	 2203A52L03	-	K.VASANTH</a:t>
            </a:r>
          </a:p>
          <a:p>
            <a:pPr marL="0" lvl="0" indent="0">
              <a:buNone/>
            </a:pPr>
            <a:endParaRPr lang="en-IN" sz="2000" dirty="0"/>
          </a:p>
          <a:p>
            <a:pPr marL="0" lvl="0" indent="0">
              <a:buNone/>
            </a:pPr>
            <a:r>
              <a:rPr lang="en-IN" sz="2000" dirty="0"/>
              <a:t>	 2203A52L04	-	K.ACHYUTH</a:t>
            </a:r>
          </a:p>
          <a:p>
            <a:pPr marL="0" lvl="0" indent="0">
              <a:buNone/>
            </a:pPr>
            <a:endParaRPr lang="en-IN" sz="2000" dirty="0"/>
          </a:p>
          <a:p>
            <a:pPr marL="0" lvl="0" indent="0">
              <a:buNone/>
            </a:pPr>
            <a:r>
              <a:rPr lang="en-IN" sz="2000" dirty="0"/>
              <a:t>	 2203A52L05	-	N.SANJAY</a:t>
            </a:r>
            <a:endParaRPr sz="2000" dirty="0"/>
          </a:p>
        </p:txBody>
      </p:sp>
      <p:sp>
        <p:nvSpPr>
          <p:cNvPr id="342" name="Google Shape;342;p28"/>
          <p:cNvSpPr txBox="1"/>
          <p:nvPr/>
        </p:nvSpPr>
        <p:spPr>
          <a:xfrm>
            <a:off x="720000" y="4121575"/>
            <a:ext cx="6734400" cy="29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1200" b="1" dirty="0">
              <a:solidFill>
                <a:srgbClr val="FFFFFF"/>
              </a:solidFill>
              <a:latin typeface="Anaheim"/>
              <a:ea typeface="Anaheim"/>
              <a:cs typeface="Anaheim"/>
              <a:sym typeface="Anaheim"/>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36D9CE-F01F-A03F-5AB2-2F51213B9BE4}"/>
              </a:ext>
            </a:extLst>
          </p:cNvPr>
          <p:cNvPicPr>
            <a:picLocks noChangeAspect="1"/>
          </p:cNvPicPr>
          <p:nvPr/>
        </p:nvPicPr>
        <p:blipFill>
          <a:blip r:embed="rId2"/>
          <a:stretch>
            <a:fillRect/>
          </a:stretch>
        </p:blipFill>
        <p:spPr>
          <a:xfrm>
            <a:off x="1619672" y="1213403"/>
            <a:ext cx="6262911" cy="2716693"/>
          </a:xfrm>
          <a:prstGeom prst="rect">
            <a:avLst/>
          </a:prstGeom>
        </p:spPr>
      </p:pic>
    </p:spTree>
    <p:extLst>
      <p:ext uri="{BB962C8B-B14F-4D97-AF65-F5344CB8AC3E}">
        <p14:creationId xmlns:p14="http://schemas.microsoft.com/office/powerpoint/2010/main" val="2346738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B45811-F1A6-C018-DF59-E266F5FE68B4}"/>
              </a:ext>
            </a:extLst>
          </p:cNvPr>
          <p:cNvPicPr>
            <a:picLocks noChangeAspect="1"/>
          </p:cNvPicPr>
          <p:nvPr/>
        </p:nvPicPr>
        <p:blipFill>
          <a:blip r:embed="rId2"/>
          <a:stretch>
            <a:fillRect/>
          </a:stretch>
        </p:blipFill>
        <p:spPr>
          <a:xfrm>
            <a:off x="539552" y="699542"/>
            <a:ext cx="8184589" cy="3619814"/>
          </a:xfrm>
          <a:prstGeom prst="rect">
            <a:avLst/>
          </a:prstGeom>
        </p:spPr>
      </p:pic>
    </p:spTree>
    <p:extLst>
      <p:ext uri="{BB962C8B-B14F-4D97-AF65-F5344CB8AC3E}">
        <p14:creationId xmlns:p14="http://schemas.microsoft.com/office/powerpoint/2010/main" val="3880935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30"/>
        <p:cNvGrpSpPr/>
        <p:nvPr/>
      </p:nvGrpSpPr>
      <p:grpSpPr>
        <a:xfrm>
          <a:off x="0" y="0"/>
          <a:ext cx="0" cy="0"/>
          <a:chOff x="0" y="0"/>
          <a:chExt cx="0" cy="0"/>
        </a:xfrm>
      </p:grpSpPr>
      <p:sp>
        <p:nvSpPr>
          <p:cNvPr id="931" name="Google Shape;931;p55"/>
          <p:cNvSpPr txBox="1">
            <a:spLocks noGrp="1"/>
          </p:cNvSpPr>
          <p:nvPr>
            <p:ph type="title" idx="4294967295"/>
          </p:nvPr>
        </p:nvSpPr>
        <p:spPr>
          <a:xfrm>
            <a:off x="909909" y="483518"/>
            <a:ext cx="7199700" cy="7021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3200" dirty="0">
                <a:solidFill>
                  <a:srgbClr val="FFFFFF"/>
                </a:solidFill>
                <a:latin typeface="Arial"/>
                <a:ea typeface="Arial"/>
                <a:cs typeface="Arial"/>
                <a:sym typeface="Arial"/>
              </a:rPr>
              <a:t>Conclusion</a:t>
            </a:r>
            <a:endParaRPr dirty="0">
              <a:solidFill>
                <a:srgbClr val="FFFFFF"/>
              </a:solidFill>
              <a:latin typeface="Arial"/>
              <a:ea typeface="Arial"/>
              <a:cs typeface="Arial"/>
              <a:sym typeface="Arial"/>
            </a:endParaRPr>
          </a:p>
        </p:txBody>
      </p:sp>
      <p:sp>
        <p:nvSpPr>
          <p:cNvPr id="932" name="Google Shape;932;p55"/>
          <p:cNvSpPr txBox="1">
            <a:spLocks noGrp="1"/>
          </p:cNvSpPr>
          <p:nvPr>
            <p:ph type="body" idx="4294967295"/>
          </p:nvPr>
        </p:nvSpPr>
        <p:spPr>
          <a:xfrm>
            <a:off x="1013693" y="1299875"/>
            <a:ext cx="7095916" cy="3360107"/>
          </a:xfrm>
          <a:prstGeom prst="rect">
            <a:avLst/>
          </a:prstGeom>
        </p:spPr>
        <p:txBody>
          <a:bodyPr spcFirstLastPara="1" wrap="square" lIns="91425" tIns="91425" rIns="91425" bIns="91425" anchor="t" anchorCtr="0">
            <a:noAutofit/>
          </a:bodyPr>
          <a:lstStyle/>
          <a:p>
            <a:pPr marL="158750" indent="0" algn="ctr">
              <a:lnSpc>
                <a:spcPct val="150000"/>
              </a:lnSpc>
              <a:spcAft>
                <a:spcPts val="1000"/>
              </a:spcAft>
              <a:buNone/>
            </a:pPr>
            <a:endParaRPr lang="en-IN" sz="1200" dirty="0">
              <a:solidFill>
                <a:schemeClr val="bg1"/>
              </a:solidFill>
            </a:endParaRPr>
          </a:p>
          <a:p>
            <a:pPr marL="158750" indent="0">
              <a:buNone/>
            </a:pPr>
            <a:r>
              <a:rPr lang="en-US" sz="1200" dirty="0">
                <a:solidFill>
                  <a:schemeClr val="bg1"/>
                </a:solidFill>
              </a:rPr>
              <a:t>In conclusion, The GAS BOOKING using a Double linked list in C language is a great data structure for storing of contact information </a:t>
            </a:r>
            <a:r>
              <a:rPr lang="en-US" sz="1200" dirty="0" err="1">
                <a:solidFill>
                  <a:schemeClr val="bg1"/>
                </a:solidFill>
              </a:rPr>
              <a:t>deletion,feedback,and</a:t>
            </a:r>
            <a:r>
              <a:rPr lang="en-US" sz="1200" dirty="0">
                <a:solidFill>
                  <a:schemeClr val="bg1"/>
                </a:solidFill>
              </a:rPr>
              <a:t> for booking. It allows for fast search times and the ability to store and update contact information quickly. Additionally, the linked list structure allows for easy management of large databases of contacts. The GAS BOOKING implemented using a Double linked list in C language has proved to be an efficient and effective way to store and access contact information. This automated system has the advantage of maintaining the records properly without any manual stress. The program is able to successfully add, delete, booking and feedback for a new connection. It is able to handle large amounts of data efficiently. The double linked list structure is an efficient data structure and has made the program run faster. Hence it becomes easier for the user to automate the property auctioned .it has been proved to be a useful tool for managing contact information.</a:t>
            </a:r>
            <a:endParaRPr lang="en-IN" sz="1200" dirty="0">
              <a:solidFill>
                <a:schemeClr val="bg1"/>
              </a:solidFil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48" name="Google Shape;348;p29"/>
          <p:cNvSpPr txBox="1">
            <a:spLocks noGrp="1"/>
          </p:cNvSpPr>
          <p:nvPr>
            <p:ph type="ctrTitle"/>
          </p:nvPr>
        </p:nvSpPr>
        <p:spPr>
          <a:xfrm flipH="1">
            <a:off x="2189800" y="1680361"/>
            <a:ext cx="2163900" cy="596285"/>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dirty="0"/>
              <a:t>01</a:t>
            </a:r>
            <a:endParaRPr sz="3500" b="1" dirty="0"/>
          </a:p>
        </p:txBody>
      </p:sp>
      <p:sp>
        <p:nvSpPr>
          <p:cNvPr id="349" name="Google Shape;349;p29"/>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Introduction</a:t>
            </a:r>
            <a:endParaRPr sz="2200" b="1" dirty="0">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4800276" y="2005966"/>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dirty="0"/>
              <a:t>03</a:t>
            </a:r>
            <a:endParaRPr sz="3500" b="1" dirty="0"/>
          </a:p>
        </p:txBody>
      </p:sp>
      <p:sp>
        <p:nvSpPr>
          <p:cNvPr id="351" name="Google Shape;351;p29"/>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sz="2200" b="1">
                <a:latin typeface="Overpass Mono"/>
                <a:ea typeface="Overpass Mono"/>
                <a:cs typeface="Overpass Mono"/>
                <a:sym typeface="Overpass Mono"/>
              </a:rPr>
              <a:t>Assignment</a:t>
            </a:r>
            <a:endParaRPr sz="2200" b="1">
              <a:latin typeface="Overpass Mono"/>
              <a:ea typeface="Overpass Mono"/>
              <a:cs typeface="Overpass Mono"/>
              <a:sym typeface="Overpass Mono"/>
            </a:endParaRPr>
          </a:p>
        </p:txBody>
      </p:sp>
      <p:sp>
        <p:nvSpPr>
          <p:cNvPr id="352" name="Google Shape;352;p29"/>
          <p:cNvSpPr txBox="1">
            <a:spLocks noGrp="1"/>
          </p:cNvSpPr>
          <p:nvPr>
            <p:ph type="ctrTitle" idx="6"/>
          </p:nvPr>
        </p:nvSpPr>
        <p:spPr>
          <a:xfrm flipH="1">
            <a:off x="2189800" y="3451812"/>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02</a:t>
            </a:r>
            <a:endParaRPr dirty="0"/>
          </a:p>
        </p:txBody>
      </p:sp>
      <p:sp>
        <p:nvSpPr>
          <p:cNvPr id="353" name="Google Shape;353;p29"/>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t>Features of the topic</a:t>
            </a:r>
            <a:endParaRPr/>
          </a:p>
        </p:txBody>
      </p:sp>
      <p:sp>
        <p:nvSpPr>
          <p:cNvPr id="354" name="Google Shape;354;p29"/>
          <p:cNvSpPr txBox="1">
            <a:spLocks noGrp="1"/>
          </p:cNvSpPr>
          <p:nvPr>
            <p:ph type="ctrTitle" idx="8"/>
          </p:nvPr>
        </p:nvSpPr>
        <p:spPr>
          <a:xfrm flipH="1">
            <a:off x="4811675" y="3430054"/>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dirty="0"/>
              <a:t>04</a:t>
            </a:r>
            <a:endParaRPr dirty="0"/>
          </a:p>
        </p:txBody>
      </p:sp>
      <p:sp>
        <p:nvSpPr>
          <p:cNvPr id="355" name="Google Shape;355;p29"/>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a:t>About the Topic</a:t>
            </a:r>
            <a:endParaRPr/>
          </a:p>
          <a:p>
            <a:pPr marL="0" lvl="0" indent="0" algn="r" rtl="0">
              <a:spcBef>
                <a:spcPts val="0"/>
              </a:spcBef>
              <a:spcAft>
                <a:spcPts val="0"/>
              </a:spcAft>
              <a:buNone/>
            </a:pPr>
            <a:endParaRPr/>
          </a:p>
          <a:p>
            <a:pPr marL="0" lvl="0" indent="0" algn="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107504" y="1419623"/>
            <a:ext cx="4968551" cy="2952327"/>
          </a:xfrm>
          <a:prstGeom prst="rect">
            <a:avLst/>
          </a:prstGeom>
        </p:spPr>
        <p:txBody>
          <a:bodyPr spcFirstLastPara="1" wrap="square" lIns="91425" tIns="91425" rIns="91425" bIns="91425" anchor="t" anchorCtr="0">
            <a:noAutofit/>
          </a:bodyPr>
          <a:lstStyle/>
          <a:p>
            <a:pPr marL="0" indent="0">
              <a:buNone/>
            </a:pPr>
            <a:r>
              <a:rPr lang="en-US" sz="1200" dirty="0"/>
              <a:t>This project is a Gas connection system written in the C language that uses a double linked list. The system allows users to new connection enrollment, terminate current connection, book a cylinder, employee, feedback, and exit . It also includes features such as  alphabetically and displaying the number of contacts stored in the directory. All data is stored in a linked list, which makes the system fast and efficient. The user interface is designed to be straightforward and intuitive. The code is modular, well-documented, and designed to be easily extensible. This project is an ideal starting point for any application that requires a gas booking system. This project is an implementation of a gas booking system using the C programming language and a double linked list data structure. It provides the user with an efficient way to store, search, and modify contact information. The program has functions to add, delete, and modify contacts, as well as to search for contacts by name or phone number. It also has a utility to display all contacts in the connection enrollment. The double linked list data structure enables efficient searching and modification of contact information, and booking, delete current connection while providing a compact memory footprint. The program is written in C and is well documented, making it easy to modify and extend.</a:t>
            </a:r>
            <a:endParaRPr lang="en-IN" sz="1200" dirty="0"/>
          </a:p>
          <a:p>
            <a:pPr marL="0" lvl="0" indent="0" algn="l" rtl="0">
              <a:spcBef>
                <a:spcPts val="0"/>
              </a:spcBef>
              <a:spcAft>
                <a:spcPts val="0"/>
              </a:spcAft>
              <a:buNone/>
            </a:pPr>
            <a:r>
              <a:rPr lang="en-IN" sz="1200" dirty="0"/>
              <a:t>  </a:t>
            </a:r>
            <a:endParaRPr sz="1200" dirty="0"/>
          </a:p>
          <a:p>
            <a:pPr marL="0" lvl="0" indent="0" algn="l" rtl="0">
              <a:spcBef>
                <a:spcPts val="0"/>
              </a:spcBef>
              <a:spcAft>
                <a:spcPts val="0"/>
              </a:spcAft>
              <a:buNone/>
            </a:pPr>
            <a:endParaRPr sz="1200" dirty="0"/>
          </a:p>
        </p:txBody>
      </p:sp>
      <p:sp>
        <p:nvSpPr>
          <p:cNvPr id="362" name="Google Shape;362;p30"/>
          <p:cNvSpPr txBox="1">
            <a:spLocks noGrp="1"/>
          </p:cNvSpPr>
          <p:nvPr>
            <p:ph type="title"/>
          </p:nvPr>
        </p:nvSpPr>
        <p:spPr>
          <a:xfrm>
            <a:off x="194276" y="771550"/>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INTRODUCTION</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2843808" y="1590631"/>
            <a:ext cx="5668417" cy="2415798"/>
          </a:xfrm>
          <a:prstGeom prst="rect">
            <a:avLst/>
          </a:prstGeom>
        </p:spPr>
        <p:txBody>
          <a:bodyPr spcFirstLastPara="1" wrap="square" lIns="91425" tIns="91425" rIns="91425" bIns="91425" anchor="t" anchorCtr="0">
            <a:noAutofit/>
          </a:bodyPr>
          <a:lstStyle/>
          <a:p>
            <a:pPr indent="0" algn="just">
              <a:lnSpc>
                <a:spcPct val="150000"/>
              </a:lnSpc>
              <a:spcAft>
                <a:spcPts val="1000"/>
              </a:spcAft>
              <a:buNone/>
            </a:pPr>
            <a:r>
              <a:rPr lang="en-US" sz="1800" dirty="0"/>
              <a:t>Design a C language program using a single linked list to create and book a cylinder. A gas booking system should give new connection enrollment. The program should allow a user to new connection enrollment, terminate current connection, book a cylinder, feedback. The program should also be able to print out the entire gas booking system.</a:t>
            </a:r>
            <a:endParaRPr lang="en-IN" sz="1800" dirty="0"/>
          </a:p>
        </p:txBody>
      </p:sp>
      <p:sp>
        <p:nvSpPr>
          <p:cNvPr id="381" name="Google Shape;381;p33"/>
          <p:cNvSpPr txBox="1">
            <a:spLocks noGrp="1"/>
          </p:cNvSpPr>
          <p:nvPr>
            <p:ph type="title"/>
          </p:nvPr>
        </p:nvSpPr>
        <p:spPr>
          <a:xfrm>
            <a:off x="3131840" y="921631"/>
            <a:ext cx="396330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3600" dirty="0"/>
              <a:t>Problem statement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1278050" y="1851670"/>
            <a:ext cx="6588000" cy="273630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800" dirty="0"/>
              <a:t>Existing solution is where user need to call the call centre and book the gas cylinders which we can be overcome by using our application . Our application provides a user friendly interface which can be understand to every person.</a:t>
            </a:r>
            <a:endParaRPr sz="2800" dirty="0"/>
          </a:p>
        </p:txBody>
      </p:sp>
      <p:sp>
        <p:nvSpPr>
          <p:cNvPr id="532" name="Google Shape;532;p4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000" dirty="0"/>
              <a:t>E</a:t>
            </a:r>
            <a:r>
              <a:rPr lang="en" sz="4000" dirty="0"/>
              <a:t>xisting solution</a:t>
            </a:r>
            <a:endParaRPr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4" name="Google Shape;864;p51"/>
          <p:cNvSpPr txBox="1">
            <a:spLocks noGrp="1"/>
          </p:cNvSpPr>
          <p:nvPr>
            <p:ph type="subTitle" idx="1"/>
          </p:nvPr>
        </p:nvSpPr>
        <p:spPr>
          <a:xfrm flipH="1">
            <a:off x="475974" y="1240508"/>
            <a:ext cx="7536075" cy="341947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chemeClr val="dk2"/>
                </a:solidFill>
              </a:rPr>
              <a:t>___</a:t>
            </a:r>
            <a:endParaRPr sz="4800">
              <a:solidFill>
                <a:schemeClr val="dk2"/>
              </a:solidFill>
            </a:endParaRPr>
          </a:p>
        </p:txBody>
      </p:sp>
      <p:sp>
        <p:nvSpPr>
          <p:cNvPr id="862" name="Google Shape;862;p51"/>
          <p:cNvSpPr txBox="1">
            <a:spLocks noGrp="1"/>
          </p:cNvSpPr>
          <p:nvPr>
            <p:ph type="title"/>
          </p:nvPr>
        </p:nvSpPr>
        <p:spPr>
          <a:xfrm>
            <a:off x="1278000" y="723462"/>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400" dirty="0"/>
              <a:t>P</a:t>
            </a:r>
            <a:r>
              <a:rPr lang="en" sz="4400" dirty="0"/>
              <a:t>roposed solution</a:t>
            </a:r>
            <a:endParaRPr sz="4400" dirty="0"/>
          </a:p>
        </p:txBody>
      </p:sp>
      <p:grpSp>
        <p:nvGrpSpPr>
          <p:cNvPr id="866" name="Google Shape;866;p51"/>
          <p:cNvGrpSpPr/>
          <p:nvPr/>
        </p:nvGrpSpPr>
        <p:grpSpPr>
          <a:xfrm>
            <a:off x="8129098" y="1240508"/>
            <a:ext cx="1015038" cy="1948298"/>
            <a:chOff x="7397009" y="1731193"/>
            <a:chExt cx="1781706" cy="3419867"/>
          </a:xfrm>
        </p:grpSpPr>
        <p:sp>
          <p:nvSpPr>
            <p:cNvPr id="867" name="Google Shape;867;p51"/>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1"/>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1"/>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1"/>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1"/>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1"/>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1"/>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1"/>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1"/>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1"/>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1"/>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1"/>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1"/>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1"/>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1"/>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1"/>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1"/>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1"/>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1"/>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1"/>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1"/>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1"/>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1"/>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1"/>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1"/>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1"/>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1"/>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8587DD0D-AAA0-8AE6-6F09-0884590B4066}"/>
              </a:ext>
            </a:extLst>
          </p:cNvPr>
          <p:cNvSpPr txBox="1"/>
          <p:nvPr/>
        </p:nvSpPr>
        <p:spPr>
          <a:xfrm>
            <a:off x="1699221" y="1815174"/>
            <a:ext cx="6202258" cy="3046988"/>
          </a:xfrm>
          <a:prstGeom prst="rect">
            <a:avLst/>
          </a:prstGeom>
          <a:noFill/>
        </p:spPr>
        <p:txBody>
          <a:bodyPr wrap="square" rtlCol="0">
            <a:spAutoFit/>
          </a:bodyPr>
          <a:lstStyle/>
          <a:p>
            <a:r>
              <a:rPr lang="en-IN" sz="2400" dirty="0">
                <a:solidFill>
                  <a:schemeClr val="bg1"/>
                </a:solidFill>
              </a:rPr>
              <a:t>Our team is here to propose an solution to the existing method which overcomes the difficulties while booking a cylinder which is very normal thing in our daily life. Our solution is to create a user friendly application which can be usable by any age group of person, using double linked list (data structures ) in c language.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M</a:t>
            </a:r>
            <a:r>
              <a:rPr lang="en" dirty="0"/>
              <a:t>odules based on:</a:t>
            </a:r>
            <a:endParaRPr dirty="0"/>
          </a:p>
        </p:txBody>
      </p:sp>
      <p:sp>
        <p:nvSpPr>
          <p:cNvPr id="661" name="Google Shape;661;p43"/>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Based on insertion of data to a node</a:t>
            </a:r>
            <a:endParaRPr dirty="0"/>
          </a:p>
        </p:txBody>
      </p:sp>
      <p:sp>
        <p:nvSpPr>
          <p:cNvPr id="662" name="Google Shape;662;p43"/>
          <p:cNvSpPr txBox="1">
            <a:spLocks noGrp="1"/>
          </p:cNvSpPr>
          <p:nvPr>
            <p:ph type="title"/>
          </p:nvPr>
        </p:nvSpPr>
        <p:spPr>
          <a:xfrm>
            <a:off x="6385849" y="175332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000" dirty="0"/>
              <a:t>B</a:t>
            </a:r>
            <a:r>
              <a:rPr lang="en" sz="2000" dirty="0"/>
              <a:t>ook a cylinder</a:t>
            </a:r>
            <a:endParaRPr sz="2000" dirty="0"/>
          </a:p>
        </p:txBody>
      </p:sp>
      <p:sp>
        <p:nvSpPr>
          <p:cNvPr id="663" name="Google Shape;663;p43"/>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Based on creation of node in double linked list</a:t>
            </a:r>
            <a:endParaRPr dirty="0"/>
          </a:p>
        </p:txBody>
      </p:sp>
      <p:sp>
        <p:nvSpPr>
          <p:cNvPr id="664" name="Google Shape;664;p43"/>
          <p:cNvSpPr txBox="1">
            <a:spLocks noGrp="1"/>
          </p:cNvSpPr>
          <p:nvPr>
            <p:ph type="title" idx="3"/>
          </p:nvPr>
        </p:nvSpPr>
        <p:spPr>
          <a:xfrm>
            <a:off x="804350" y="175332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r>
              <a:rPr lang="en-IN" sz="1600" dirty="0"/>
              <a:t>C</a:t>
            </a:r>
            <a:r>
              <a:rPr lang="en" sz="1600" dirty="0"/>
              <a:t>reation of connnection</a:t>
            </a:r>
            <a:endParaRPr sz="1600" dirty="0"/>
          </a:p>
        </p:txBody>
      </p:sp>
      <p:sp>
        <p:nvSpPr>
          <p:cNvPr id="665" name="Google Shape;665;p43"/>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Based on deletion of node in doubly linked list</a:t>
            </a:r>
            <a:endParaRPr dirty="0"/>
          </a:p>
        </p:txBody>
      </p:sp>
      <p:sp>
        <p:nvSpPr>
          <p:cNvPr id="666" name="Google Shape;666;p43"/>
          <p:cNvSpPr txBox="1">
            <a:spLocks noGrp="1"/>
          </p:cNvSpPr>
          <p:nvPr>
            <p:ph type="title" idx="5"/>
          </p:nvPr>
        </p:nvSpPr>
        <p:spPr>
          <a:xfrm>
            <a:off x="3593246" y="175332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600" dirty="0"/>
              <a:t>T</a:t>
            </a:r>
            <a:r>
              <a:rPr lang="en" sz="1600" dirty="0"/>
              <a:t>ermination of connection</a:t>
            </a:r>
            <a:endParaRPr sz="1600" dirty="0"/>
          </a:p>
        </p:txBody>
      </p:sp>
      <p:sp>
        <p:nvSpPr>
          <p:cNvPr id="667" name="Google Shape;667;p43"/>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Exit  the programme</a:t>
            </a:r>
            <a:endParaRPr dirty="0"/>
          </a:p>
        </p:txBody>
      </p:sp>
      <p:sp>
        <p:nvSpPr>
          <p:cNvPr id="668" name="Google Shape;668;p43"/>
          <p:cNvSpPr txBox="1">
            <a:spLocks noGrp="1"/>
          </p:cNvSpPr>
          <p:nvPr>
            <p:ph type="title" idx="7"/>
          </p:nvPr>
        </p:nvSpPr>
        <p:spPr>
          <a:xfrm>
            <a:off x="6385824" y="329662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E</a:t>
            </a:r>
            <a:r>
              <a:rPr lang="en" dirty="0"/>
              <a:t>xit </a:t>
            </a:r>
            <a:endParaRPr dirty="0"/>
          </a:p>
        </p:txBody>
      </p:sp>
      <p:sp>
        <p:nvSpPr>
          <p:cNvPr id="669" name="Google Shape;669;p43"/>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Based on display the specific node data</a:t>
            </a:r>
            <a:endParaRPr dirty="0"/>
          </a:p>
        </p:txBody>
      </p:sp>
      <p:sp>
        <p:nvSpPr>
          <p:cNvPr id="670" name="Google Shape;670;p43"/>
          <p:cNvSpPr txBox="1">
            <a:spLocks noGrp="1"/>
          </p:cNvSpPr>
          <p:nvPr>
            <p:ph type="title" idx="9"/>
          </p:nvPr>
        </p:nvSpPr>
        <p:spPr>
          <a:xfrm>
            <a:off x="804325" y="329662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E</a:t>
            </a:r>
            <a:r>
              <a:rPr lang="en" dirty="0"/>
              <a:t>mployee </a:t>
            </a:r>
            <a:endParaRPr dirty="0"/>
          </a:p>
        </p:txBody>
      </p:sp>
      <p:sp>
        <p:nvSpPr>
          <p:cNvPr id="671" name="Google Shape;671;p43"/>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Based on entering data to a node</a:t>
            </a:r>
            <a:endParaRPr dirty="0"/>
          </a:p>
        </p:txBody>
      </p:sp>
      <p:sp>
        <p:nvSpPr>
          <p:cNvPr id="672" name="Google Shape;672;p43"/>
          <p:cNvSpPr txBox="1">
            <a:spLocks noGrp="1"/>
          </p:cNvSpPr>
          <p:nvPr>
            <p:ph type="title" idx="14"/>
          </p:nvPr>
        </p:nvSpPr>
        <p:spPr>
          <a:xfrm>
            <a:off x="3593246" y="3296625"/>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F</a:t>
            </a:r>
            <a:r>
              <a:rPr lang="en" dirty="0"/>
              <a:t>eedback </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MODULES</a:t>
            </a:r>
            <a:endParaRPr dirty="0"/>
          </a:p>
        </p:txBody>
      </p:sp>
      <p:sp>
        <p:nvSpPr>
          <p:cNvPr id="387" name="Google Shape;387;p34"/>
          <p:cNvSpPr/>
          <p:nvPr/>
        </p:nvSpPr>
        <p:spPr>
          <a:xfrm flipH="1">
            <a:off x="7903705" y="1829925"/>
            <a:ext cx="407895" cy="179698"/>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flipH="1">
            <a:off x="1187626" y="3498350"/>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flipH="1">
            <a:off x="1082114" y="2126750"/>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7737303" y="3498350"/>
            <a:ext cx="407888"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flipH="1">
            <a:off x="7734270" y="2126750"/>
            <a:ext cx="218409"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flipH="1">
            <a:off x="6370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rot="-5400000" flipH="1">
            <a:off x="1333500" y="1829925"/>
            <a:ext cx="773400" cy="77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txBox="1">
            <a:spLocks noGrp="1"/>
          </p:cNvSpPr>
          <p:nvPr>
            <p:ph type="ctrTitle"/>
          </p:nvPr>
        </p:nvSpPr>
        <p:spPr>
          <a:xfrm flipH="1">
            <a:off x="2100776" y="1546577"/>
            <a:ext cx="2759255" cy="489249"/>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IN" sz="1600" dirty="0"/>
              <a:t>N</a:t>
            </a:r>
            <a:r>
              <a:rPr lang="en" sz="1600" dirty="0"/>
              <a:t>ew connection enrolment</a:t>
            </a:r>
            <a:endParaRPr sz="2000" dirty="0"/>
          </a:p>
        </p:txBody>
      </p:sp>
      <p:sp>
        <p:nvSpPr>
          <p:cNvPr id="395" name="Google Shape;395;p34"/>
          <p:cNvSpPr txBox="1">
            <a:spLocks noGrp="1"/>
          </p:cNvSpPr>
          <p:nvPr>
            <p:ph type="ctrTitle" idx="2"/>
          </p:nvPr>
        </p:nvSpPr>
        <p:spPr>
          <a:xfrm flipH="1">
            <a:off x="4632166" y="1595062"/>
            <a:ext cx="2448188" cy="458383"/>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IN" sz="1600" dirty="0"/>
              <a:t>T</a:t>
            </a:r>
            <a:r>
              <a:rPr lang="en" sz="1600" dirty="0"/>
              <a:t>erminate the connection        </a:t>
            </a:r>
            <a:endParaRPr sz="1600" dirty="0"/>
          </a:p>
        </p:txBody>
      </p:sp>
      <p:sp>
        <p:nvSpPr>
          <p:cNvPr id="396" name="Google Shape;396;p34"/>
          <p:cNvSpPr txBox="1">
            <a:spLocks noGrp="1"/>
          </p:cNvSpPr>
          <p:nvPr>
            <p:ph type="subTitle" idx="1"/>
          </p:nvPr>
        </p:nvSpPr>
        <p:spPr>
          <a:xfrm flipH="1">
            <a:off x="4512126" y="2178173"/>
            <a:ext cx="2582536" cy="440515"/>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IN" sz="1200" dirty="0"/>
              <a:t>T</a:t>
            </a:r>
            <a:r>
              <a:rPr lang="en" sz="1200" dirty="0"/>
              <a:t>o delete an existing connection</a:t>
            </a:r>
            <a:endParaRPr sz="1200" dirty="0"/>
          </a:p>
        </p:txBody>
      </p:sp>
      <p:sp>
        <p:nvSpPr>
          <p:cNvPr id="397" name="Google Shape;397;p34"/>
          <p:cNvSpPr txBox="1">
            <a:spLocks noGrp="1"/>
          </p:cNvSpPr>
          <p:nvPr>
            <p:ph type="ctrTitle" idx="3"/>
          </p:nvPr>
        </p:nvSpPr>
        <p:spPr>
          <a:xfrm flipH="1">
            <a:off x="2111573" y="3155754"/>
            <a:ext cx="2163900" cy="3567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Employee</a:t>
            </a:r>
            <a:endParaRPr dirty="0"/>
          </a:p>
        </p:txBody>
      </p:sp>
      <p:sp>
        <p:nvSpPr>
          <p:cNvPr id="398" name="Google Shape;398;p34"/>
          <p:cNvSpPr txBox="1">
            <a:spLocks noGrp="1"/>
          </p:cNvSpPr>
          <p:nvPr>
            <p:ph type="subTitle" idx="4"/>
          </p:nvPr>
        </p:nvSpPr>
        <p:spPr>
          <a:xfrm flipH="1">
            <a:off x="2265999" y="3556798"/>
            <a:ext cx="2448175" cy="442227"/>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IN" sz="1200" dirty="0"/>
              <a:t>T</a:t>
            </a:r>
            <a:r>
              <a:rPr lang="en" sz="1200" dirty="0"/>
              <a:t>o view feedback and connections to particular employee</a:t>
            </a:r>
            <a:endParaRPr sz="1200" dirty="0"/>
          </a:p>
        </p:txBody>
      </p:sp>
      <p:sp>
        <p:nvSpPr>
          <p:cNvPr id="399" name="Google Shape;399;p34"/>
          <p:cNvSpPr txBox="1">
            <a:spLocks noGrp="1"/>
          </p:cNvSpPr>
          <p:nvPr>
            <p:ph type="ctrTitle" idx="5"/>
          </p:nvPr>
        </p:nvSpPr>
        <p:spPr>
          <a:xfrm flipH="1">
            <a:off x="4856025" y="3159430"/>
            <a:ext cx="2163900" cy="3567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IN" dirty="0"/>
              <a:t>Feedback</a:t>
            </a:r>
          </a:p>
        </p:txBody>
      </p:sp>
      <p:sp>
        <p:nvSpPr>
          <p:cNvPr id="400" name="Google Shape;400;p34"/>
          <p:cNvSpPr txBox="1">
            <a:spLocks noGrp="1"/>
          </p:cNvSpPr>
          <p:nvPr>
            <p:ph type="subTitle" idx="6"/>
          </p:nvPr>
        </p:nvSpPr>
        <p:spPr>
          <a:xfrm flipH="1">
            <a:off x="4840825" y="3545286"/>
            <a:ext cx="2245909" cy="424608"/>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IN" sz="1200" dirty="0"/>
              <a:t>T</a:t>
            </a:r>
            <a:r>
              <a:rPr lang="en" sz="1200" dirty="0"/>
              <a:t>o give feedback to the company</a:t>
            </a:r>
            <a:endParaRPr sz="1200" dirty="0"/>
          </a:p>
        </p:txBody>
      </p:sp>
      <p:sp>
        <p:nvSpPr>
          <p:cNvPr id="401" name="Google Shape;401;p34"/>
          <p:cNvSpPr/>
          <p:nvPr/>
        </p:nvSpPr>
        <p:spPr>
          <a:xfrm>
            <a:off x="7019925" y="1829925"/>
            <a:ext cx="773400" cy="7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rot="10800000" flipH="1">
            <a:off x="1333500" y="3201525"/>
            <a:ext cx="773400" cy="7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7935174" y="3200675"/>
            <a:ext cx="471506" cy="179698"/>
          </a:xfrm>
          <a:custGeom>
            <a:avLst/>
            <a:gdLst/>
            <a:ahLst/>
            <a:cxnLst/>
            <a:rect l="l" t="t" r="r" b="b"/>
            <a:pathLst>
              <a:path w="21766" h="2346" extrusionOk="0">
                <a:moveTo>
                  <a:pt x="1" y="0"/>
                </a:moveTo>
                <a:lnTo>
                  <a:pt x="1" y="2346"/>
                </a:lnTo>
                <a:lnTo>
                  <a:pt x="21765" y="2346"/>
                </a:lnTo>
                <a:lnTo>
                  <a:pt x="2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8250834" y="3498349"/>
            <a:ext cx="377605"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7949925" y="3796075"/>
            <a:ext cx="300908" cy="178849"/>
          </a:xfrm>
          <a:custGeom>
            <a:avLst/>
            <a:gdLst/>
            <a:ahLst/>
            <a:cxnLst/>
            <a:rect l="l" t="t" r="r" b="b"/>
            <a:pathLst>
              <a:path w="12098" h="2335" extrusionOk="0">
                <a:moveTo>
                  <a:pt x="1" y="1"/>
                </a:moveTo>
                <a:lnTo>
                  <a:pt x="1" y="2335"/>
                </a:lnTo>
                <a:lnTo>
                  <a:pt x="12098" y="2335"/>
                </a:lnTo>
                <a:lnTo>
                  <a:pt x="120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4"/>
          <p:cNvSpPr/>
          <p:nvPr/>
        </p:nvSpPr>
        <p:spPr>
          <a:xfrm rot="5400000">
            <a:off x="7019925" y="3201525"/>
            <a:ext cx="773400" cy="77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flipH="1">
            <a:off x="728536" y="3201525"/>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flipH="1">
            <a:off x="514308" y="3498350"/>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flipH="1">
            <a:off x="877356" y="3796075"/>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flipH="1">
            <a:off x="514360" y="1829925"/>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flipH="1">
            <a:off x="783204" y="2127175"/>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flipH="1">
            <a:off x="8071052" y="2126750"/>
            <a:ext cx="570173" cy="179751"/>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flipH="1">
            <a:off x="79306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IN" sz="1200" dirty="0"/>
              <a:t>To create a new connection</a:t>
            </a:r>
            <a:endParaRPr sz="1200" dirty="0"/>
          </a:p>
        </p:txBody>
      </p:sp>
      <p:sp>
        <p:nvSpPr>
          <p:cNvPr id="415" name="Google Shape;415;p34"/>
          <p:cNvSpPr/>
          <p:nvPr/>
        </p:nvSpPr>
        <p:spPr>
          <a:xfrm>
            <a:off x="1489597" y="3357804"/>
            <a:ext cx="461206" cy="460842"/>
          </a:xfrm>
          <a:custGeom>
            <a:avLst/>
            <a:gdLst/>
            <a:ahLst/>
            <a:cxnLst/>
            <a:rect l="l" t="t" r="r" b="b"/>
            <a:pathLst>
              <a:path w="15205" h="15193" extrusionOk="0">
                <a:moveTo>
                  <a:pt x="10109" y="4501"/>
                </a:moveTo>
                <a:cubicBezTo>
                  <a:pt x="10430" y="4501"/>
                  <a:pt x="10692" y="4763"/>
                  <a:pt x="10692" y="5096"/>
                </a:cubicBezTo>
                <a:lnTo>
                  <a:pt x="10692" y="10097"/>
                </a:lnTo>
                <a:cubicBezTo>
                  <a:pt x="10692" y="10418"/>
                  <a:pt x="10430" y="10692"/>
                  <a:pt x="10109" y="10692"/>
                </a:cubicBezTo>
                <a:lnTo>
                  <a:pt x="5096" y="10692"/>
                </a:lnTo>
                <a:cubicBezTo>
                  <a:pt x="4775" y="10692"/>
                  <a:pt x="4513" y="10418"/>
                  <a:pt x="4513" y="10097"/>
                </a:cubicBezTo>
                <a:lnTo>
                  <a:pt x="4513" y="5096"/>
                </a:lnTo>
                <a:cubicBezTo>
                  <a:pt x="4513" y="4763"/>
                  <a:pt x="4775" y="4501"/>
                  <a:pt x="5096" y="4501"/>
                </a:cubicBezTo>
                <a:close/>
                <a:moveTo>
                  <a:pt x="4584" y="1"/>
                </a:moveTo>
                <a:cubicBezTo>
                  <a:pt x="4215" y="1"/>
                  <a:pt x="3918" y="298"/>
                  <a:pt x="3918" y="667"/>
                </a:cubicBezTo>
                <a:lnTo>
                  <a:pt x="3918" y="2001"/>
                </a:lnTo>
                <a:lnTo>
                  <a:pt x="3072" y="2001"/>
                </a:lnTo>
                <a:cubicBezTo>
                  <a:pt x="2477" y="2001"/>
                  <a:pt x="2001" y="2477"/>
                  <a:pt x="2001" y="3060"/>
                </a:cubicBezTo>
                <a:lnTo>
                  <a:pt x="2001" y="3906"/>
                </a:lnTo>
                <a:lnTo>
                  <a:pt x="667" y="3906"/>
                </a:lnTo>
                <a:cubicBezTo>
                  <a:pt x="298" y="3906"/>
                  <a:pt x="1" y="4203"/>
                  <a:pt x="1" y="4573"/>
                </a:cubicBezTo>
                <a:cubicBezTo>
                  <a:pt x="1" y="4942"/>
                  <a:pt x="298" y="5239"/>
                  <a:pt x="667" y="5239"/>
                </a:cubicBezTo>
                <a:lnTo>
                  <a:pt x="2001" y="5239"/>
                </a:lnTo>
                <a:lnTo>
                  <a:pt x="2001" y="6930"/>
                </a:lnTo>
                <a:lnTo>
                  <a:pt x="667" y="6930"/>
                </a:lnTo>
                <a:cubicBezTo>
                  <a:pt x="298" y="6930"/>
                  <a:pt x="1" y="7228"/>
                  <a:pt x="1" y="7597"/>
                </a:cubicBezTo>
                <a:cubicBezTo>
                  <a:pt x="1" y="7966"/>
                  <a:pt x="298" y="8263"/>
                  <a:pt x="667" y="8263"/>
                </a:cubicBezTo>
                <a:lnTo>
                  <a:pt x="2001" y="8263"/>
                </a:lnTo>
                <a:lnTo>
                  <a:pt x="2001" y="9942"/>
                </a:lnTo>
                <a:lnTo>
                  <a:pt x="667" y="9942"/>
                </a:lnTo>
                <a:cubicBezTo>
                  <a:pt x="298" y="9942"/>
                  <a:pt x="1" y="10240"/>
                  <a:pt x="1" y="10609"/>
                </a:cubicBezTo>
                <a:cubicBezTo>
                  <a:pt x="1" y="10978"/>
                  <a:pt x="298" y="11276"/>
                  <a:pt x="667" y="11276"/>
                </a:cubicBezTo>
                <a:lnTo>
                  <a:pt x="2001" y="11276"/>
                </a:lnTo>
                <a:lnTo>
                  <a:pt x="2001" y="12133"/>
                </a:lnTo>
                <a:cubicBezTo>
                  <a:pt x="2001" y="12716"/>
                  <a:pt x="2477" y="13193"/>
                  <a:pt x="3072" y="13193"/>
                </a:cubicBezTo>
                <a:lnTo>
                  <a:pt x="3918" y="13193"/>
                </a:lnTo>
                <a:lnTo>
                  <a:pt x="3918" y="14526"/>
                </a:lnTo>
                <a:cubicBezTo>
                  <a:pt x="3918" y="14895"/>
                  <a:pt x="4215" y="15193"/>
                  <a:pt x="4584" y="15193"/>
                </a:cubicBezTo>
                <a:cubicBezTo>
                  <a:pt x="4954" y="15193"/>
                  <a:pt x="5251" y="14895"/>
                  <a:pt x="5251" y="14526"/>
                </a:cubicBezTo>
                <a:lnTo>
                  <a:pt x="5251" y="13193"/>
                </a:lnTo>
                <a:lnTo>
                  <a:pt x="6930" y="13193"/>
                </a:lnTo>
                <a:lnTo>
                  <a:pt x="6930" y="14526"/>
                </a:lnTo>
                <a:cubicBezTo>
                  <a:pt x="6930" y="14895"/>
                  <a:pt x="7240" y="15193"/>
                  <a:pt x="7597" y="15193"/>
                </a:cubicBezTo>
                <a:cubicBezTo>
                  <a:pt x="7966" y="15193"/>
                  <a:pt x="8264" y="14895"/>
                  <a:pt x="8264" y="14526"/>
                </a:cubicBezTo>
                <a:lnTo>
                  <a:pt x="8264" y="13193"/>
                </a:lnTo>
                <a:lnTo>
                  <a:pt x="9954" y="13193"/>
                </a:lnTo>
                <a:lnTo>
                  <a:pt x="9954" y="14526"/>
                </a:lnTo>
                <a:cubicBezTo>
                  <a:pt x="9954" y="14895"/>
                  <a:pt x="10252" y="15193"/>
                  <a:pt x="10621" y="15193"/>
                </a:cubicBezTo>
                <a:cubicBezTo>
                  <a:pt x="10990" y="15193"/>
                  <a:pt x="11288" y="14895"/>
                  <a:pt x="11288" y="14526"/>
                </a:cubicBezTo>
                <a:lnTo>
                  <a:pt x="11288" y="13193"/>
                </a:lnTo>
                <a:lnTo>
                  <a:pt x="12133" y="13193"/>
                </a:lnTo>
                <a:cubicBezTo>
                  <a:pt x="12728" y="13193"/>
                  <a:pt x="13205" y="12716"/>
                  <a:pt x="13205" y="12133"/>
                </a:cubicBezTo>
                <a:lnTo>
                  <a:pt x="13205" y="11276"/>
                </a:lnTo>
                <a:lnTo>
                  <a:pt x="14538" y="11276"/>
                </a:lnTo>
                <a:cubicBezTo>
                  <a:pt x="14907" y="11276"/>
                  <a:pt x="15205" y="10978"/>
                  <a:pt x="15205" y="10609"/>
                </a:cubicBezTo>
                <a:cubicBezTo>
                  <a:pt x="15205" y="10240"/>
                  <a:pt x="14907" y="9942"/>
                  <a:pt x="14538" y="9942"/>
                </a:cubicBezTo>
                <a:lnTo>
                  <a:pt x="13205" y="9942"/>
                </a:lnTo>
                <a:lnTo>
                  <a:pt x="13205" y="8263"/>
                </a:lnTo>
                <a:lnTo>
                  <a:pt x="14538" y="8263"/>
                </a:lnTo>
                <a:cubicBezTo>
                  <a:pt x="14907" y="8263"/>
                  <a:pt x="15205" y="7966"/>
                  <a:pt x="15205" y="7597"/>
                </a:cubicBezTo>
                <a:cubicBezTo>
                  <a:pt x="15205" y="7228"/>
                  <a:pt x="14907" y="6930"/>
                  <a:pt x="14538" y="6930"/>
                </a:cubicBezTo>
                <a:lnTo>
                  <a:pt x="13205" y="6930"/>
                </a:lnTo>
                <a:lnTo>
                  <a:pt x="13205" y="5239"/>
                </a:lnTo>
                <a:lnTo>
                  <a:pt x="14538" y="5239"/>
                </a:lnTo>
                <a:cubicBezTo>
                  <a:pt x="14907" y="5239"/>
                  <a:pt x="15205" y="4942"/>
                  <a:pt x="15205" y="4573"/>
                </a:cubicBezTo>
                <a:cubicBezTo>
                  <a:pt x="15205" y="4203"/>
                  <a:pt x="14907" y="3906"/>
                  <a:pt x="14538" y="3906"/>
                </a:cubicBezTo>
                <a:lnTo>
                  <a:pt x="13205" y="3906"/>
                </a:lnTo>
                <a:lnTo>
                  <a:pt x="13205" y="3060"/>
                </a:lnTo>
                <a:cubicBezTo>
                  <a:pt x="13205" y="2477"/>
                  <a:pt x="12728" y="2001"/>
                  <a:pt x="12133" y="2001"/>
                </a:cubicBezTo>
                <a:lnTo>
                  <a:pt x="11288" y="2001"/>
                </a:lnTo>
                <a:lnTo>
                  <a:pt x="11288" y="667"/>
                </a:lnTo>
                <a:cubicBezTo>
                  <a:pt x="11288" y="298"/>
                  <a:pt x="10990" y="1"/>
                  <a:pt x="10621" y="1"/>
                </a:cubicBezTo>
                <a:cubicBezTo>
                  <a:pt x="10252" y="1"/>
                  <a:pt x="9954" y="298"/>
                  <a:pt x="9954" y="667"/>
                </a:cubicBezTo>
                <a:lnTo>
                  <a:pt x="9954" y="2001"/>
                </a:lnTo>
                <a:lnTo>
                  <a:pt x="8264" y="2001"/>
                </a:lnTo>
                <a:lnTo>
                  <a:pt x="8264" y="667"/>
                </a:lnTo>
                <a:cubicBezTo>
                  <a:pt x="8264" y="298"/>
                  <a:pt x="7966" y="1"/>
                  <a:pt x="7597" y="1"/>
                </a:cubicBezTo>
                <a:cubicBezTo>
                  <a:pt x="7240" y="1"/>
                  <a:pt x="6930" y="298"/>
                  <a:pt x="6930" y="667"/>
                </a:cubicBezTo>
                <a:lnTo>
                  <a:pt x="6930" y="2001"/>
                </a:lnTo>
                <a:lnTo>
                  <a:pt x="5251" y="2001"/>
                </a:lnTo>
                <a:lnTo>
                  <a:pt x="5251" y="667"/>
                </a:lnTo>
                <a:cubicBezTo>
                  <a:pt x="5251" y="298"/>
                  <a:pt x="4954" y="1"/>
                  <a:pt x="4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34"/>
          <p:cNvGrpSpPr/>
          <p:nvPr/>
        </p:nvGrpSpPr>
        <p:grpSpPr>
          <a:xfrm>
            <a:off x="7178541" y="3360348"/>
            <a:ext cx="456169" cy="455755"/>
            <a:chOff x="858739" y="828453"/>
            <a:chExt cx="456169" cy="455755"/>
          </a:xfrm>
        </p:grpSpPr>
        <p:sp>
          <p:nvSpPr>
            <p:cNvPr id="417" name="Google Shape;417;p34"/>
            <p:cNvSpPr/>
            <p:nvPr/>
          </p:nvSpPr>
          <p:spPr>
            <a:xfrm>
              <a:off x="860893" y="976860"/>
              <a:ext cx="113080" cy="114505"/>
            </a:xfrm>
            <a:custGeom>
              <a:avLst/>
              <a:gdLst/>
              <a:ahLst/>
              <a:cxnLst/>
              <a:rect l="l" t="t" r="r" b="b"/>
              <a:pathLst>
                <a:path w="3728" h="3775" extrusionOk="0">
                  <a:moveTo>
                    <a:pt x="3728" y="1"/>
                  </a:moveTo>
                  <a:lnTo>
                    <a:pt x="3728" y="1"/>
                  </a:lnTo>
                  <a:cubicBezTo>
                    <a:pt x="1823" y="167"/>
                    <a:pt x="1" y="2525"/>
                    <a:pt x="1" y="2525"/>
                  </a:cubicBezTo>
                  <a:lnTo>
                    <a:pt x="1263" y="3775"/>
                  </a:lnTo>
                  <a:cubicBezTo>
                    <a:pt x="1299" y="3692"/>
                    <a:pt x="1346" y="3596"/>
                    <a:pt x="1406" y="3513"/>
                  </a:cubicBezTo>
                  <a:cubicBezTo>
                    <a:pt x="2549" y="1858"/>
                    <a:pt x="3228" y="786"/>
                    <a:pt x="37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4"/>
            <p:cNvSpPr/>
            <p:nvPr/>
          </p:nvSpPr>
          <p:spPr>
            <a:xfrm>
              <a:off x="1051951" y="1169337"/>
              <a:ext cx="114505" cy="112716"/>
            </a:xfrm>
            <a:custGeom>
              <a:avLst/>
              <a:gdLst/>
              <a:ahLst/>
              <a:cxnLst/>
              <a:rect l="l" t="t" r="r" b="b"/>
              <a:pathLst>
                <a:path w="3775" h="3716" extrusionOk="0">
                  <a:moveTo>
                    <a:pt x="3775" y="1"/>
                  </a:moveTo>
                  <a:lnTo>
                    <a:pt x="3775" y="1"/>
                  </a:lnTo>
                  <a:cubicBezTo>
                    <a:pt x="2989" y="501"/>
                    <a:pt x="1917" y="1179"/>
                    <a:pt x="262" y="2322"/>
                  </a:cubicBezTo>
                  <a:cubicBezTo>
                    <a:pt x="179" y="2382"/>
                    <a:pt x="84" y="2430"/>
                    <a:pt x="0" y="2465"/>
                  </a:cubicBezTo>
                  <a:lnTo>
                    <a:pt x="1251" y="3715"/>
                  </a:lnTo>
                  <a:cubicBezTo>
                    <a:pt x="1251" y="3715"/>
                    <a:pt x="3608" y="1906"/>
                    <a:pt x="3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4"/>
            <p:cNvSpPr/>
            <p:nvPr/>
          </p:nvSpPr>
          <p:spPr>
            <a:xfrm>
              <a:off x="858739" y="1141888"/>
              <a:ext cx="142684" cy="142320"/>
            </a:xfrm>
            <a:custGeom>
              <a:avLst/>
              <a:gdLst/>
              <a:ahLst/>
              <a:cxnLst/>
              <a:rect l="l" t="t" r="r" b="b"/>
              <a:pathLst>
                <a:path w="4704" h="4692" extrusionOk="0">
                  <a:moveTo>
                    <a:pt x="1894" y="1"/>
                  </a:moveTo>
                  <a:cubicBezTo>
                    <a:pt x="1584" y="215"/>
                    <a:pt x="1322" y="465"/>
                    <a:pt x="1096" y="763"/>
                  </a:cubicBezTo>
                  <a:cubicBezTo>
                    <a:pt x="763" y="1203"/>
                    <a:pt x="513" y="1691"/>
                    <a:pt x="334" y="2215"/>
                  </a:cubicBezTo>
                  <a:cubicBezTo>
                    <a:pt x="143" y="2775"/>
                    <a:pt x="36" y="3358"/>
                    <a:pt x="12" y="3954"/>
                  </a:cubicBezTo>
                  <a:cubicBezTo>
                    <a:pt x="12" y="4037"/>
                    <a:pt x="1" y="4120"/>
                    <a:pt x="24" y="4204"/>
                  </a:cubicBezTo>
                  <a:cubicBezTo>
                    <a:pt x="36" y="4311"/>
                    <a:pt x="84" y="4406"/>
                    <a:pt x="155" y="4489"/>
                  </a:cubicBezTo>
                  <a:cubicBezTo>
                    <a:pt x="227" y="4573"/>
                    <a:pt x="310" y="4632"/>
                    <a:pt x="417" y="4668"/>
                  </a:cubicBezTo>
                  <a:cubicBezTo>
                    <a:pt x="501" y="4692"/>
                    <a:pt x="584" y="4692"/>
                    <a:pt x="667" y="4692"/>
                  </a:cubicBezTo>
                  <a:cubicBezTo>
                    <a:pt x="1203" y="4692"/>
                    <a:pt x="1751" y="4597"/>
                    <a:pt x="2263" y="4442"/>
                  </a:cubicBezTo>
                  <a:cubicBezTo>
                    <a:pt x="3203" y="4168"/>
                    <a:pt x="4144" y="3644"/>
                    <a:pt x="4704" y="2811"/>
                  </a:cubicBezTo>
                  <a:lnTo>
                    <a:pt x="4573" y="2680"/>
                  </a:lnTo>
                  <a:cubicBezTo>
                    <a:pt x="4537" y="2692"/>
                    <a:pt x="4501" y="2715"/>
                    <a:pt x="4465" y="2727"/>
                  </a:cubicBezTo>
                  <a:cubicBezTo>
                    <a:pt x="4251" y="2811"/>
                    <a:pt x="4037" y="2906"/>
                    <a:pt x="3811" y="2977"/>
                  </a:cubicBezTo>
                  <a:cubicBezTo>
                    <a:pt x="3227" y="3180"/>
                    <a:pt x="2620" y="3311"/>
                    <a:pt x="2001" y="3394"/>
                  </a:cubicBezTo>
                  <a:cubicBezTo>
                    <a:pt x="1751" y="3430"/>
                    <a:pt x="1489" y="3454"/>
                    <a:pt x="1227" y="3477"/>
                  </a:cubicBezTo>
                  <a:cubicBezTo>
                    <a:pt x="1227" y="3442"/>
                    <a:pt x="1239" y="3418"/>
                    <a:pt x="1239" y="3382"/>
                  </a:cubicBezTo>
                  <a:cubicBezTo>
                    <a:pt x="1286" y="2751"/>
                    <a:pt x="1382" y="2132"/>
                    <a:pt x="1536" y="1525"/>
                  </a:cubicBezTo>
                  <a:cubicBezTo>
                    <a:pt x="1608" y="1227"/>
                    <a:pt x="1703" y="941"/>
                    <a:pt x="1810" y="656"/>
                  </a:cubicBezTo>
                  <a:cubicBezTo>
                    <a:pt x="1870" y="477"/>
                    <a:pt x="1953" y="310"/>
                    <a:pt x="2025" y="144"/>
                  </a:cubicBezTo>
                  <a:lnTo>
                    <a:pt x="1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4"/>
            <p:cNvSpPr/>
            <p:nvPr/>
          </p:nvSpPr>
          <p:spPr>
            <a:xfrm>
              <a:off x="1192416" y="1024903"/>
              <a:ext cx="30" cy="30"/>
            </a:xfrm>
            <a:custGeom>
              <a:avLst/>
              <a:gdLst/>
              <a:ahLst/>
              <a:cxnLst/>
              <a:rect l="l" t="t" r="r" b="b"/>
              <a:pathLst>
                <a:path w="1" h="1" extrusionOk="0">
                  <a:moveTo>
                    <a:pt x="1"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4"/>
            <p:cNvSpPr/>
            <p:nvPr/>
          </p:nvSpPr>
          <p:spPr>
            <a:xfrm>
              <a:off x="915065" y="828453"/>
              <a:ext cx="399843" cy="398357"/>
            </a:xfrm>
            <a:custGeom>
              <a:avLst/>
              <a:gdLst/>
              <a:ahLst/>
              <a:cxnLst/>
              <a:rect l="l" t="t" r="r" b="b"/>
              <a:pathLst>
                <a:path w="13182" h="13133" extrusionOk="0">
                  <a:moveTo>
                    <a:pt x="7929" y="3527"/>
                  </a:moveTo>
                  <a:cubicBezTo>
                    <a:pt x="8371" y="3527"/>
                    <a:pt x="8812" y="3697"/>
                    <a:pt x="9145" y="4036"/>
                  </a:cubicBezTo>
                  <a:cubicBezTo>
                    <a:pt x="9824" y="4703"/>
                    <a:pt x="9824" y="5799"/>
                    <a:pt x="9145" y="6477"/>
                  </a:cubicBezTo>
                  <a:cubicBezTo>
                    <a:pt x="8812" y="6811"/>
                    <a:pt x="8371" y="6977"/>
                    <a:pt x="7929" y="6977"/>
                  </a:cubicBezTo>
                  <a:cubicBezTo>
                    <a:pt x="7487" y="6977"/>
                    <a:pt x="7043" y="6811"/>
                    <a:pt x="6704" y="6477"/>
                  </a:cubicBezTo>
                  <a:cubicBezTo>
                    <a:pt x="6037" y="5799"/>
                    <a:pt x="6037" y="4703"/>
                    <a:pt x="6704" y="4036"/>
                  </a:cubicBezTo>
                  <a:cubicBezTo>
                    <a:pt x="7043" y="3697"/>
                    <a:pt x="7487" y="3527"/>
                    <a:pt x="7929" y="3527"/>
                  </a:cubicBezTo>
                  <a:close/>
                  <a:moveTo>
                    <a:pt x="12657" y="0"/>
                  </a:moveTo>
                  <a:cubicBezTo>
                    <a:pt x="10978" y="36"/>
                    <a:pt x="6847" y="345"/>
                    <a:pt x="4656" y="2536"/>
                  </a:cubicBezTo>
                  <a:cubicBezTo>
                    <a:pt x="3668" y="3536"/>
                    <a:pt x="3347" y="4048"/>
                    <a:pt x="2632" y="5179"/>
                  </a:cubicBezTo>
                  <a:cubicBezTo>
                    <a:pt x="2120" y="6001"/>
                    <a:pt x="1418" y="7120"/>
                    <a:pt x="144" y="8966"/>
                  </a:cubicBezTo>
                  <a:cubicBezTo>
                    <a:pt x="1" y="9168"/>
                    <a:pt x="25" y="9442"/>
                    <a:pt x="203" y="9620"/>
                  </a:cubicBezTo>
                  <a:lnTo>
                    <a:pt x="3561" y="12978"/>
                  </a:lnTo>
                  <a:cubicBezTo>
                    <a:pt x="3656" y="13073"/>
                    <a:pt x="3787" y="13133"/>
                    <a:pt x="3930" y="13133"/>
                  </a:cubicBezTo>
                  <a:cubicBezTo>
                    <a:pt x="4025" y="13133"/>
                    <a:pt x="4132" y="13097"/>
                    <a:pt x="4216" y="13038"/>
                  </a:cubicBezTo>
                  <a:cubicBezTo>
                    <a:pt x="6061" y="11752"/>
                    <a:pt x="7180" y="11061"/>
                    <a:pt x="7990" y="10549"/>
                  </a:cubicBezTo>
                  <a:cubicBezTo>
                    <a:pt x="9133" y="9835"/>
                    <a:pt x="9645" y="9513"/>
                    <a:pt x="10645" y="8525"/>
                  </a:cubicBezTo>
                  <a:cubicBezTo>
                    <a:pt x="12836" y="6322"/>
                    <a:pt x="13145" y="2203"/>
                    <a:pt x="13181" y="524"/>
                  </a:cubicBezTo>
                  <a:cubicBezTo>
                    <a:pt x="13181" y="393"/>
                    <a:pt x="13134" y="250"/>
                    <a:pt x="13026" y="155"/>
                  </a:cubicBezTo>
                  <a:cubicBezTo>
                    <a:pt x="12931" y="60"/>
                    <a:pt x="12800" y="0"/>
                    <a:pt x="126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34"/>
          <p:cNvSpPr/>
          <p:nvPr/>
        </p:nvSpPr>
        <p:spPr>
          <a:xfrm>
            <a:off x="1518292" y="1986386"/>
            <a:ext cx="403817" cy="460478"/>
          </a:xfrm>
          <a:custGeom>
            <a:avLst/>
            <a:gdLst/>
            <a:ahLst/>
            <a:cxnLst/>
            <a:rect l="l" t="t" r="r" b="b"/>
            <a:pathLst>
              <a:path w="13313" h="15181" extrusionOk="0">
                <a:moveTo>
                  <a:pt x="5923" y="3645"/>
                </a:moveTo>
                <a:cubicBezTo>
                  <a:pt x="6033" y="3645"/>
                  <a:pt x="6143" y="3694"/>
                  <a:pt x="6216" y="3787"/>
                </a:cubicBezTo>
                <a:cubicBezTo>
                  <a:pt x="6347" y="3941"/>
                  <a:pt x="6323" y="4191"/>
                  <a:pt x="6168" y="4322"/>
                </a:cubicBezTo>
                <a:lnTo>
                  <a:pt x="5049" y="5251"/>
                </a:lnTo>
                <a:lnTo>
                  <a:pt x="6168" y="6180"/>
                </a:lnTo>
                <a:cubicBezTo>
                  <a:pt x="6323" y="6311"/>
                  <a:pt x="6347" y="6549"/>
                  <a:pt x="6216" y="6716"/>
                </a:cubicBezTo>
                <a:cubicBezTo>
                  <a:pt x="6145" y="6811"/>
                  <a:pt x="6037" y="6846"/>
                  <a:pt x="5918" y="6846"/>
                </a:cubicBezTo>
                <a:cubicBezTo>
                  <a:pt x="5835" y="6846"/>
                  <a:pt x="5752" y="6823"/>
                  <a:pt x="5680" y="6763"/>
                </a:cubicBezTo>
                <a:lnTo>
                  <a:pt x="4204" y="5537"/>
                </a:lnTo>
                <a:cubicBezTo>
                  <a:pt x="4120" y="5465"/>
                  <a:pt x="4073" y="5358"/>
                  <a:pt x="4073" y="5251"/>
                </a:cubicBezTo>
                <a:cubicBezTo>
                  <a:pt x="4073" y="5132"/>
                  <a:pt x="4120" y="5025"/>
                  <a:pt x="4204" y="4953"/>
                </a:cubicBezTo>
                <a:lnTo>
                  <a:pt x="5680" y="3739"/>
                </a:lnTo>
                <a:cubicBezTo>
                  <a:pt x="5749" y="3676"/>
                  <a:pt x="5836" y="3645"/>
                  <a:pt x="5923" y="3645"/>
                </a:cubicBezTo>
                <a:close/>
                <a:moveTo>
                  <a:pt x="9052" y="3645"/>
                </a:moveTo>
                <a:cubicBezTo>
                  <a:pt x="9138" y="3645"/>
                  <a:pt x="9226" y="3676"/>
                  <a:pt x="9300" y="3739"/>
                </a:cubicBezTo>
                <a:lnTo>
                  <a:pt x="10764" y="4953"/>
                </a:lnTo>
                <a:cubicBezTo>
                  <a:pt x="10859" y="5025"/>
                  <a:pt x="10907" y="5132"/>
                  <a:pt x="10907" y="5251"/>
                </a:cubicBezTo>
                <a:cubicBezTo>
                  <a:pt x="10907" y="5358"/>
                  <a:pt x="10859" y="5465"/>
                  <a:pt x="10764" y="5537"/>
                </a:cubicBezTo>
                <a:lnTo>
                  <a:pt x="9300" y="6763"/>
                </a:lnTo>
                <a:cubicBezTo>
                  <a:pt x="9228" y="6823"/>
                  <a:pt x="9145" y="6846"/>
                  <a:pt x="9050" y="6846"/>
                </a:cubicBezTo>
                <a:cubicBezTo>
                  <a:pt x="8943" y="6846"/>
                  <a:pt x="8835" y="6811"/>
                  <a:pt x="8764" y="6716"/>
                </a:cubicBezTo>
                <a:cubicBezTo>
                  <a:pt x="8621" y="6549"/>
                  <a:pt x="8645" y="6311"/>
                  <a:pt x="8812" y="6180"/>
                </a:cubicBezTo>
                <a:lnTo>
                  <a:pt x="9931" y="5251"/>
                </a:lnTo>
                <a:lnTo>
                  <a:pt x="8812" y="4322"/>
                </a:lnTo>
                <a:cubicBezTo>
                  <a:pt x="8645" y="4191"/>
                  <a:pt x="8621" y="3941"/>
                  <a:pt x="8764" y="3787"/>
                </a:cubicBezTo>
                <a:cubicBezTo>
                  <a:pt x="8837" y="3694"/>
                  <a:pt x="8943" y="3645"/>
                  <a:pt x="9052" y="3645"/>
                </a:cubicBezTo>
                <a:close/>
                <a:moveTo>
                  <a:pt x="8186" y="2449"/>
                </a:moveTo>
                <a:cubicBezTo>
                  <a:pt x="8224" y="2449"/>
                  <a:pt x="8262" y="2454"/>
                  <a:pt x="8300" y="2465"/>
                </a:cubicBezTo>
                <a:cubicBezTo>
                  <a:pt x="8502" y="2513"/>
                  <a:pt x="8609" y="2727"/>
                  <a:pt x="8562" y="2929"/>
                </a:cubicBezTo>
                <a:lnTo>
                  <a:pt x="7157" y="7775"/>
                </a:lnTo>
                <a:cubicBezTo>
                  <a:pt x="7109" y="7942"/>
                  <a:pt x="6954" y="8049"/>
                  <a:pt x="6787" y="8049"/>
                </a:cubicBezTo>
                <a:cubicBezTo>
                  <a:pt x="6752" y="8049"/>
                  <a:pt x="6716" y="8049"/>
                  <a:pt x="6680" y="8037"/>
                </a:cubicBezTo>
                <a:cubicBezTo>
                  <a:pt x="6478" y="7978"/>
                  <a:pt x="6359" y="7763"/>
                  <a:pt x="6418" y="7561"/>
                </a:cubicBezTo>
                <a:lnTo>
                  <a:pt x="7823" y="2715"/>
                </a:lnTo>
                <a:cubicBezTo>
                  <a:pt x="7872" y="2550"/>
                  <a:pt x="8023" y="2449"/>
                  <a:pt x="8186" y="2449"/>
                </a:cubicBezTo>
                <a:close/>
                <a:moveTo>
                  <a:pt x="7442" y="0"/>
                </a:moveTo>
                <a:cubicBezTo>
                  <a:pt x="6121" y="0"/>
                  <a:pt x="4799" y="417"/>
                  <a:pt x="3716" y="1167"/>
                </a:cubicBezTo>
                <a:cubicBezTo>
                  <a:pt x="2561" y="1965"/>
                  <a:pt x="1751" y="3084"/>
                  <a:pt x="1370" y="4394"/>
                </a:cubicBezTo>
                <a:cubicBezTo>
                  <a:pt x="1227" y="4906"/>
                  <a:pt x="1144" y="5334"/>
                  <a:pt x="1084" y="5715"/>
                </a:cubicBezTo>
                <a:cubicBezTo>
                  <a:pt x="942" y="6501"/>
                  <a:pt x="834" y="7073"/>
                  <a:pt x="215" y="7989"/>
                </a:cubicBezTo>
                <a:cubicBezTo>
                  <a:pt x="49" y="8228"/>
                  <a:pt x="1" y="8466"/>
                  <a:pt x="60" y="8680"/>
                </a:cubicBezTo>
                <a:cubicBezTo>
                  <a:pt x="156" y="9025"/>
                  <a:pt x="477" y="9168"/>
                  <a:pt x="739" y="9287"/>
                </a:cubicBezTo>
                <a:cubicBezTo>
                  <a:pt x="834" y="9323"/>
                  <a:pt x="977" y="9394"/>
                  <a:pt x="1013" y="9430"/>
                </a:cubicBezTo>
                <a:cubicBezTo>
                  <a:pt x="1168" y="9633"/>
                  <a:pt x="1156" y="10180"/>
                  <a:pt x="1144" y="10656"/>
                </a:cubicBezTo>
                <a:cubicBezTo>
                  <a:pt x="1132" y="11347"/>
                  <a:pt x="1108" y="12061"/>
                  <a:pt x="1453" y="12585"/>
                </a:cubicBezTo>
                <a:cubicBezTo>
                  <a:pt x="1930" y="13300"/>
                  <a:pt x="2668" y="13312"/>
                  <a:pt x="3263" y="13312"/>
                </a:cubicBezTo>
                <a:cubicBezTo>
                  <a:pt x="3966" y="13323"/>
                  <a:pt x="4287" y="13323"/>
                  <a:pt x="4359" y="14097"/>
                </a:cubicBezTo>
                <a:cubicBezTo>
                  <a:pt x="4359" y="14121"/>
                  <a:pt x="4359" y="14205"/>
                  <a:pt x="4359" y="14276"/>
                </a:cubicBezTo>
                <a:cubicBezTo>
                  <a:pt x="4382" y="14788"/>
                  <a:pt x="4394" y="14859"/>
                  <a:pt x="4418" y="14931"/>
                </a:cubicBezTo>
                <a:cubicBezTo>
                  <a:pt x="4466" y="15086"/>
                  <a:pt x="4609" y="15181"/>
                  <a:pt x="4763" y="15181"/>
                </a:cubicBezTo>
                <a:lnTo>
                  <a:pt x="11312" y="15181"/>
                </a:lnTo>
                <a:cubicBezTo>
                  <a:pt x="11443" y="15181"/>
                  <a:pt x="11562" y="15121"/>
                  <a:pt x="11621" y="15014"/>
                </a:cubicBezTo>
                <a:cubicBezTo>
                  <a:pt x="11693" y="14907"/>
                  <a:pt x="11705" y="14764"/>
                  <a:pt x="11645" y="14657"/>
                </a:cubicBezTo>
                <a:cubicBezTo>
                  <a:pt x="10824" y="12942"/>
                  <a:pt x="11490" y="11192"/>
                  <a:pt x="12217" y="9335"/>
                </a:cubicBezTo>
                <a:cubicBezTo>
                  <a:pt x="12645" y="8204"/>
                  <a:pt x="13098" y="7037"/>
                  <a:pt x="13193" y="5846"/>
                </a:cubicBezTo>
                <a:cubicBezTo>
                  <a:pt x="13312" y="4489"/>
                  <a:pt x="12943" y="3287"/>
                  <a:pt x="12062" y="2191"/>
                </a:cubicBezTo>
                <a:cubicBezTo>
                  <a:pt x="10931" y="774"/>
                  <a:pt x="9288" y="0"/>
                  <a:pt x="7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34"/>
          <p:cNvGrpSpPr/>
          <p:nvPr/>
        </p:nvGrpSpPr>
        <p:grpSpPr>
          <a:xfrm>
            <a:off x="7190734" y="1989677"/>
            <a:ext cx="431782" cy="457187"/>
            <a:chOff x="-1611775" y="1332800"/>
            <a:chExt cx="469175" cy="492075"/>
          </a:xfrm>
        </p:grpSpPr>
        <p:sp>
          <p:nvSpPr>
            <p:cNvPr id="424" name="Google Shape;424;p34"/>
            <p:cNvSpPr/>
            <p:nvPr/>
          </p:nvSpPr>
          <p:spPr>
            <a:xfrm>
              <a:off x="-1581150" y="1758225"/>
              <a:ext cx="107025" cy="66650"/>
            </a:xfrm>
            <a:custGeom>
              <a:avLst/>
              <a:gdLst/>
              <a:ahLst/>
              <a:cxnLst/>
              <a:rect l="l" t="t" r="r" b="b"/>
              <a:pathLst>
                <a:path w="4281" h="2666" extrusionOk="0">
                  <a:moveTo>
                    <a:pt x="572" y="0"/>
                  </a:moveTo>
                  <a:cubicBezTo>
                    <a:pt x="516" y="0"/>
                    <a:pt x="459" y="9"/>
                    <a:pt x="404" y="29"/>
                  </a:cubicBezTo>
                  <a:cubicBezTo>
                    <a:pt x="140" y="122"/>
                    <a:pt x="0" y="417"/>
                    <a:pt x="93" y="680"/>
                  </a:cubicBezTo>
                  <a:cubicBezTo>
                    <a:pt x="357" y="1425"/>
                    <a:pt x="900" y="2030"/>
                    <a:pt x="1598" y="2371"/>
                  </a:cubicBezTo>
                  <a:cubicBezTo>
                    <a:pt x="2017" y="2573"/>
                    <a:pt x="2451" y="2666"/>
                    <a:pt x="2901" y="2666"/>
                  </a:cubicBezTo>
                  <a:cubicBezTo>
                    <a:pt x="3226" y="2666"/>
                    <a:pt x="3552" y="2619"/>
                    <a:pt x="3862" y="2511"/>
                  </a:cubicBezTo>
                  <a:cubicBezTo>
                    <a:pt x="4141" y="2417"/>
                    <a:pt x="4281" y="2123"/>
                    <a:pt x="4188" y="1859"/>
                  </a:cubicBezTo>
                  <a:cubicBezTo>
                    <a:pt x="4114" y="1651"/>
                    <a:pt x="3915" y="1520"/>
                    <a:pt x="3705" y="1520"/>
                  </a:cubicBezTo>
                  <a:cubicBezTo>
                    <a:pt x="3649" y="1520"/>
                    <a:pt x="3592" y="1529"/>
                    <a:pt x="3536" y="1549"/>
                  </a:cubicBezTo>
                  <a:cubicBezTo>
                    <a:pt x="3326" y="1621"/>
                    <a:pt x="3111" y="1657"/>
                    <a:pt x="2897" y="1657"/>
                  </a:cubicBezTo>
                  <a:cubicBezTo>
                    <a:pt x="2605" y="1657"/>
                    <a:pt x="2316" y="1590"/>
                    <a:pt x="2048" y="1456"/>
                  </a:cubicBezTo>
                  <a:cubicBezTo>
                    <a:pt x="1582" y="1239"/>
                    <a:pt x="1226" y="836"/>
                    <a:pt x="1055" y="339"/>
                  </a:cubicBezTo>
                  <a:cubicBezTo>
                    <a:pt x="981" y="131"/>
                    <a:pt x="782" y="0"/>
                    <a:pt x="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1303525" y="1480925"/>
              <a:ext cx="86875" cy="87275"/>
            </a:xfrm>
            <a:custGeom>
              <a:avLst/>
              <a:gdLst/>
              <a:ahLst/>
              <a:cxnLst/>
              <a:rect l="l" t="t" r="r" b="b"/>
              <a:pathLst>
                <a:path w="3475" h="3491" extrusionOk="0">
                  <a:moveTo>
                    <a:pt x="512" y="1"/>
                  </a:moveTo>
                  <a:cubicBezTo>
                    <a:pt x="233" y="1"/>
                    <a:pt x="0" y="233"/>
                    <a:pt x="0" y="512"/>
                  </a:cubicBezTo>
                  <a:cubicBezTo>
                    <a:pt x="0" y="792"/>
                    <a:pt x="233" y="1024"/>
                    <a:pt x="512" y="1024"/>
                  </a:cubicBezTo>
                  <a:cubicBezTo>
                    <a:pt x="1582" y="1024"/>
                    <a:pt x="2451" y="1908"/>
                    <a:pt x="2435" y="2978"/>
                  </a:cubicBezTo>
                  <a:cubicBezTo>
                    <a:pt x="2435" y="3258"/>
                    <a:pt x="2668" y="3490"/>
                    <a:pt x="2947" y="3490"/>
                  </a:cubicBezTo>
                  <a:cubicBezTo>
                    <a:pt x="3226" y="3490"/>
                    <a:pt x="3459" y="3273"/>
                    <a:pt x="3459" y="2994"/>
                  </a:cubicBezTo>
                  <a:cubicBezTo>
                    <a:pt x="3474" y="1350"/>
                    <a:pt x="2156" y="16"/>
                    <a:pt x="5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1611775" y="1332800"/>
              <a:ext cx="291975" cy="424600"/>
            </a:xfrm>
            <a:custGeom>
              <a:avLst/>
              <a:gdLst/>
              <a:ahLst/>
              <a:cxnLst/>
              <a:rect l="l" t="t" r="r" b="b"/>
              <a:pathLst>
                <a:path w="11679" h="16984" extrusionOk="0">
                  <a:moveTo>
                    <a:pt x="5832" y="1288"/>
                  </a:moveTo>
                  <a:cubicBezTo>
                    <a:pt x="8654" y="1288"/>
                    <a:pt x="10391" y="2219"/>
                    <a:pt x="10391" y="2731"/>
                  </a:cubicBezTo>
                  <a:cubicBezTo>
                    <a:pt x="10391" y="3242"/>
                    <a:pt x="8654" y="4173"/>
                    <a:pt x="5832" y="4173"/>
                  </a:cubicBezTo>
                  <a:cubicBezTo>
                    <a:pt x="3009" y="4173"/>
                    <a:pt x="1287" y="3242"/>
                    <a:pt x="1287" y="2731"/>
                  </a:cubicBezTo>
                  <a:cubicBezTo>
                    <a:pt x="1287" y="2219"/>
                    <a:pt x="3009" y="1288"/>
                    <a:pt x="5832" y="1288"/>
                  </a:cubicBezTo>
                  <a:close/>
                  <a:moveTo>
                    <a:pt x="10097" y="5771"/>
                  </a:moveTo>
                  <a:cubicBezTo>
                    <a:pt x="10283" y="5926"/>
                    <a:pt x="10391" y="6081"/>
                    <a:pt x="10391" y="6205"/>
                  </a:cubicBezTo>
                  <a:cubicBezTo>
                    <a:pt x="10391" y="6701"/>
                    <a:pt x="8654" y="7632"/>
                    <a:pt x="5832" y="7632"/>
                  </a:cubicBezTo>
                  <a:cubicBezTo>
                    <a:pt x="3009" y="7632"/>
                    <a:pt x="1287" y="6701"/>
                    <a:pt x="1287" y="6205"/>
                  </a:cubicBezTo>
                  <a:cubicBezTo>
                    <a:pt x="1287" y="6081"/>
                    <a:pt x="1380" y="5926"/>
                    <a:pt x="1582" y="5771"/>
                  </a:cubicBezTo>
                  <a:cubicBezTo>
                    <a:pt x="2714" y="6313"/>
                    <a:pt x="4312" y="6593"/>
                    <a:pt x="5832" y="6593"/>
                  </a:cubicBezTo>
                  <a:cubicBezTo>
                    <a:pt x="7367" y="6593"/>
                    <a:pt x="8949" y="6313"/>
                    <a:pt x="10097" y="5771"/>
                  </a:cubicBezTo>
                  <a:close/>
                  <a:moveTo>
                    <a:pt x="5832" y="1"/>
                  </a:moveTo>
                  <a:cubicBezTo>
                    <a:pt x="3009" y="1"/>
                    <a:pt x="0" y="963"/>
                    <a:pt x="0" y="2731"/>
                  </a:cubicBezTo>
                  <a:lnTo>
                    <a:pt x="0" y="4127"/>
                  </a:lnTo>
                  <a:lnTo>
                    <a:pt x="0" y="4158"/>
                  </a:lnTo>
                  <a:cubicBezTo>
                    <a:pt x="62" y="4483"/>
                    <a:pt x="233" y="4778"/>
                    <a:pt x="496" y="5042"/>
                  </a:cubicBezTo>
                  <a:cubicBezTo>
                    <a:pt x="171" y="5383"/>
                    <a:pt x="0" y="5755"/>
                    <a:pt x="0" y="6189"/>
                  </a:cubicBezTo>
                  <a:lnTo>
                    <a:pt x="0" y="7601"/>
                  </a:lnTo>
                  <a:lnTo>
                    <a:pt x="0" y="7632"/>
                  </a:lnTo>
                  <a:cubicBezTo>
                    <a:pt x="62" y="7957"/>
                    <a:pt x="233" y="8252"/>
                    <a:pt x="496" y="8500"/>
                  </a:cubicBezTo>
                  <a:cubicBezTo>
                    <a:pt x="171" y="8841"/>
                    <a:pt x="0" y="9229"/>
                    <a:pt x="0" y="9663"/>
                  </a:cubicBezTo>
                  <a:lnTo>
                    <a:pt x="0" y="11059"/>
                  </a:lnTo>
                  <a:lnTo>
                    <a:pt x="0" y="11090"/>
                  </a:lnTo>
                  <a:cubicBezTo>
                    <a:pt x="62" y="11416"/>
                    <a:pt x="233" y="11711"/>
                    <a:pt x="496" y="11974"/>
                  </a:cubicBezTo>
                  <a:cubicBezTo>
                    <a:pt x="171" y="12300"/>
                    <a:pt x="0" y="12688"/>
                    <a:pt x="0" y="13122"/>
                  </a:cubicBezTo>
                  <a:lnTo>
                    <a:pt x="0" y="14533"/>
                  </a:lnTo>
                  <a:lnTo>
                    <a:pt x="0" y="14564"/>
                  </a:lnTo>
                  <a:cubicBezTo>
                    <a:pt x="310" y="16100"/>
                    <a:pt x="3009" y="16937"/>
                    <a:pt x="5583" y="16984"/>
                  </a:cubicBezTo>
                  <a:cubicBezTo>
                    <a:pt x="5692" y="16875"/>
                    <a:pt x="5832" y="16782"/>
                    <a:pt x="5971" y="16705"/>
                  </a:cubicBezTo>
                  <a:lnTo>
                    <a:pt x="5971" y="14564"/>
                  </a:lnTo>
                  <a:lnTo>
                    <a:pt x="5832" y="14564"/>
                  </a:lnTo>
                  <a:cubicBezTo>
                    <a:pt x="3009" y="14564"/>
                    <a:pt x="1287" y="13634"/>
                    <a:pt x="1287" y="13122"/>
                  </a:cubicBezTo>
                  <a:cubicBezTo>
                    <a:pt x="1287" y="13014"/>
                    <a:pt x="1380" y="12858"/>
                    <a:pt x="1582" y="12703"/>
                  </a:cubicBezTo>
                  <a:cubicBezTo>
                    <a:pt x="2714" y="13246"/>
                    <a:pt x="4312" y="13525"/>
                    <a:pt x="5832" y="13525"/>
                  </a:cubicBezTo>
                  <a:lnTo>
                    <a:pt x="5971" y="13525"/>
                  </a:lnTo>
                  <a:lnTo>
                    <a:pt x="5971" y="11090"/>
                  </a:lnTo>
                  <a:cubicBezTo>
                    <a:pt x="5925" y="11090"/>
                    <a:pt x="5878" y="11106"/>
                    <a:pt x="5832" y="11106"/>
                  </a:cubicBezTo>
                  <a:cubicBezTo>
                    <a:pt x="3009" y="11106"/>
                    <a:pt x="1287" y="10175"/>
                    <a:pt x="1287" y="9663"/>
                  </a:cubicBezTo>
                  <a:cubicBezTo>
                    <a:pt x="1287" y="9539"/>
                    <a:pt x="1380" y="9400"/>
                    <a:pt x="1582" y="9245"/>
                  </a:cubicBezTo>
                  <a:cubicBezTo>
                    <a:pt x="2714" y="9772"/>
                    <a:pt x="4312" y="10051"/>
                    <a:pt x="5832" y="10051"/>
                  </a:cubicBezTo>
                  <a:lnTo>
                    <a:pt x="6142" y="10051"/>
                  </a:lnTo>
                  <a:cubicBezTo>
                    <a:pt x="6343" y="9741"/>
                    <a:pt x="6700" y="9524"/>
                    <a:pt x="7103" y="9524"/>
                  </a:cubicBezTo>
                  <a:lnTo>
                    <a:pt x="9368" y="9524"/>
                  </a:lnTo>
                  <a:cubicBezTo>
                    <a:pt x="9616" y="9446"/>
                    <a:pt x="9864" y="9353"/>
                    <a:pt x="10097" y="9245"/>
                  </a:cubicBezTo>
                  <a:cubicBezTo>
                    <a:pt x="10221" y="9338"/>
                    <a:pt x="10314" y="9446"/>
                    <a:pt x="10360" y="9524"/>
                  </a:cubicBezTo>
                  <a:lnTo>
                    <a:pt x="11679" y="9524"/>
                  </a:lnTo>
                  <a:cubicBezTo>
                    <a:pt x="11632" y="9152"/>
                    <a:pt x="11462" y="8810"/>
                    <a:pt x="11182" y="8516"/>
                  </a:cubicBezTo>
                  <a:cubicBezTo>
                    <a:pt x="11431" y="8252"/>
                    <a:pt x="11617" y="7957"/>
                    <a:pt x="11679" y="7632"/>
                  </a:cubicBezTo>
                  <a:lnTo>
                    <a:pt x="11679" y="6189"/>
                  </a:lnTo>
                  <a:cubicBezTo>
                    <a:pt x="11679" y="5771"/>
                    <a:pt x="11493" y="5383"/>
                    <a:pt x="11182" y="5042"/>
                  </a:cubicBezTo>
                  <a:cubicBezTo>
                    <a:pt x="11431" y="4778"/>
                    <a:pt x="11617" y="4483"/>
                    <a:pt x="11679" y="4158"/>
                  </a:cubicBezTo>
                  <a:lnTo>
                    <a:pt x="11679" y="2731"/>
                  </a:lnTo>
                  <a:cubicBezTo>
                    <a:pt x="11679" y="963"/>
                    <a:pt x="8670" y="1"/>
                    <a:pt x="58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1466375" y="1586775"/>
              <a:ext cx="323775" cy="214850"/>
            </a:xfrm>
            <a:custGeom>
              <a:avLst/>
              <a:gdLst/>
              <a:ahLst/>
              <a:cxnLst/>
              <a:rect l="l" t="t" r="r" b="b"/>
              <a:pathLst>
                <a:path w="12951" h="8594" extrusionOk="0">
                  <a:moveTo>
                    <a:pt x="10965" y="1086"/>
                  </a:moveTo>
                  <a:lnTo>
                    <a:pt x="10965" y="7104"/>
                  </a:lnTo>
                  <a:lnTo>
                    <a:pt x="1970" y="7104"/>
                  </a:lnTo>
                  <a:lnTo>
                    <a:pt x="1970" y="1086"/>
                  </a:lnTo>
                  <a:close/>
                  <a:moveTo>
                    <a:pt x="1287" y="1"/>
                  </a:moveTo>
                  <a:cubicBezTo>
                    <a:pt x="1008" y="1"/>
                    <a:pt x="791" y="233"/>
                    <a:pt x="791" y="497"/>
                  </a:cubicBezTo>
                  <a:lnTo>
                    <a:pt x="791" y="7011"/>
                  </a:lnTo>
                  <a:lnTo>
                    <a:pt x="589" y="7058"/>
                  </a:lnTo>
                  <a:cubicBezTo>
                    <a:pt x="248" y="7151"/>
                    <a:pt x="0" y="7461"/>
                    <a:pt x="0" y="7818"/>
                  </a:cubicBezTo>
                  <a:cubicBezTo>
                    <a:pt x="0" y="8252"/>
                    <a:pt x="341" y="8593"/>
                    <a:pt x="776" y="8593"/>
                  </a:cubicBezTo>
                  <a:lnTo>
                    <a:pt x="12175" y="8593"/>
                  </a:lnTo>
                  <a:cubicBezTo>
                    <a:pt x="12609" y="8593"/>
                    <a:pt x="12951" y="8252"/>
                    <a:pt x="12951" y="7818"/>
                  </a:cubicBezTo>
                  <a:cubicBezTo>
                    <a:pt x="12951" y="7461"/>
                    <a:pt x="12702" y="7151"/>
                    <a:pt x="12346" y="7058"/>
                  </a:cubicBezTo>
                  <a:lnTo>
                    <a:pt x="12160" y="7011"/>
                  </a:lnTo>
                  <a:lnTo>
                    <a:pt x="12160" y="497"/>
                  </a:lnTo>
                  <a:cubicBezTo>
                    <a:pt x="12160" y="233"/>
                    <a:pt x="11942" y="1"/>
                    <a:pt x="11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974</Words>
  <Application>Microsoft Office PowerPoint</Application>
  <PresentationFormat>On-screen Show (16:9)</PresentationFormat>
  <Paragraphs>66</Paragraphs>
  <Slides>22</Slides>
  <Notes>12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22</vt:i4>
      </vt:variant>
    </vt:vector>
  </HeadingPairs>
  <TitlesOfParts>
    <vt:vector size="34" baseType="lpstr">
      <vt:lpstr>Anaheim</vt:lpstr>
      <vt:lpstr>Arial</vt:lpstr>
      <vt:lpstr>Barlow Condensed ExtraBold</vt:lpstr>
      <vt:lpstr>Nunito Light</vt:lpstr>
      <vt:lpstr>Overpass Mono</vt:lpstr>
      <vt:lpstr>Proxima Nova</vt:lpstr>
      <vt:lpstr>Proxima Nova Semibold</vt:lpstr>
      <vt:lpstr>Raleway SemiBold</vt:lpstr>
      <vt:lpstr>Roboto</vt:lpstr>
      <vt:lpstr>Roboto Condensed Light</vt:lpstr>
      <vt:lpstr>Programming Lesson by Slidesgo</vt:lpstr>
      <vt:lpstr>Slidesgo Final Pages</vt:lpstr>
      <vt:lpstr>GAS BOOKING</vt:lpstr>
      <vt:lpstr>TEAM MEMBERS</vt:lpstr>
      <vt:lpstr>TABLE OF CONTENTS</vt:lpstr>
      <vt:lpstr>INTRODUCTION</vt:lpstr>
      <vt:lpstr>Problem statement</vt:lpstr>
      <vt:lpstr>Existing solution</vt:lpstr>
      <vt:lpstr>Proposed solution</vt:lpstr>
      <vt:lpstr>Modules based on:</vt:lpstr>
      <vt:lpstr>MODULES</vt:lpstr>
      <vt:lpstr>REQUIREMENTS</vt:lpstr>
      <vt:lpstr>OUTPUTS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LESSON</dc:title>
  <dc:creator>KATHARE VASANTH</dc:creator>
  <cp:lastModifiedBy>sanjay nerella</cp:lastModifiedBy>
  <cp:revision>4</cp:revision>
  <dcterms:modified xsi:type="dcterms:W3CDTF">2022-12-15T07:58:50Z</dcterms:modified>
</cp:coreProperties>
</file>