
<file path=[Content_Types].xml><?xml version="1.0" encoding="utf-8"?>
<Types xmlns="http://schemas.openxmlformats.org/package/2006/content-types">
  <Default Extension="xlsx" ContentType="application/vnd.openxmlformats-officedocument.spreadsheetml.sheet"/>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media/image1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3"/>
  </p:sldMasterIdLst>
  <p:notesMasterIdLst>
    <p:notesMasterId r:id="rId5"/>
  </p:notesMasterIdLst>
  <p:handoutMasterIdLst>
    <p:handoutMasterId r:id="rId21"/>
  </p:handoutMasterIdLst>
  <p:sldIdLst>
    <p:sldId id="866" r:id="rId4"/>
    <p:sldId id="897" r:id="rId6"/>
    <p:sldId id="898" r:id="rId7"/>
    <p:sldId id="899" r:id="rId8"/>
    <p:sldId id="900" r:id="rId9"/>
    <p:sldId id="905" r:id="rId10"/>
    <p:sldId id="906" r:id="rId11"/>
    <p:sldId id="907" r:id="rId12"/>
    <p:sldId id="908" r:id="rId13"/>
    <p:sldId id="909" r:id="rId14"/>
    <p:sldId id="910" r:id="rId15"/>
    <p:sldId id="911" r:id="rId16"/>
    <p:sldId id="901" r:id="rId17"/>
    <p:sldId id="902" r:id="rId18"/>
    <p:sldId id="903" r:id="rId19"/>
    <p:sldId id="904" r:id="rId20"/>
  </p:sldIdLst>
  <p:sldSz cx="12192000" cy="6858000"/>
  <p:notesSz cx="9601200" cy="73152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5F271"/>
    <a:srgbClr val="3399FF"/>
    <a:srgbClr val="FB1901"/>
    <a:srgbClr val="008080"/>
    <a:srgbClr val="A533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870"/>
    <p:restoredTop sz="92481"/>
  </p:normalViewPr>
  <p:slideViewPr>
    <p:cSldViewPr showGuides="1">
      <p:cViewPr varScale="1">
        <p:scale>
          <a:sx n="63" d="100"/>
          <a:sy n="63" d="100"/>
        </p:scale>
        <p:origin x="700" y="32"/>
      </p:cViewPr>
      <p:guideLst>
        <p:guide orient="horz" pos="2160"/>
        <p:guide pos="3840"/>
      </p:guideLst>
    </p:cSldViewPr>
  </p:slideViewPr>
  <p:notesTextViewPr>
    <p:cViewPr>
      <p:scale>
        <a:sx n="100" d="100"/>
        <a:sy n="100" d="100"/>
      </p:scale>
      <p:origin x="0" y="0"/>
    </p:cViewPr>
  </p:notesTextViewPr>
  <p:sorterViewPr showFormatting="0">
    <p:cViewPr>
      <p:scale>
        <a:sx n="66" d="100"/>
        <a:sy n="66" d="100"/>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IN" sz="1800"/>
              <a:t>Timing chart</a:t>
            </a:r>
            <a:endParaRPr lang="en-IN" sz="1800"/>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Listening</c:v>
                </c:pt>
              </c:strCache>
            </c:strRef>
          </c:tx>
          <c:spPr>
            <a:solidFill>
              <a:schemeClr val="accent1"/>
            </a:solidFill>
            <a:ln>
              <a:noFill/>
            </a:ln>
            <a:effectLst/>
          </c:spPr>
          <c:invertIfNegative val="0"/>
          <c:dLbls>
            <c:delete val="1"/>
          </c:dLbls>
          <c:cat>
            <c:strRef>
              <c:f>Sheet1!$A$2:$A$5</c:f>
              <c:strCache>
                <c:ptCount val="4"/>
                <c:pt idx="0">
                  <c:v>A Python-Based virtual AI Assistant</c:v>
                </c:pt>
                <c:pt idx="1">
                  <c:v>Ours</c:v>
                </c:pt>
                <c:pt idx="2">
                  <c:v>My Voice Assistant Using Python</c:v>
                </c:pt>
                <c:pt idx="3">
                  <c:v>Desktop Assistant</c:v>
                </c:pt>
              </c:strCache>
            </c:strRef>
          </c:cat>
          <c:val>
            <c:numRef>
              <c:f>Sheet1!$B$2:$B$5</c:f>
              <c:numCache>
                <c:formatCode>General</c:formatCode>
                <c:ptCount val="4"/>
                <c:pt idx="0">
                  <c:v>4.3</c:v>
                </c:pt>
                <c:pt idx="1">
                  <c:v>4.6</c:v>
                </c:pt>
                <c:pt idx="2">
                  <c:v>3.5</c:v>
                </c:pt>
                <c:pt idx="3">
                  <c:v>4.5</c:v>
                </c:pt>
              </c:numCache>
            </c:numRef>
          </c:val>
        </c:ser>
        <c:ser>
          <c:idx val="1"/>
          <c:order val="1"/>
          <c:tx>
            <c:strRef>
              <c:f>Sheet1!$C$1</c:f>
              <c:strCache>
                <c:ptCount val="1"/>
                <c:pt idx="0">
                  <c:v>Recognizing</c:v>
                </c:pt>
              </c:strCache>
            </c:strRef>
          </c:tx>
          <c:spPr>
            <a:solidFill>
              <a:schemeClr val="accent2"/>
            </a:solidFill>
            <a:ln>
              <a:noFill/>
            </a:ln>
            <a:effectLst/>
          </c:spPr>
          <c:invertIfNegative val="0"/>
          <c:dLbls>
            <c:delete val="1"/>
          </c:dLbls>
          <c:cat>
            <c:strRef>
              <c:f>Sheet1!$A$2:$A$5</c:f>
              <c:strCache>
                <c:ptCount val="4"/>
                <c:pt idx="0">
                  <c:v>A Python-Based virtual AI Assistant</c:v>
                </c:pt>
                <c:pt idx="1">
                  <c:v>Ours</c:v>
                </c:pt>
                <c:pt idx="2">
                  <c:v>My Voice Assistant Using Python</c:v>
                </c:pt>
                <c:pt idx="3">
                  <c:v>Desktop Assistant</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Generating</c:v>
                </c:pt>
              </c:strCache>
            </c:strRef>
          </c:tx>
          <c:spPr>
            <a:solidFill>
              <a:schemeClr val="accent3"/>
            </a:solidFill>
            <a:ln>
              <a:noFill/>
            </a:ln>
            <a:effectLst/>
          </c:spPr>
          <c:invertIfNegative val="0"/>
          <c:dLbls>
            <c:delete val="1"/>
          </c:dLbls>
          <c:cat>
            <c:strRef>
              <c:f>Sheet1!$A$2:$A$5</c:f>
              <c:strCache>
                <c:ptCount val="4"/>
                <c:pt idx="0">
                  <c:v>A Python-Based virtual AI Assistant</c:v>
                </c:pt>
                <c:pt idx="1">
                  <c:v>Ours</c:v>
                </c:pt>
                <c:pt idx="2">
                  <c:v>My Voice Assistant Using Python</c:v>
                </c:pt>
                <c:pt idx="3">
                  <c:v>Desktop Assistant</c:v>
                </c:pt>
              </c:strCache>
            </c:strRef>
          </c:cat>
          <c:val>
            <c:numRef>
              <c:f>Sheet1!$D$2:$D$5</c:f>
              <c:numCache>
                <c:formatCode>General</c:formatCode>
                <c:ptCount val="4"/>
                <c:pt idx="0">
                  <c:v>2</c:v>
                </c:pt>
                <c:pt idx="1">
                  <c:v>1.5</c:v>
                </c:pt>
                <c:pt idx="2">
                  <c:v>3</c:v>
                </c:pt>
                <c:pt idx="3">
                  <c:v>5</c:v>
                </c:pt>
              </c:numCache>
            </c:numRef>
          </c:val>
        </c:ser>
        <c:dLbls>
          <c:showLegendKey val="0"/>
          <c:showVal val="0"/>
          <c:showCatName val="0"/>
          <c:showSerName val="0"/>
          <c:showPercent val="0"/>
          <c:showBubbleSize val="0"/>
        </c:dLbls>
        <c:gapWidth val="219"/>
        <c:overlap val="-27"/>
        <c:axId val="821510306"/>
        <c:axId val="206959008"/>
      </c:barChart>
      <c:catAx>
        <c:axId val="82151030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06959008"/>
        <c:crosses val="autoZero"/>
        <c:auto val="1"/>
        <c:lblAlgn val="ctr"/>
        <c:lblOffset val="100"/>
        <c:noMultiLvlLbl val="0"/>
      </c:catAx>
      <c:valAx>
        <c:axId val="206959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21510306"/>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w="9525" cap="flat" cmpd="sng" algn="ctr">
      <a:no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8" name="Rectangle 2"/>
          <p:cNvSpPr>
            <a:spLocks noGrp="1" noChangeArrowheads="1"/>
          </p:cNvSpPr>
          <p:nvPr>
            <p:ph type="hdr" sz="quarter"/>
          </p:nvPr>
        </p:nvSpPr>
        <p:spPr bwMode="auto">
          <a:xfrm>
            <a:off x="0" y="0"/>
            <a:ext cx="4160838" cy="365125"/>
          </a:xfrm>
          <a:prstGeom prst="rect">
            <a:avLst/>
          </a:prstGeom>
          <a:noFill/>
          <a:ln>
            <a:noFill/>
          </a:ln>
          <a:effectLst/>
        </p:spPr>
        <p:txBody>
          <a:bodyPr vert="horz" wrap="square" lIns="96651" tIns="48325" rIns="96651" bIns="48325" numCol="1" anchor="t" anchorCtr="0" compatLnSpc="1"/>
          <a:lstStyle>
            <a:lvl1pPr defTabSz="967105" eaLnBrk="1" hangingPunct="1">
              <a:buFont typeface="Arial" panose="020B0604020202020204" pitchFamily="34" charset="0"/>
              <a:buNone/>
              <a:defRPr sz="1400"/>
            </a:lvl1pPr>
          </a:lstStyle>
          <a:p>
            <a:pPr marL="0" marR="0" lvl="0" indent="0" algn="l" defTabSz="96710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0179" name="Rectangle 3"/>
          <p:cNvSpPr>
            <a:spLocks noGrp="1" noChangeArrowheads="1"/>
          </p:cNvSpPr>
          <p:nvPr>
            <p:ph type="dt" sz="quarter" idx="1"/>
          </p:nvPr>
        </p:nvSpPr>
        <p:spPr bwMode="auto">
          <a:xfrm>
            <a:off x="5438775" y="0"/>
            <a:ext cx="4160838" cy="365125"/>
          </a:xfrm>
          <a:prstGeom prst="rect">
            <a:avLst/>
          </a:prstGeom>
          <a:noFill/>
          <a:ln>
            <a:noFill/>
          </a:ln>
          <a:effectLst/>
        </p:spPr>
        <p:txBody>
          <a:bodyPr vert="horz" wrap="square" lIns="96651" tIns="48325" rIns="96651" bIns="48325" numCol="1" anchor="t" anchorCtr="0" compatLnSpc="1"/>
          <a:lstStyle>
            <a:lvl1pPr algn="r" defTabSz="967105" eaLnBrk="1" hangingPunct="1">
              <a:buFont typeface="Arial" panose="020B0604020202020204" pitchFamily="34" charset="0"/>
              <a:buNone/>
              <a:defRPr sz="1400"/>
            </a:lvl1pPr>
          </a:lstStyle>
          <a:p>
            <a:pPr marL="0" marR="0" lvl="0" indent="0" algn="r" defTabSz="96710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0180" name="Rectangle 4"/>
          <p:cNvSpPr>
            <a:spLocks noGrp="1" noChangeArrowheads="1"/>
          </p:cNvSpPr>
          <p:nvPr>
            <p:ph type="ftr" sz="quarter" idx="2"/>
          </p:nvPr>
        </p:nvSpPr>
        <p:spPr bwMode="auto">
          <a:xfrm>
            <a:off x="0" y="6948488"/>
            <a:ext cx="4160838" cy="365125"/>
          </a:xfrm>
          <a:prstGeom prst="rect">
            <a:avLst/>
          </a:prstGeom>
          <a:noFill/>
          <a:ln>
            <a:noFill/>
          </a:ln>
          <a:effectLst/>
        </p:spPr>
        <p:txBody>
          <a:bodyPr vert="horz" wrap="square" lIns="96651" tIns="48325" rIns="96651" bIns="48325" numCol="1" anchor="b" anchorCtr="0" compatLnSpc="1"/>
          <a:lstStyle>
            <a:lvl1pPr defTabSz="967105" eaLnBrk="1" hangingPunct="1">
              <a:buFont typeface="Arial" panose="020B0604020202020204" pitchFamily="34" charset="0"/>
              <a:buNone/>
              <a:defRPr sz="1400"/>
            </a:lvl1pPr>
          </a:lstStyle>
          <a:p>
            <a:pPr marL="0" marR="0" lvl="0" indent="0" algn="l" defTabSz="96710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0181" name="Rectangle 5"/>
          <p:cNvSpPr>
            <a:spLocks noGrp="1" noChangeArrowheads="1"/>
          </p:cNvSpPr>
          <p:nvPr>
            <p:ph type="sldNum" sz="quarter" idx="3"/>
          </p:nvPr>
        </p:nvSpPr>
        <p:spPr bwMode="auto">
          <a:xfrm>
            <a:off x="5438775" y="6948488"/>
            <a:ext cx="4160838" cy="365125"/>
          </a:xfrm>
          <a:prstGeom prst="rect">
            <a:avLst/>
          </a:prstGeom>
          <a:noFill/>
          <a:ln>
            <a:noFill/>
          </a:ln>
          <a:effectLst/>
        </p:spPr>
        <p:txBody>
          <a:bodyPr vert="horz" wrap="square" lIns="96651" tIns="48325" rIns="96651" bIns="48325" numCol="1" anchor="b" anchorCtr="0" compatLnSpc="1"/>
          <a:p>
            <a:pPr lvl="0" algn="r" defTabSz="967105" eaLnBrk="1" hangingPunct="1">
              <a:buNone/>
            </a:pPr>
            <a:fld id="{9A0DB2DC-4C9A-4742-B13C-FB6460FD3503}" type="slidenum">
              <a:rPr lang="en-US" altLang="en-US" sz="1400" dirty="0"/>
            </a:fld>
            <a:endParaRPr lang="en-US" altLang="en-US" sz="14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218" name="Rectangle 2"/>
          <p:cNvSpPr>
            <a:spLocks noGrp="1" noChangeArrowheads="1"/>
          </p:cNvSpPr>
          <p:nvPr>
            <p:ph type="hdr" sz="quarter"/>
          </p:nvPr>
        </p:nvSpPr>
        <p:spPr bwMode="auto">
          <a:xfrm>
            <a:off x="0" y="0"/>
            <a:ext cx="4160838" cy="365125"/>
          </a:xfrm>
          <a:prstGeom prst="rect">
            <a:avLst/>
          </a:prstGeom>
          <a:noFill/>
          <a:ln>
            <a:noFill/>
          </a:ln>
          <a:effectLst/>
        </p:spPr>
        <p:txBody>
          <a:bodyPr vert="horz" wrap="square" lIns="96651" tIns="48325" rIns="96651" bIns="48325" numCol="1" anchor="t" anchorCtr="0" compatLnSpc="1"/>
          <a:lstStyle>
            <a:lvl1pPr defTabSz="967105" eaLnBrk="1" hangingPunct="1">
              <a:buFont typeface="Arial" panose="020B0604020202020204" pitchFamily="34" charset="0"/>
              <a:buNone/>
              <a:defRPr sz="1400"/>
            </a:lvl1pPr>
          </a:lstStyle>
          <a:p>
            <a:pPr marL="0" marR="0" lvl="0" indent="0" algn="l" defTabSz="96710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219" name="Rectangle 3"/>
          <p:cNvSpPr>
            <a:spLocks noGrp="1" noChangeArrowheads="1"/>
          </p:cNvSpPr>
          <p:nvPr>
            <p:ph type="dt" idx="1"/>
          </p:nvPr>
        </p:nvSpPr>
        <p:spPr bwMode="auto">
          <a:xfrm>
            <a:off x="5438775" y="0"/>
            <a:ext cx="4160838" cy="365125"/>
          </a:xfrm>
          <a:prstGeom prst="rect">
            <a:avLst/>
          </a:prstGeom>
          <a:noFill/>
          <a:ln>
            <a:noFill/>
          </a:ln>
          <a:effectLst/>
        </p:spPr>
        <p:txBody>
          <a:bodyPr vert="horz" wrap="square" lIns="96651" tIns="48325" rIns="96651" bIns="48325" numCol="1" anchor="t" anchorCtr="0" compatLnSpc="1"/>
          <a:lstStyle>
            <a:lvl1pPr algn="r" defTabSz="967105" eaLnBrk="1" hangingPunct="1">
              <a:buFont typeface="Arial" panose="020B0604020202020204" pitchFamily="34" charset="0"/>
              <a:buNone/>
              <a:defRPr sz="1400"/>
            </a:lvl1pPr>
          </a:lstStyle>
          <a:p>
            <a:pPr marL="0" marR="0" lvl="0" indent="0" algn="r" defTabSz="96710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484" name="Rectangle 4"/>
          <p:cNvSpPr>
            <a:spLocks noRot="1" noTextEdit="1"/>
          </p:cNvSpPr>
          <p:nvPr>
            <p:ph type="sldImg"/>
          </p:nvPr>
        </p:nvSpPr>
        <p:spPr>
          <a:xfrm>
            <a:off x="2362200" y="549275"/>
            <a:ext cx="4876800" cy="2743200"/>
          </a:xfrm>
          <a:prstGeom prst="rect">
            <a:avLst/>
          </a:prstGeom>
          <a:noFill/>
          <a:ln w="9525" cap="flat" cmpd="sng">
            <a:solidFill>
              <a:srgbClr val="000000"/>
            </a:solidFill>
            <a:prstDash val="solid"/>
            <a:miter/>
            <a:headEnd type="none" w="med" len="med"/>
            <a:tailEnd type="none" w="med" len="med"/>
          </a:ln>
        </p:spPr>
      </p:sp>
      <p:sp>
        <p:nvSpPr>
          <p:cNvPr id="9221" name="Rectangle 5"/>
          <p:cNvSpPr>
            <a:spLocks noGrp="1" noChangeArrowheads="1"/>
          </p:cNvSpPr>
          <p:nvPr>
            <p:ph type="body" sz="quarter" idx="3"/>
          </p:nvPr>
        </p:nvSpPr>
        <p:spPr bwMode="auto">
          <a:xfrm>
            <a:off x="960438" y="3475038"/>
            <a:ext cx="7680325" cy="3290888"/>
          </a:xfrm>
          <a:prstGeom prst="rect">
            <a:avLst/>
          </a:prstGeom>
          <a:noFill/>
          <a:ln>
            <a:noFill/>
          </a:ln>
          <a:effectLst/>
        </p:spPr>
        <p:txBody>
          <a:bodyPr vert="horz" wrap="square" lIns="96651" tIns="48325" rIns="96651" bIns="48325"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Click to edit Master text styles</a:t>
            </a: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Second level</a:t>
            </a: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Third level</a:t>
            </a: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Fourth level</a:t>
            </a: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Fifth level</a:t>
            </a: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222" name="Rectangle 6"/>
          <p:cNvSpPr>
            <a:spLocks noGrp="1" noChangeArrowheads="1"/>
          </p:cNvSpPr>
          <p:nvPr>
            <p:ph type="ftr" sz="quarter" idx="4"/>
          </p:nvPr>
        </p:nvSpPr>
        <p:spPr bwMode="auto">
          <a:xfrm>
            <a:off x="0" y="6948488"/>
            <a:ext cx="4160838" cy="365125"/>
          </a:xfrm>
          <a:prstGeom prst="rect">
            <a:avLst/>
          </a:prstGeom>
          <a:noFill/>
          <a:ln>
            <a:noFill/>
          </a:ln>
          <a:effectLst/>
        </p:spPr>
        <p:txBody>
          <a:bodyPr vert="horz" wrap="square" lIns="96651" tIns="48325" rIns="96651" bIns="48325" numCol="1" anchor="b" anchorCtr="0" compatLnSpc="1"/>
          <a:lstStyle>
            <a:lvl1pPr defTabSz="967105" eaLnBrk="1" hangingPunct="1">
              <a:buFont typeface="Arial" panose="020B0604020202020204" pitchFamily="34" charset="0"/>
              <a:buNone/>
              <a:defRPr sz="1400"/>
            </a:lvl1pPr>
          </a:lstStyle>
          <a:p>
            <a:pPr marL="0" marR="0" lvl="0" indent="0" algn="l" defTabSz="96710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223" name="Rectangle 7"/>
          <p:cNvSpPr>
            <a:spLocks noGrp="1" noChangeArrowheads="1"/>
          </p:cNvSpPr>
          <p:nvPr>
            <p:ph type="sldNum" sz="quarter" idx="5"/>
          </p:nvPr>
        </p:nvSpPr>
        <p:spPr bwMode="auto">
          <a:xfrm>
            <a:off x="5438775" y="6948488"/>
            <a:ext cx="4160838" cy="365125"/>
          </a:xfrm>
          <a:prstGeom prst="rect">
            <a:avLst/>
          </a:prstGeom>
          <a:noFill/>
          <a:ln>
            <a:noFill/>
          </a:ln>
          <a:effectLst/>
        </p:spPr>
        <p:txBody>
          <a:bodyPr vert="horz" wrap="square" lIns="96651" tIns="48325" rIns="96651" bIns="48325" numCol="1" anchor="b" anchorCtr="0" compatLnSpc="1"/>
          <a:p>
            <a:pPr lvl="0" algn="r" defTabSz="967105" eaLnBrk="1" hangingPunct="1">
              <a:buNone/>
            </a:pPr>
            <a:fld id="{9A0DB2DC-4C9A-4742-B13C-FB6460FD3503}" type="slidenum">
              <a:rPr lang="en-US" altLang="en-US" sz="1400" dirty="0"/>
            </a:fld>
            <a:endParaRPr lang="en-US" altLang="en-US" sz="14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554" name="Rectangle 7"/>
          <p:cNvSpPr txBox="1">
            <a:spLocks noGrp="1"/>
          </p:cNvSpPr>
          <p:nvPr>
            <p:ph type="sldNum" sz="quarter"/>
          </p:nvPr>
        </p:nvSpPr>
        <p:spPr>
          <a:xfrm>
            <a:off x="3427413" y="7896225"/>
            <a:ext cx="2622550" cy="414338"/>
          </a:xfrm>
          <a:prstGeom prst="rect">
            <a:avLst/>
          </a:prstGeom>
          <a:noFill/>
          <a:ln w="9525">
            <a:noFill/>
          </a:ln>
        </p:spPr>
        <p:txBody>
          <a:bodyPr lIns="96651" tIns="48325" rIns="96651" bIns="48325" anchor="b" anchorCtr="0"/>
          <a:p>
            <a:pPr lvl="0" algn="r" eaLnBrk="1" hangingPunct="1"/>
            <a:r>
              <a:rPr lang="en-US" altLang="en-US" sz="1400" dirty="0">
                <a:solidFill>
                  <a:srgbClr val="000000"/>
                </a:solidFill>
                <a:latin typeface="Calibri" panose="020F0502020204030204" pitchFamily="34" charset="0"/>
                <a:ea typeface="MS PGothic" panose="020B0600070205080204" pitchFamily="34" charset="-128"/>
              </a:rPr>
              <a:t>*</a:t>
            </a:r>
            <a:endParaRPr lang="en-US" altLang="en-US" sz="1400" dirty="0">
              <a:solidFill>
                <a:srgbClr val="000000"/>
              </a:solidFill>
              <a:latin typeface="Calibri" panose="020F0502020204030204" pitchFamily="34" charset="0"/>
              <a:ea typeface="MS PGothic" panose="020B0600070205080204" pitchFamily="34" charset="-128"/>
            </a:endParaRPr>
          </a:p>
        </p:txBody>
      </p:sp>
      <p:sp>
        <p:nvSpPr>
          <p:cNvPr id="23555" name="Text Box 1"/>
          <p:cNvSpPr txBox="1"/>
          <p:nvPr/>
        </p:nvSpPr>
        <p:spPr>
          <a:xfrm>
            <a:off x="1050925" y="798513"/>
            <a:ext cx="3948113" cy="2876550"/>
          </a:xfrm>
          <a:prstGeom prst="rect">
            <a:avLst/>
          </a:prstGeom>
          <a:solidFill>
            <a:srgbClr val="FFFFFF"/>
          </a:solidFill>
          <a:ln w="9360" cap="flat" cmpd="sng">
            <a:solidFill>
              <a:srgbClr val="000000"/>
            </a:solidFill>
            <a:prstDash val="solid"/>
            <a:miter/>
            <a:headEnd type="none" w="med" len="med"/>
            <a:tailEnd type="none" w="med" len="med"/>
          </a:ln>
        </p:spPr>
        <p:txBody>
          <a:bodyPr wrap="none" lIns="73639" tIns="36819" rIns="73639" bIns="36819" anchor="ctr" anchorCtr="0"/>
          <a:p>
            <a:pPr lvl="0" eaLnBrk="1" hangingPunct="1">
              <a:lnSpc>
                <a:spcPct val="93000"/>
              </a:lnSpc>
              <a:buSzPct val="45000"/>
            </a:pPr>
            <a:endParaRPr lang="en-US" altLang="en-US" sz="2700" dirty="0">
              <a:solidFill>
                <a:srgbClr val="FFFFFF"/>
              </a:solidFill>
              <a:latin typeface="Times New Roman" panose="02020603050405020304" pitchFamily="18" charset="0"/>
              <a:ea typeface="MS PGothic" panose="020B0600070205080204" pitchFamily="34" charset="-128"/>
            </a:endParaRPr>
          </a:p>
        </p:txBody>
      </p:sp>
      <p:sp>
        <p:nvSpPr>
          <p:cNvPr id="23556" name="Rectangle 2"/>
          <p:cNvSpPr>
            <a:spLocks noGrp="1"/>
          </p:cNvSpPr>
          <p:nvPr>
            <p:ph type="body"/>
          </p:nvPr>
        </p:nvSpPr>
        <p:spPr>
          <a:xfrm>
            <a:off x="935038" y="3954463"/>
            <a:ext cx="4178300" cy="3186112"/>
          </a:xfrm>
          <a:ln/>
        </p:spPr>
        <p:txBody>
          <a:bodyPr wrap="none" lIns="0" tIns="0" rIns="0" bIns="0" anchor="ctr" anchorCtr="0"/>
          <a:p>
            <a:pPr lvl="0" eaLnBrk="1" hangingPunct="1">
              <a:spcBef>
                <a:spcPct val="0"/>
              </a:spcBef>
            </a:pPr>
            <a:endParaRPr lang="en-US" altLang="en-US" dirty="0"/>
          </a:p>
        </p:txBody>
      </p:sp>
      <p:sp>
        <p:nvSpPr>
          <p:cNvPr id="23557" name="Footer Placeholder 1"/>
          <p:cNvSpPr txBox="1">
            <a:spLocks noGrp="1"/>
          </p:cNvSpPr>
          <p:nvPr>
            <p:ph type="ftr" sz="quarter"/>
          </p:nvPr>
        </p:nvSpPr>
        <p:spPr>
          <a:xfrm>
            <a:off x="0" y="7896225"/>
            <a:ext cx="2622550" cy="414338"/>
          </a:xfrm>
          <a:prstGeom prst="rect">
            <a:avLst/>
          </a:prstGeom>
          <a:noFill/>
          <a:ln w="9525">
            <a:noFill/>
          </a:ln>
        </p:spPr>
        <p:txBody>
          <a:bodyPr lIns="96651" tIns="48325" rIns="96651" bIns="48325" anchor="b" anchorCtr="0"/>
          <a:p>
            <a:pPr lvl="0" eaLnBrk="1" hangingPunct="1"/>
            <a:r>
              <a:rPr lang="en-US" altLang="zh-CN" sz="1400" dirty="0">
                <a:solidFill>
                  <a:srgbClr val="000000"/>
                </a:solidFill>
                <a:latin typeface="Calibri" panose="020F0502020204030204" pitchFamily="34" charset="0"/>
                <a:ea typeface="SimSun" panose="02010600030101010101" pitchFamily="2" charset="-122"/>
              </a:rPr>
              <a:t>Chandra prakash</a:t>
            </a:r>
            <a:endParaRPr lang="en-US" altLang="zh-CN" sz="1400" dirty="0">
              <a:solidFill>
                <a:srgbClr val="000000"/>
              </a:solidFill>
              <a:latin typeface="Calibri" panose="020F0502020204030204" pitchFamily="34" charset="0"/>
              <a:ea typeface="SimSun" panose="02010600030101010101" pitchFamily="2" charset="-122"/>
            </a:endParaRPr>
          </a:p>
        </p:txBody>
      </p:sp>
      <p:sp>
        <p:nvSpPr>
          <p:cNvPr id="23558" name="Header Placeholder 2"/>
          <p:cNvSpPr txBox="1">
            <a:spLocks noGrp="1"/>
          </p:cNvSpPr>
          <p:nvPr>
            <p:ph type="hdr" sz="quarter"/>
          </p:nvPr>
        </p:nvSpPr>
        <p:spPr>
          <a:xfrm>
            <a:off x="0" y="0"/>
            <a:ext cx="2622550" cy="415925"/>
          </a:xfrm>
          <a:prstGeom prst="rect">
            <a:avLst/>
          </a:prstGeom>
          <a:noFill/>
          <a:ln w="9525">
            <a:noFill/>
          </a:ln>
        </p:spPr>
        <p:txBody>
          <a:bodyPr lIns="96651" tIns="48325" rIns="96651" bIns="48325"/>
          <a:p>
            <a:pPr lvl="0" eaLnBrk="1" hangingPunct="1"/>
            <a:r>
              <a:rPr lang="en-US" altLang="zh-CN" sz="1400" dirty="0">
                <a:solidFill>
                  <a:srgbClr val="000000"/>
                </a:solidFill>
                <a:latin typeface="Calibri" panose="020F0502020204030204" pitchFamily="34" charset="0"/>
                <a:ea typeface="SimSun" panose="02010600030101010101" pitchFamily="2" charset="-122"/>
              </a:rPr>
              <a:t>RAMAN LAB</a:t>
            </a:r>
            <a:endParaRPr lang="en-US" altLang="zh-CN" sz="1400" dirty="0">
              <a:solidFill>
                <a:srgbClr val="000000"/>
              </a:solidFill>
              <a:latin typeface="Calibri" panose="020F0502020204030204" pitchFamily="34" charset="0"/>
              <a:ea typeface="SimSun"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noProof="1"/>
              <a:t>Click to edit Master title style</a:t>
            </a:r>
            <a:endParaRPr lang="en-US" noProof="1"/>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a:t>Click to edit Master subtitle style</a:t>
            </a:r>
            <a:endParaRPr lang="en-US" noProof="1"/>
          </a:p>
        </p:txBody>
      </p:sp>
      <p:sp>
        <p:nvSpPr>
          <p:cNvPr id="4" name="Date Placeholder 3"/>
          <p:cNvSpPr>
            <a:spLocks noGrp="1"/>
          </p:cNvSpPr>
          <p:nvPr>
            <p:ph type="dt" sz="half" idx="2"/>
          </p:nvPr>
        </p:nvSpPr>
        <p:spPr bwMode="auto">
          <a:xfrm>
            <a:off x="304800" y="6400800"/>
            <a:ext cx="2540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rgbClr val="FF9933"/>
              </a:solidFill>
              <a:effectLst/>
              <a:uLnTx/>
              <a:uFillTx/>
              <a:latin typeface="Times New Roman" panose="02020603050405020304" pitchFamily="18" charset="0"/>
              <a:ea typeface="PMingLiU" pitchFamily="18" charset="-120"/>
              <a:cs typeface="+mn-cs"/>
            </a:endParaRPr>
          </a:p>
        </p:txBody>
      </p:sp>
      <p:sp>
        <p:nvSpPr>
          <p:cNvPr id="5" name="Slide Number Placeholder 4"/>
          <p:cNvSpPr>
            <a:spLocks noGrp="1"/>
          </p:cNvSpPr>
          <p:nvPr>
            <p:ph type="sldNum" sz="quarter" idx="4"/>
          </p:nvPr>
        </p:nvSpPr>
        <p:spPr bwMode="auto">
          <a:xfrm>
            <a:off x="9245600" y="6400800"/>
            <a:ext cx="2540000" cy="457200"/>
          </a:xfrm>
          <a:prstGeom prst="rect">
            <a:avLst/>
          </a:prstGeom>
          <a:ln>
            <a:miter lim="800000"/>
          </a:ln>
        </p:spPr>
        <p:txBody>
          <a:bodyPr vert="horz" wrap="square" lIns="91440" tIns="45720" rIns="91440" bIns="45720" numCol="1" anchor="t" anchorCtr="0" compatLnSpc="1"/>
          <a:p>
            <a:pPr algn="r" eaLnBrk="1" hangingPunct="1">
              <a:buNone/>
            </a:pPr>
            <a:fld id="{9A0DB2DC-4C9A-4742-B13C-FB6460FD3503}" type="slidenum">
              <a:rPr lang="en-US" altLang="en-US" dirty="0">
                <a:latin typeface="Helvetica" pitchFamily="34" charset="0"/>
                <a:ea typeface="MS PGothic" panose="020B0600070205080204" pitchFamily="34" charset="-128"/>
              </a:rPr>
            </a:fld>
            <a:endParaRPr lang="en-US" altLang="en-US" dirty="0">
              <a:latin typeface="Helvetica" pitchFamily="34" charset="0"/>
              <a:ea typeface="MS PGothic" panose="020B0600070205080204" pitchFamily="34" charset="-128"/>
            </a:endParaRPr>
          </a:p>
        </p:txBody>
      </p:sp>
      <p:sp>
        <p:nvSpPr>
          <p:cNvPr id="6" name="Footer Placeholder 5"/>
          <p:cNvSpPr>
            <a:spLocks noGrp="1"/>
          </p:cNvSpPr>
          <p:nvPr>
            <p:ph type="ftr" sz="quarter" idx="3"/>
          </p:nvPr>
        </p:nvSpPr>
        <p:spPr bwMode="auto">
          <a:xfrm>
            <a:off x="4165600" y="6400800"/>
            <a:ext cx="3860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Tree>
  </p:cSld>
  <p:clrMapOvr>
    <a:masterClrMapping/>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4" name="Date Placeholder 3"/>
          <p:cNvSpPr>
            <a:spLocks noGrp="1"/>
          </p:cNvSpPr>
          <p:nvPr>
            <p:ph type="dt" sz="half" idx="2"/>
          </p:nvPr>
        </p:nvSpPr>
        <p:spPr bwMode="auto">
          <a:xfrm>
            <a:off x="304800" y="6400800"/>
            <a:ext cx="2540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rgbClr val="FF9933"/>
              </a:solidFill>
              <a:effectLst/>
              <a:uLnTx/>
              <a:uFillTx/>
              <a:latin typeface="Times New Roman" panose="02020603050405020304" pitchFamily="18" charset="0"/>
              <a:ea typeface="PMingLiU" pitchFamily="18" charset="-120"/>
              <a:cs typeface="+mn-cs"/>
            </a:endParaRPr>
          </a:p>
        </p:txBody>
      </p:sp>
      <p:sp>
        <p:nvSpPr>
          <p:cNvPr id="5" name="Slide Number Placeholder 4"/>
          <p:cNvSpPr>
            <a:spLocks noGrp="1"/>
          </p:cNvSpPr>
          <p:nvPr>
            <p:ph type="sldNum" sz="quarter" idx="4"/>
          </p:nvPr>
        </p:nvSpPr>
        <p:spPr bwMode="auto">
          <a:xfrm>
            <a:off x="9245600" y="6400800"/>
            <a:ext cx="2540000" cy="457200"/>
          </a:xfrm>
          <a:prstGeom prst="rect">
            <a:avLst/>
          </a:prstGeom>
          <a:ln>
            <a:miter lim="800000"/>
          </a:ln>
        </p:spPr>
        <p:txBody>
          <a:bodyPr vert="horz" wrap="square" lIns="91440" tIns="45720" rIns="91440" bIns="45720" numCol="1" anchor="t" anchorCtr="0" compatLnSpc="1"/>
          <a:p>
            <a:pPr algn="r" eaLnBrk="1" hangingPunct="1">
              <a:buNone/>
            </a:pPr>
            <a:fld id="{9A0DB2DC-4C9A-4742-B13C-FB6460FD3503}" type="slidenum">
              <a:rPr lang="en-US" altLang="en-US" dirty="0">
                <a:latin typeface="Helvetica" pitchFamily="34" charset="0"/>
                <a:ea typeface="MS PGothic" panose="020B0600070205080204" pitchFamily="34" charset="-128"/>
              </a:rPr>
            </a:fld>
            <a:endParaRPr lang="en-US" altLang="en-US" dirty="0">
              <a:latin typeface="Helvetica" pitchFamily="34" charset="0"/>
              <a:ea typeface="MS PGothic" panose="020B0600070205080204" pitchFamily="34" charset="-128"/>
            </a:endParaRPr>
          </a:p>
        </p:txBody>
      </p:sp>
      <p:sp>
        <p:nvSpPr>
          <p:cNvPr id="6" name="Footer Placeholder 5"/>
          <p:cNvSpPr>
            <a:spLocks noGrp="1"/>
          </p:cNvSpPr>
          <p:nvPr>
            <p:ph type="ftr" sz="quarter" idx="3"/>
          </p:nvPr>
        </p:nvSpPr>
        <p:spPr bwMode="auto">
          <a:xfrm>
            <a:off x="4165600" y="6400800"/>
            <a:ext cx="3860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Tree>
  </p:cSld>
  <p:clrMapOvr>
    <a:masterClrMapping/>
  </p:clrMapOvr>
  <p:timing>
    <p:tnLst>
      <p:par>
        <p:cTn id="1" dur="indefinite" restart="never" nodeType="tmRoot"/>
      </p:par>
    </p:tnLst>
  </p:timing>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346075"/>
            <a:ext cx="2590800" cy="5713413"/>
          </a:xfrm>
        </p:spPr>
        <p:txBody>
          <a:bodyPr vert="eaVert"/>
          <a:lstStyle/>
          <a:p>
            <a:r>
              <a:rPr lang="en-US" noProof="1"/>
              <a:t>Click to edit Master title style</a:t>
            </a:r>
            <a:endParaRPr lang="en-US" noProof="1"/>
          </a:p>
        </p:txBody>
      </p:sp>
      <p:sp>
        <p:nvSpPr>
          <p:cNvPr id="3" name="Vertical Text Placeholder 2"/>
          <p:cNvSpPr>
            <a:spLocks noGrp="1"/>
          </p:cNvSpPr>
          <p:nvPr>
            <p:ph type="body" orient="vert" idx="1"/>
          </p:nvPr>
        </p:nvSpPr>
        <p:spPr>
          <a:xfrm>
            <a:off x="914400" y="346075"/>
            <a:ext cx="7569200" cy="5713413"/>
          </a:xfrm>
        </p:spPr>
        <p:txBody>
          <a:bodyPr vert="eaVert"/>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4" name="Date Placeholder 3"/>
          <p:cNvSpPr>
            <a:spLocks noGrp="1"/>
          </p:cNvSpPr>
          <p:nvPr>
            <p:ph type="dt" sz="half" idx="2"/>
          </p:nvPr>
        </p:nvSpPr>
        <p:spPr bwMode="auto">
          <a:xfrm>
            <a:off x="304800" y="6400800"/>
            <a:ext cx="2540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rgbClr val="FF9933"/>
              </a:solidFill>
              <a:effectLst/>
              <a:uLnTx/>
              <a:uFillTx/>
              <a:latin typeface="Times New Roman" panose="02020603050405020304" pitchFamily="18" charset="0"/>
              <a:ea typeface="PMingLiU" pitchFamily="18" charset="-120"/>
              <a:cs typeface="+mn-cs"/>
            </a:endParaRPr>
          </a:p>
        </p:txBody>
      </p:sp>
      <p:sp>
        <p:nvSpPr>
          <p:cNvPr id="5" name="Slide Number Placeholder 4"/>
          <p:cNvSpPr>
            <a:spLocks noGrp="1"/>
          </p:cNvSpPr>
          <p:nvPr>
            <p:ph type="sldNum" sz="quarter" idx="4"/>
          </p:nvPr>
        </p:nvSpPr>
        <p:spPr bwMode="auto">
          <a:xfrm>
            <a:off x="9245600" y="6400800"/>
            <a:ext cx="2540000" cy="457200"/>
          </a:xfrm>
          <a:prstGeom prst="rect">
            <a:avLst/>
          </a:prstGeom>
          <a:ln>
            <a:miter lim="800000"/>
          </a:ln>
        </p:spPr>
        <p:txBody>
          <a:bodyPr vert="horz" wrap="square" lIns="91440" tIns="45720" rIns="91440" bIns="45720" numCol="1" anchor="t" anchorCtr="0" compatLnSpc="1"/>
          <a:p>
            <a:pPr algn="r" eaLnBrk="1" hangingPunct="1">
              <a:buNone/>
            </a:pPr>
            <a:fld id="{9A0DB2DC-4C9A-4742-B13C-FB6460FD3503}" type="slidenum">
              <a:rPr lang="en-US" altLang="en-US" dirty="0">
                <a:latin typeface="Helvetica" pitchFamily="34" charset="0"/>
                <a:ea typeface="MS PGothic" panose="020B0600070205080204" pitchFamily="34" charset="-128"/>
              </a:rPr>
            </a:fld>
            <a:endParaRPr lang="en-US" altLang="en-US" dirty="0">
              <a:latin typeface="Helvetica" pitchFamily="34" charset="0"/>
              <a:ea typeface="MS PGothic" panose="020B0600070205080204" pitchFamily="34" charset="-128"/>
            </a:endParaRPr>
          </a:p>
        </p:txBody>
      </p:sp>
      <p:sp>
        <p:nvSpPr>
          <p:cNvPr id="6" name="Footer Placeholder 5"/>
          <p:cNvSpPr>
            <a:spLocks noGrp="1"/>
          </p:cNvSpPr>
          <p:nvPr>
            <p:ph type="ftr" sz="quarter" idx="3"/>
          </p:nvPr>
        </p:nvSpPr>
        <p:spPr bwMode="auto">
          <a:xfrm>
            <a:off x="4165600" y="6400800"/>
            <a:ext cx="3860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Tree>
  </p:cSld>
  <p:clrMapOvr>
    <a:masterClrMapping/>
  </p:clrMapOvr>
  <p:timing>
    <p:tnLst>
      <p:par>
        <p:cTn id="1" dur="indefinite" restart="never" nodeType="tmRoot"/>
      </p:par>
    </p:tnLst>
  </p:timing>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noProof="1"/>
              <a:t>Click to edit Master title style</a:t>
            </a:r>
            <a:endParaRPr lang="en-US" noProof="1"/>
          </a:p>
        </p:txBody>
      </p:sp>
      <p:sp>
        <p:nvSpPr>
          <p:cNvPr id="3" name="Text Placeholder 2"/>
          <p:cNvSpPr>
            <a:spLocks noGrp="1"/>
          </p:cNvSpPr>
          <p:nvPr>
            <p:ph type="body" sz="half" idx="1"/>
          </p:nvPr>
        </p:nvSpPr>
        <p:spPr>
          <a:xfrm>
            <a:off x="609600" y="1600200"/>
            <a:ext cx="5384800" cy="4525963"/>
          </a:xfrm>
        </p:spPr>
        <p:txBody>
          <a:body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4" name="Content Placeholder 3"/>
          <p:cNvSpPr>
            <a:spLocks noGrp="1"/>
          </p:cNvSpPr>
          <p:nvPr>
            <p:ph sz="quarter" idx="2"/>
          </p:nvPr>
        </p:nvSpPr>
        <p:spPr>
          <a:xfrm>
            <a:off x="6197600" y="1600200"/>
            <a:ext cx="5384800" cy="2185988"/>
          </a:xfrm>
        </p:spPr>
        <p:txBody>
          <a:body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5" name="Content Placeholder 4"/>
          <p:cNvSpPr>
            <a:spLocks noGrp="1"/>
          </p:cNvSpPr>
          <p:nvPr>
            <p:ph sz="quarter" idx="3"/>
          </p:nvPr>
        </p:nvSpPr>
        <p:spPr>
          <a:xfrm>
            <a:off x="6197600" y="3938588"/>
            <a:ext cx="5384800" cy="2187575"/>
          </a:xfrm>
        </p:spPr>
        <p:txBody>
          <a:body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6" name="Date Placeholder 5"/>
          <p:cNvSpPr>
            <a:spLocks noGrp="1"/>
          </p:cNvSpPr>
          <p:nvPr>
            <p:ph type="dt" sz="half" idx="12"/>
          </p:nvPr>
        </p:nvSpPr>
        <p:spPr bwMode="auto">
          <a:xfrm>
            <a:off x="609600" y="6245225"/>
            <a:ext cx="28448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rgbClr val="FF9933"/>
              </a:solidFill>
              <a:effectLst/>
              <a:uLnTx/>
              <a:uFillTx/>
              <a:latin typeface="Times New Roman" panose="02020603050405020304" pitchFamily="18" charset="0"/>
              <a:ea typeface="PMingLiU" pitchFamily="18" charset="-120"/>
              <a:cs typeface="+mn-cs"/>
            </a:endParaRPr>
          </a:p>
        </p:txBody>
      </p:sp>
      <p:sp>
        <p:nvSpPr>
          <p:cNvPr id="7" name="Footer Placeholder 6"/>
          <p:cNvSpPr>
            <a:spLocks noGrp="1"/>
          </p:cNvSpPr>
          <p:nvPr>
            <p:ph type="ftr" sz="quarter" idx="1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
        <p:nvSpPr>
          <p:cNvPr id="8" name="Slide Number Placeholder 7"/>
          <p:cNvSpPr>
            <a:spLocks noGrp="1"/>
          </p:cNvSpPr>
          <p:nvPr>
            <p:ph type="sldNum" sz="quarter" idx="4"/>
          </p:nvPr>
        </p:nvSpPr>
        <p:spPr bwMode="auto">
          <a:xfrm>
            <a:off x="8737600" y="6245225"/>
            <a:ext cx="2844800" cy="476250"/>
          </a:xfrm>
          <a:prstGeom prst="rect">
            <a:avLst/>
          </a:prstGeom>
          <a:ln>
            <a:miter lim="800000"/>
          </a:ln>
        </p:spPr>
        <p:txBody>
          <a:bodyPr vert="horz" wrap="square" lIns="91440" tIns="45720" rIns="91440" bIns="45720" numCol="1" anchor="t" anchorCtr="0" compatLnSpc="1"/>
          <a:p>
            <a:pPr algn="r" eaLnBrk="1" hangingPunct="1">
              <a:buNone/>
            </a:pPr>
            <a:fld id="{9A0DB2DC-4C9A-4742-B13C-FB6460FD3503}" type="slidenum">
              <a:rPr lang="en-US" altLang="en-US" dirty="0">
                <a:latin typeface="Helvetica" pitchFamily="34" charset="0"/>
                <a:ea typeface="MS PGothic" panose="020B0600070205080204" pitchFamily="34" charset="-128"/>
              </a:rPr>
            </a:fld>
            <a:endParaRPr lang="en-US" altLang="en-US" dirty="0">
              <a:latin typeface="Helvetica" pitchFamily="34" charset="0"/>
              <a:ea typeface="MS PGothic" panose="020B0600070205080204" pitchFamily="34" charset="-128"/>
            </a:endParaRPr>
          </a:p>
        </p:txBody>
      </p:sp>
    </p:spTree>
  </p:cSld>
  <p:clrMapOvr>
    <a:masterClrMapping/>
  </p:clrMapOvr>
  <p:timing>
    <p:tnLst>
      <p:par>
        <p:cTn id="1" dur="indefinite" restart="never" nodeType="tmRoot"/>
      </p:par>
    </p:tnLst>
  </p:timing>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219200"/>
          </a:xfrm>
        </p:spPr>
        <p:txBody>
          <a:bodyPr/>
          <a:lstStyle/>
          <a:p>
            <a:r>
              <a:rPr lang="en-US" noProof="1"/>
              <a:t>Click to edit Master title style</a:t>
            </a:r>
            <a:endParaRPr lang="en-US" noProof="1"/>
          </a:p>
        </p:txBody>
      </p:sp>
      <p:sp>
        <p:nvSpPr>
          <p:cNvPr id="3" name="Text Placeholder 2"/>
          <p:cNvSpPr>
            <a:spLocks noGrp="1"/>
          </p:cNvSpPr>
          <p:nvPr>
            <p:ph type="body" sz="half" idx="1"/>
          </p:nvPr>
        </p:nvSpPr>
        <p:spPr>
          <a:xfrm>
            <a:off x="914400" y="1981200"/>
            <a:ext cx="5080000" cy="4114800"/>
          </a:xfrm>
        </p:spPr>
        <p:txBody>
          <a:body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4" name="Online Image Placeholder 3"/>
          <p:cNvSpPr>
            <a:spLocks noGrp="1"/>
          </p:cNvSpPr>
          <p:nvPr>
            <p:ph type="clipArt" sz="half" idx="2" hasCustomPrompt="1"/>
          </p:nvPr>
        </p:nvSpPr>
        <p:spPr>
          <a:xfrm>
            <a:off x="6197600" y="1981200"/>
            <a:ext cx="508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FF0000"/>
              </a:buClr>
              <a:buSzTx/>
              <a:buFontTx/>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pitchFamily="34" charset="-128"/>
                <a:cs typeface="MS PGothic" panose="020B0600070205080204" pitchFamily="34" charset="-128"/>
              </a:rPr>
              <a:t>Click icon to add online image</a:t>
            </a:r>
            <a:endParaRPr kumimoji="0" lang="en-US" sz="2800" b="0" i="0" u="none" strike="noStrike" kern="0" cap="none" spc="0" normalizeH="0" baseline="0" noProof="0">
              <a:ln>
                <a:noFill/>
              </a:ln>
              <a:solidFill>
                <a:schemeClr val="tx1"/>
              </a:solidFill>
              <a:effectLst/>
              <a:uLnTx/>
              <a:uFillTx/>
              <a:latin typeface="+mn-lt"/>
              <a:ea typeface="MS PGothic" panose="020B0600070205080204" pitchFamily="34" charset="-128"/>
              <a:cs typeface="MS PGothic" panose="020B0600070205080204" pitchFamily="34" charset="-128"/>
            </a:endParaRPr>
          </a:p>
        </p:txBody>
      </p:sp>
      <p:sp>
        <p:nvSpPr>
          <p:cNvPr id="5" name="Footer Placeholder 4"/>
          <p:cNvSpPr>
            <a:spLocks noGrp="1"/>
          </p:cNvSpPr>
          <p:nvPr>
            <p:ph type="ftr" sz="quarter" idx="3"/>
          </p:nvPr>
        </p:nvSpPr>
        <p:spPr bwMode="auto">
          <a:xfrm>
            <a:off x="1016000" y="6248400"/>
            <a:ext cx="3860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
        <p:nvSpPr>
          <p:cNvPr id="6" name="Slide Number Placeholder 5"/>
          <p:cNvSpPr>
            <a:spLocks noGrp="1"/>
          </p:cNvSpPr>
          <p:nvPr>
            <p:ph type="sldNum" sz="quarter" idx="4"/>
          </p:nvPr>
        </p:nvSpPr>
        <p:spPr bwMode="auto">
          <a:xfrm>
            <a:off x="8737600" y="6248400"/>
            <a:ext cx="2540000" cy="457200"/>
          </a:xfrm>
          <a:prstGeom prst="rect">
            <a:avLst/>
          </a:prstGeom>
          <a:ln>
            <a:miter lim="800000"/>
          </a:ln>
        </p:spPr>
        <p:txBody>
          <a:bodyPr vert="horz" wrap="square" lIns="91440" tIns="45720" rIns="91440" bIns="45720" numCol="1" anchor="t" anchorCtr="0" compatLnSpc="1"/>
          <a:p>
            <a:pPr algn="r" eaLnBrk="1" hangingPunct="1">
              <a:buNone/>
            </a:pPr>
            <a:fld id="{9A0DB2DC-4C9A-4742-B13C-FB6460FD3503}" type="slidenum">
              <a:rPr lang="en-US" altLang="en-US" dirty="0">
                <a:latin typeface="Helvetica" pitchFamily="34" charset="0"/>
                <a:ea typeface="PMingLiU" pitchFamily="18" charset="-120"/>
              </a:rPr>
            </a:fld>
            <a:endParaRPr lang="en-US" altLang="en-US" dirty="0">
              <a:latin typeface="Helvetica" pitchFamily="34" charset="0"/>
              <a:ea typeface="PMingLiU" pitchFamily="18" charset="-120"/>
            </a:endParaRPr>
          </a:p>
        </p:txBody>
      </p:sp>
      <p:sp>
        <p:nvSpPr>
          <p:cNvPr id="7" name="Date Placeholder 4"/>
          <p:cNvSpPr>
            <a:spLocks noGrp="1"/>
          </p:cNvSpPr>
          <p:nvPr>
            <p:ph type="dt" sz="half" idx="12"/>
          </p:nvPr>
        </p:nvSpPr>
        <p:spPr bwMode="auto">
          <a:xfrm>
            <a:off x="304800" y="6400800"/>
            <a:ext cx="2540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rgbClr val="FF9933"/>
              </a:solidFill>
              <a:effectLst/>
              <a:uLnTx/>
              <a:uFillTx/>
              <a:latin typeface="Times New Roman" panose="02020603050405020304" pitchFamily="18" charset="0"/>
              <a:ea typeface="PMingLiU" pitchFamily="18" charset="-120"/>
              <a:cs typeface="+mn-cs"/>
            </a:endParaRPr>
          </a:p>
        </p:txBody>
      </p:sp>
    </p:spTree>
  </p:cSld>
  <p:clrMapOvr>
    <a:masterClrMapping/>
  </p:clrMapOvr>
  <p:timing>
    <p:tnLst>
      <p:par>
        <p:cT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09600" y="1981200"/>
            <a:ext cx="5384800" cy="3886200"/>
          </a:xfrm>
        </p:spPr>
        <p:txBody>
          <a:body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4" name="Content Placeholder 3"/>
          <p:cNvSpPr>
            <a:spLocks noGrp="1"/>
          </p:cNvSpPr>
          <p:nvPr>
            <p:ph sz="half" idx="2"/>
          </p:nvPr>
        </p:nvSpPr>
        <p:spPr>
          <a:xfrm>
            <a:off x="6197600" y="1981200"/>
            <a:ext cx="5384800" cy="3886200"/>
          </a:xfrm>
        </p:spPr>
        <p:txBody>
          <a:body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2" name="Date Placeholder 1"/>
          <p:cNvSpPr>
            <a:spLocks noGrp="1"/>
          </p:cNvSpPr>
          <p:nvPr>
            <p:ph type="dt" sz="half" idx="10"/>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rgbClr val="FF9933"/>
              </a:solidFill>
              <a:effectLst/>
              <a:uLnTx/>
              <a:uFillTx/>
              <a:latin typeface="Times New Roman" panose="02020603050405020304" pitchFamily="18" charset="0"/>
              <a:ea typeface="PMingLiU" pitchFamily="18" charset="-120"/>
              <a:cs typeface="+mn-cs"/>
            </a:endParaRPr>
          </a:p>
        </p:txBody>
      </p:sp>
      <p:sp>
        <p:nvSpPr>
          <p:cNvPr id="5" name="Slide Number Placeholder 4"/>
          <p:cNvSpPr>
            <a:spLocks noGrp="1"/>
          </p:cNvSpPr>
          <p:nvPr>
            <p:ph type="sldNum" sz="quarter" idx="11"/>
          </p:nvPr>
        </p:nvSpPr>
        <p:spPr/>
        <p:txBody>
          <a:bodyPr/>
          <a:p>
            <a:pPr lvl="0" eaLnBrk="1" hangingPunct="1">
              <a:buNone/>
            </a:pPr>
            <a:fld id="{9A0DB2DC-4C9A-4742-B13C-FB6460FD3503}" type="slidenum">
              <a:rPr lang="en-US" altLang="en-US" dirty="0"/>
            </a:fld>
            <a:endParaRPr lang="en-US" altLang="en-US" dirty="0"/>
          </a:p>
        </p:txBody>
      </p:sp>
      <p:sp>
        <p:nvSpPr>
          <p:cNvPr id="6" name="Footer Placeholder 5"/>
          <p:cNvSpPr>
            <a:spLocks noGrp="1"/>
          </p:cNvSpPr>
          <p:nvPr>
            <p:ph type="ftr" sz="quarter" idx="12"/>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Title and Content Over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10363200" cy="685800"/>
          </a:xfrm>
        </p:spPr>
        <p:txBody>
          <a:bodyPr/>
          <a:lstStyle/>
          <a:p>
            <a:r>
              <a:rPr lang="en-US" noProof="1"/>
              <a:t>Click to edit Master title style</a:t>
            </a:r>
            <a:endParaRPr lang="en-IN" noProof="1"/>
          </a:p>
        </p:txBody>
      </p:sp>
      <p:sp>
        <p:nvSpPr>
          <p:cNvPr id="3" name="Content Placeholder 2"/>
          <p:cNvSpPr>
            <a:spLocks noGrp="1"/>
          </p:cNvSpPr>
          <p:nvPr>
            <p:ph sz="half" idx="1"/>
          </p:nvPr>
        </p:nvSpPr>
        <p:spPr>
          <a:xfrm>
            <a:off x="914400" y="1066800"/>
            <a:ext cx="10363200" cy="2438400"/>
          </a:xfrm>
        </p:spPr>
        <p:txBody>
          <a:body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4" name="Text Placeholder 3"/>
          <p:cNvSpPr>
            <a:spLocks noGrp="1"/>
          </p:cNvSpPr>
          <p:nvPr>
            <p:ph type="body" sz="half" idx="2"/>
          </p:nvPr>
        </p:nvSpPr>
        <p:spPr>
          <a:xfrm>
            <a:off x="914400" y="3657600"/>
            <a:ext cx="10363200" cy="2438400"/>
          </a:xfrm>
        </p:spPr>
        <p:txBody>
          <a:body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5" name="Date Placeholder 4"/>
          <p:cNvSpPr>
            <a:spLocks noGrp="1"/>
          </p:cNvSpPr>
          <p:nvPr>
            <p:ph type="dt" sz="half" idx="12"/>
          </p:nvPr>
        </p:nvSpPr>
        <p:spPr bwMode="auto">
          <a:xfrm>
            <a:off x="914400" y="6248400"/>
            <a:ext cx="2540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rgbClr val="FF9933"/>
              </a:solidFill>
              <a:effectLst/>
              <a:uLnTx/>
              <a:uFillTx/>
              <a:latin typeface="Times New Roman" panose="02020603050405020304" pitchFamily="18" charset="0"/>
              <a:ea typeface="PMingLiU" pitchFamily="18" charset="-120"/>
              <a:cs typeface="+mn-cs"/>
            </a:endParaRPr>
          </a:p>
        </p:txBody>
      </p:sp>
      <p:sp>
        <p:nvSpPr>
          <p:cNvPr id="6" name="Footer Placeholder 5"/>
          <p:cNvSpPr>
            <a:spLocks noGrp="1"/>
          </p:cNvSpPr>
          <p:nvPr>
            <p:ph type="ftr" sz="quarter" idx="3"/>
          </p:nvPr>
        </p:nvSpPr>
        <p:spPr bwMode="auto">
          <a:xfrm>
            <a:off x="4165600" y="6248400"/>
            <a:ext cx="3860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
        <p:nvSpPr>
          <p:cNvPr id="7" name="Slide Number Placeholder 6"/>
          <p:cNvSpPr>
            <a:spLocks noGrp="1"/>
          </p:cNvSpPr>
          <p:nvPr>
            <p:ph type="sldNum" sz="quarter" idx="4"/>
          </p:nvPr>
        </p:nvSpPr>
        <p:spPr bwMode="auto">
          <a:xfrm>
            <a:off x="8737600" y="6248400"/>
            <a:ext cx="2540000" cy="457200"/>
          </a:xfrm>
          <a:prstGeom prst="rect">
            <a:avLst/>
          </a:prstGeom>
          <a:ln>
            <a:miter lim="800000"/>
          </a:ln>
        </p:spPr>
        <p:txBody>
          <a:bodyPr vert="horz" wrap="square" lIns="91440" tIns="45720" rIns="91440" bIns="45720" numCol="1" anchor="t" anchorCtr="0" compatLnSpc="1"/>
          <a:p>
            <a:pPr algn="r" eaLnBrk="1" hangingPunct="1">
              <a:buNone/>
            </a:pPr>
            <a:fld id="{9A0DB2DC-4C9A-4742-B13C-FB6460FD3503}" type="slidenum">
              <a:rPr lang="en-US" altLang="en-US" dirty="0">
                <a:latin typeface="Helvetica" pitchFamily="34" charset="0"/>
                <a:ea typeface="PMingLiU" pitchFamily="18" charset="-120"/>
              </a:rPr>
            </a:fld>
            <a:endParaRPr lang="en-US" altLang="en-US" dirty="0">
              <a:latin typeface="Helvetica" pitchFamily="34" charset="0"/>
              <a:ea typeface="PMingLiU" pitchFamily="18" charset="-120"/>
            </a:endParaRPr>
          </a:p>
        </p:txBody>
      </p:sp>
    </p:spTree>
  </p:cSld>
  <p:clrMapOvr>
    <a:masterClrMapping/>
  </p:clrMapOvr>
  <p:timing>
    <p:tnLst>
      <p:par>
        <p:cTn id="1" dur="indefinite" restart="never" nodeType="tmRoot"/>
      </p:par>
    </p:tnLst>
  </p:timing>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_Two Content">
    <p:bg>
      <p:bgPr>
        <a:solidFill>
          <a:schemeClr val="bg1"/>
        </a:solidFill>
        <a:effectLst/>
      </p:bgPr>
    </p:bg>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r>
              <a:t>Click to edit Master title style</a:t>
            </a:r>
          </a:p>
        </p:txBody>
      </p:sp>
      <p:sp>
        <p:nvSpPr>
          <p:cNvPr id="46" name="Shape 46"/>
          <p:cNvSpPr>
            <a:spLocks noGrp="1"/>
          </p:cNvSpPr>
          <p:nvPr>
            <p:ph type="body" sz="half" idx="1"/>
          </p:nvPr>
        </p:nvSpPr>
        <p:spPr>
          <a:xfrm>
            <a:off x="914400" y="1371600"/>
            <a:ext cx="5080000" cy="4687888"/>
          </a:xfrm>
          <a:prstGeom prst="rect">
            <a:avLst/>
          </a:prstGeom>
        </p:spPr>
        <p:txBody>
          <a:bodyPr/>
          <a:lstStyle>
            <a:lvl3pPr marL="1234440" indent="-320040"/>
            <a:lvl4pPr marL="1727200" indent="-355600"/>
            <a:lvl5pPr marL="2184400" indent="-355600"/>
          </a:lstStyle>
          <a:p>
            <a:r>
              <a:t>Click to edit Master text styles</a:t>
            </a:r>
          </a:p>
          <a:p>
            <a:pPr lvl="1"/>
            <a:r>
              <a:t>Second level</a:t>
            </a:r>
          </a:p>
          <a:p>
            <a:pPr lvl="2"/>
            <a:r>
              <a:t>Third level</a:t>
            </a:r>
          </a:p>
          <a:p>
            <a:pPr lvl="3"/>
            <a:r>
              <a:t>Fourth level</a:t>
            </a:r>
          </a:p>
          <a:p>
            <a:pPr lvl="4"/>
            <a:r>
              <a:t>Fifth level</a:t>
            </a:r>
          </a:p>
        </p:txBody>
      </p:sp>
      <p:sp>
        <p:nvSpPr>
          <p:cNvPr id="2" name="Shape 47"/>
          <p:cNvSpPr>
            <a:spLocks noGrp="1"/>
          </p:cNvSpPr>
          <p:nvPr>
            <p:ph type="sldNum" sz="quarter" idx="4"/>
          </p:nvPr>
        </p:nvSpPr>
        <p:spPr bwMode="auto">
          <a:xfrm>
            <a:off x="9245600" y="6400800"/>
            <a:ext cx="2540000" cy="457200"/>
          </a:xfrm>
          <a:prstGeom prst="rect">
            <a:avLst/>
          </a:prstGeom>
          <a:ln>
            <a:miter lim="800000"/>
          </a:ln>
        </p:spPr>
        <p:txBody>
          <a:bodyPr vert="horz" wrap="square" lIns="91440" tIns="45720" rIns="91440" bIns="45720" numCol="1" anchor="t" anchorCtr="0" compatLnSpc="1"/>
          <a:p>
            <a:pPr algn="r" eaLnBrk="1" hangingPunct="1">
              <a:buNone/>
            </a:pPr>
            <a:fld id="{9A0DB2DC-4C9A-4742-B13C-FB6460FD3503}" type="slidenum">
              <a:rPr lang="en-US" altLang="en-US" dirty="0">
                <a:latin typeface="Helvetica" pitchFamily="34" charset="0"/>
                <a:ea typeface="PMingLiU" pitchFamily="18" charset="-120"/>
              </a:rPr>
            </a:fld>
            <a:endParaRPr lang="en-US" altLang="en-US" dirty="0">
              <a:latin typeface="Helvetica" pitchFamily="34" charset="0"/>
              <a:ea typeface="PMingLiU" pitchFamily="18" charset="-120"/>
            </a:endParaRPr>
          </a:p>
        </p:txBody>
      </p:sp>
      <p:sp>
        <p:nvSpPr>
          <p:cNvPr id="3" name="Date Placeholder 1"/>
          <p:cNvSpPr>
            <a:spLocks noGrp="1"/>
          </p:cNvSpPr>
          <p:nvPr>
            <p:ph type="dt" sz="half" idx="2"/>
          </p:nvPr>
        </p:nvSpPr>
        <p:spPr bwMode="auto">
          <a:xfrm>
            <a:off x="304800" y="6400800"/>
            <a:ext cx="2540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rgbClr val="FF9933"/>
              </a:solidFill>
              <a:effectLst/>
              <a:uLnTx/>
              <a:uFillTx/>
              <a:latin typeface="Times New Roman" panose="02020603050405020304" pitchFamily="18" charset="0"/>
              <a:ea typeface="PMingLiU" pitchFamily="18" charset="-120"/>
              <a:cs typeface="+mn-cs"/>
            </a:endParaRPr>
          </a:p>
        </p:txBody>
      </p:sp>
      <p:sp>
        <p:nvSpPr>
          <p:cNvPr id="4" name="Footer Placeholder 2"/>
          <p:cNvSpPr>
            <a:spLocks noGrp="1"/>
          </p:cNvSpPr>
          <p:nvPr>
            <p:ph type="ftr" sz="quarter" idx="3"/>
          </p:nvPr>
        </p:nvSpPr>
        <p:spPr bwMode="auto">
          <a:xfrm>
            <a:off x="4165600" y="6400800"/>
            <a:ext cx="3860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Tree>
  </p:cSld>
  <p:clrMapOvr>
    <a:masterClrMapping/>
  </p:clrMapOvr>
  <p:transition spd="med"/>
  <p:timing>
    <p:tnLst>
      <p:par>
        <p:cTn id="1" dur="indefinite" restart="never" nodeType="tmRoot"/>
      </p:par>
    </p:tnLst>
  </p:timing>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AndTx">
  <p:cSld name="Title, 2 Content and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432800" cy="1143000"/>
          </a:xfrm>
        </p:spPr>
        <p:txBody>
          <a:bodyPr/>
          <a:lstStyle/>
          <a:p>
            <a:r>
              <a:rPr lang="en-US" noProof="1"/>
              <a:t>Click to edit Master title style</a:t>
            </a:r>
            <a:endParaRPr lang="en-IN" noProof="1"/>
          </a:p>
        </p:txBody>
      </p:sp>
      <p:sp>
        <p:nvSpPr>
          <p:cNvPr id="3" name="Content Placeholder 2"/>
          <p:cNvSpPr>
            <a:spLocks noGrp="1"/>
          </p:cNvSpPr>
          <p:nvPr>
            <p:ph sz="quarter" idx="1"/>
          </p:nvPr>
        </p:nvSpPr>
        <p:spPr>
          <a:xfrm>
            <a:off x="609600" y="1600200"/>
            <a:ext cx="5384800" cy="2185988"/>
          </a:xfrm>
        </p:spPr>
        <p:txBody>
          <a:body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4" name="Content Placeholder 3"/>
          <p:cNvSpPr>
            <a:spLocks noGrp="1"/>
          </p:cNvSpPr>
          <p:nvPr>
            <p:ph sz="quarter" idx="2"/>
          </p:nvPr>
        </p:nvSpPr>
        <p:spPr>
          <a:xfrm>
            <a:off x="609600" y="3938588"/>
            <a:ext cx="5384800" cy="2187575"/>
          </a:xfrm>
        </p:spPr>
        <p:txBody>
          <a:body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5" name="Text Placeholder 4"/>
          <p:cNvSpPr>
            <a:spLocks noGrp="1"/>
          </p:cNvSpPr>
          <p:nvPr>
            <p:ph type="body" sz="half" idx="3"/>
          </p:nvPr>
        </p:nvSpPr>
        <p:spPr>
          <a:xfrm>
            <a:off x="6197600" y="1600200"/>
            <a:ext cx="5384800" cy="4525963"/>
          </a:xfrm>
        </p:spPr>
        <p:txBody>
          <a:body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6" name="Date Placeholder 5"/>
          <p:cNvSpPr>
            <a:spLocks noGrp="1"/>
          </p:cNvSpPr>
          <p:nvPr>
            <p:ph type="dt" sz="half" idx="12"/>
          </p:nvPr>
        </p:nvSpPr>
        <p:spPr bwMode="auto">
          <a:xfrm>
            <a:off x="609600" y="6245225"/>
            <a:ext cx="28448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rgbClr val="FF9933"/>
              </a:solidFill>
              <a:effectLst/>
              <a:uLnTx/>
              <a:uFillTx/>
              <a:latin typeface="Times New Roman" panose="02020603050405020304" pitchFamily="18" charset="0"/>
              <a:ea typeface="PMingLiU" pitchFamily="18" charset="-120"/>
              <a:cs typeface="+mn-cs"/>
            </a:endParaRPr>
          </a:p>
        </p:txBody>
      </p:sp>
      <p:sp>
        <p:nvSpPr>
          <p:cNvPr id="7" name="Footer Placeholder 6"/>
          <p:cNvSpPr>
            <a:spLocks noGrp="1"/>
          </p:cNvSpPr>
          <p:nvPr>
            <p:ph type="ftr" sz="quarter" idx="13"/>
          </p:nvPr>
        </p:nvSpPr>
        <p:spPr bwMode="auto">
          <a:xfrm>
            <a:off x="3556000" y="6245225"/>
            <a:ext cx="50800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
        <p:nvSpPr>
          <p:cNvPr id="8" name="Slide Number Placeholder 7"/>
          <p:cNvSpPr>
            <a:spLocks noGrp="1"/>
          </p:cNvSpPr>
          <p:nvPr>
            <p:ph type="sldNum" sz="quarter" idx="4"/>
          </p:nvPr>
        </p:nvSpPr>
        <p:spPr bwMode="auto">
          <a:xfrm>
            <a:off x="8737600" y="6248400"/>
            <a:ext cx="2844800" cy="476250"/>
          </a:xfrm>
          <a:prstGeom prst="rect">
            <a:avLst/>
          </a:prstGeom>
          <a:ln>
            <a:miter lim="800000"/>
          </a:ln>
        </p:spPr>
        <p:txBody>
          <a:bodyPr vert="horz" wrap="square" lIns="91440" tIns="45720" rIns="91440" bIns="45720" numCol="1" anchor="t" anchorCtr="0" compatLnSpc="1"/>
          <a:p>
            <a:pPr algn="r" eaLnBrk="1" hangingPunct="1">
              <a:buNone/>
            </a:pPr>
            <a:fld id="{9A0DB2DC-4C9A-4742-B13C-FB6460FD3503}" type="slidenum">
              <a:rPr lang="en-US" altLang="en-US" dirty="0">
                <a:latin typeface="Helvetica" pitchFamily="34" charset="0"/>
                <a:ea typeface="PMingLiU" pitchFamily="18" charset="-120"/>
              </a:rPr>
            </a:fld>
            <a:endParaRPr lang="en-US" altLang="en-US" dirty="0">
              <a:latin typeface="Helvetica" pitchFamily="34" charset="0"/>
              <a:ea typeface="PMingLiU" pitchFamily="18" charset="-120"/>
            </a:endParaRPr>
          </a:p>
        </p:txBody>
      </p:sp>
    </p:spTree>
  </p:cSld>
  <p:clrMapOvr>
    <a:masterClrMapping/>
  </p:clrMapOvr>
  <p:timing>
    <p:tnLst>
      <p:par>
        <p:cTn id="1" dur="indefinite" restart="never" nodeType="tmRoot"/>
      </p:par>
    </p:tnLst>
  </p:timing>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x">
  <p:cSld name="Title, Content and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432800" cy="1143000"/>
          </a:xfrm>
        </p:spPr>
        <p:txBody>
          <a:bodyPr/>
          <a:lstStyle/>
          <a:p>
            <a:r>
              <a:rPr lang="en-US" noProof="1"/>
              <a:t>Click to edit Master title style</a:t>
            </a:r>
            <a:endParaRPr lang="en-IN" noProof="1"/>
          </a:p>
        </p:txBody>
      </p:sp>
      <p:sp>
        <p:nvSpPr>
          <p:cNvPr id="3" name="Content Placeholder 2"/>
          <p:cNvSpPr>
            <a:spLocks noGrp="1"/>
          </p:cNvSpPr>
          <p:nvPr>
            <p:ph sz="half" idx="1"/>
          </p:nvPr>
        </p:nvSpPr>
        <p:spPr>
          <a:xfrm>
            <a:off x="609600" y="1600200"/>
            <a:ext cx="5384800" cy="4525963"/>
          </a:xfrm>
        </p:spPr>
        <p:txBody>
          <a:body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4" name="Text Placeholder 3"/>
          <p:cNvSpPr>
            <a:spLocks noGrp="1"/>
          </p:cNvSpPr>
          <p:nvPr>
            <p:ph type="body" sz="half" idx="2"/>
          </p:nvPr>
        </p:nvSpPr>
        <p:spPr>
          <a:xfrm>
            <a:off x="6197600" y="1600200"/>
            <a:ext cx="5384800" cy="4525963"/>
          </a:xfrm>
        </p:spPr>
        <p:txBody>
          <a:body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5" name="Date Placeholder 4"/>
          <p:cNvSpPr>
            <a:spLocks noGrp="1"/>
          </p:cNvSpPr>
          <p:nvPr>
            <p:ph type="dt" sz="half" idx="12"/>
          </p:nvPr>
        </p:nvSpPr>
        <p:spPr bwMode="auto">
          <a:xfrm>
            <a:off x="609600" y="6245225"/>
            <a:ext cx="28448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rgbClr val="FF9933"/>
              </a:solidFill>
              <a:effectLst/>
              <a:uLnTx/>
              <a:uFillTx/>
              <a:latin typeface="Times New Roman" panose="02020603050405020304" pitchFamily="18" charset="0"/>
              <a:ea typeface="PMingLiU" pitchFamily="18" charset="-120"/>
              <a:cs typeface="+mn-cs"/>
            </a:endParaRPr>
          </a:p>
        </p:txBody>
      </p:sp>
      <p:sp>
        <p:nvSpPr>
          <p:cNvPr id="6" name="Footer Placeholder 5"/>
          <p:cNvSpPr>
            <a:spLocks noGrp="1"/>
          </p:cNvSpPr>
          <p:nvPr>
            <p:ph type="ftr" sz="quarter" idx="3"/>
          </p:nvPr>
        </p:nvSpPr>
        <p:spPr bwMode="auto">
          <a:xfrm>
            <a:off x="3556000" y="6245225"/>
            <a:ext cx="50800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
        <p:nvSpPr>
          <p:cNvPr id="7" name="Slide Number Placeholder 6"/>
          <p:cNvSpPr>
            <a:spLocks noGrp="1"/>
          </p:cNvSpPr>
          <p:nvPr>
            <p:ph type="sldNum" sz="quarter" idx="4"/>
          </p:nvPr>
        </p:nvSpPr>
        <p:spPr bwMode="auto">
          <a:xfrm>
            <a:off x="8737600" y="6248400"/>
            <a:ext cx="2844800" cy="476250"/>
          </a:xfrm>
          <a:prstGeom prst="rect">
            <a:avLst/>
          </a:prstGeom>
          <a:ln>
            <a:miter lim="800000"/>
          </a:ln>
        </p:spPr>
        <p:txBody>
          <a:bodyPr vert="horz" wrap="square" lIns="91440" tIns="45720" rIns="91440" bIns="45720" numCol="1" anchor="t" anchorCtr="0" compatLnSpc="1"/>
          <a:p>
            <a:pPr algn="r" eaLnBrk="1" hangingPunct="1">
              <a:buNone/>
            </a:pPr>
            <a:fld id="{9A0DB2DC-4C9A-4742-B13C-FB6460FD3503}" type="slidenum">
              <a:rPr lang="en-US" altLang="en-US" dirty="0">
                <a:latin typeface="Helvetica" pitchFamily="34" charset="0"/>
                <a:ea typeface="PMingLiU" pitchFamily="18" charset="-120"/>
              </a:rPr>
            </a:fld>
            <a:endParaRPr lang="en-US" altLang="en-US" dirty="0">
              <a:latin typeface="Helvetica" pitchFamily="34" charset="0"/>
              <a:ea typeface="PMingLiU" pitchFamily="18" charset="-120"/>
            </a:endParaRPr>
          </a:p>
        </p:txBody>
      </p:sp>
    </p:spTree>
  </p:cSld>
  <p:clrMapOvr>
    <a:masterClrMapping/>
  </p:clrMapOvr>
  <p:timing>
    <p:tnLst>
      <p:par>
        <p:cTn id="1" dur="indefinite" restart="never" nodeType="tmRoot"/>
      </p:par>
    </p:tnLst>
  </p:timing>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812241" y="228600"/>
            <a:ext cx="10363200" cy="1143000"/>
          </a:xfrm>
          <a:prstGeom prst="rect">
            <a:avLst/>
          </a:prstGeom>
          <a:noFill/>
          <a:ln>
            <a:noFill/>
          </a:ln>
        </p:spPr>
        <p:txBody>
          <a:bodyPr lIns="117825" tIns="117825" rIns="117825" bIns="117825"/>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p:txBody>
      </p:sp>
      <p:sp>
        <p:nvSpPr>
          <p:cNvPr id="13" name="Shape 13"/>
          <p:cNvSpPr txBox="1">
            <a:spLocks noGrp="1"/>
          </p:cNvSpPr>
          <p:nvPr>
            <p:ph type="body" idx="1"/>
          </p:nvPr>
        </p:nvSpPr>
        <p:spPr>
          <a:xfrm>
            <a:off x="812241" y="1371601"/>
            <a:ext cx="10363200" cy="4904699"/>
          </a:xfrm>
          <a:prstGeom prst="rect">
            <a:avLst/>
          </a:prstGeom>
          <a:noFill/>
          <a:ln>
            <a:noFill/>
          </a:ln>
        </p:spPr>
        <p:txBody>
          <a:bodyPr lIns="117825" tIns="117825" rIns="117825" bIns="117825"/>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p:txBody>
      </p:sp>
      <p:sp>
        <p:nvSpPr>
          <p:cNvPr id="2" name="Date Placeholder 1"/>
          <p:cNvSpPr>
            <a:spLocks noGrp="1"/>
          </p:cNvSpPr>
          <p:nvPr>
            <p:ph type="dt" sz="half" idx="10"/>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rgbClr val="FF9933"/>
              </a:solidFill>
              <a:effectLst/>
              <a:uLnTx/>
              <a:uFillTx/>
              <a:latin typeface="Times New Roman" panose="02020603050405020304" pitchFamily="18" charset="0"/>
              <a:ea typeface="PMingLiU" pitchFamily="18" charset="-120"/>
              <a:cs typeface="+mn-cs"/>
            </a:endParaRPr>
          </a:p>
        </p:txBody>
      </p:sp>
      <p:sp>
        <p:nvSpPr>
          <p:cNvPr id="3" name="Slide Number Placeholder 2"/>
          <p:cNvSpPr>
            <a:spLocks noGrp="1"/>
          </p:cNvSpPr>
          <p:nvPr>
            <p:ph type="sldNum" sz="quarter" idx="11"/>
          </p:nvPr>
        </p:nvSpPr>
        <p:spPr/>
        <p:txBody>
          <a:bodyPr/>
          <a:p>
            <a:pPr lvl="0" eaLnBrk="1" hangingPunct="1">
              <a:buNone/>
            </a:pPr>
            <a:fld id="{9A0DB2DC-4C9A-4742-B13C-FB6460FD3503}" type="slidenum">
              <a:rPr lang="en-US" altLang="en-US" dirty="0"/>
            </a:fld>
            <a:endParaRPr lang="en-US" altLang="en-US" dirty="0"/>
          </a:p>
        </p:txBody>
      </p:sp>
      <p:sp>
        <p:nvSpPr>
          <p:cNvPr id="4" name="Footer Placeholder 3"/>
          <p:cNvSpPr>
            <a:spLocks noGrp="1"/>
          </p:cNvSpPr>
          <p:nvPr>
            <p:ph type="ftr" sz="quarter" idx="12"/>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US" noProof="1"/>
          </a:p>
        </p:txBody>
      </p:sp>
      <p:sp>
        <p:nvSpPr>
          <p:cNvPr id="3" name="Content Placeholder 2"/>
          <p:cNvSpPr>
            <a:spLocks noGrp="1"/>
          </p:cNvSpPr>
          <p:nvPr>
            <p:ph idx="1"/>
          </p:nvPr>
        </p:nvSpPr>
        <p:spPr/>
        <p:txBody>
          <a:body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4" name="Date Placeholder 3"/>
          <p:cNvSpPr>
            <a:spLocks noGrp="1"/>
          </p:cNvSpPr>
          <p:nvPr>
            <p:ph type="dt" sz="half" idx="2"/>
          </p:nvPr>
        </p:nvSpPr>
        <p:spPr bwMode="auto">
          <a:xfrm>
            <a:off x="304800" y="6400800"/>
            <a:ext cx="2540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rgbClr val="FF9933"/>
              </a:solidFill>
              <a:effectLst/>
              <a:uLnTx/>
              <a:uFillTx/>
              <a:latin typeface="Times New Roman" panose="02020603050405020304" pitchFamily="18" charset="0"/>
              <a:ea typeface="PMingLiU" pitchFamily="18" charset="-120"/>
              <a:cs typeface="+mn-cs"/>
            </a:endParaRPr>
          </a:p>
        </p:txBody>
      </p:sp>
      <p:sp>
        <p:nvSpPr>
          <p:cNvPr id="5" name="Slide Number Placeholder 4"/>
          <p:cNvSpPr>
            <a:spLocks noGrp="1"/>
          </p:cNvSpPr>
          <p:nvPr>
            <p:ph type="sldNum" sz="quarter" idx="4"/>
          </p:nvPr>
        </p:nvSpPr>
        <p:spPr bwMode="auto">
          <a:xfrm>
            <a:off x="9245600" y="6400800"/>
            <a:ext cx="2540000" cy="457200"/>
          </a:xfrm>
          <a:prstGeom prst="rect">
            <a:avLst/>
          </a:prstGeom>
          <a:ln>
            <a:miter lim="800000"/>
          </a:ln>
        </p:spPr>
        <p:txBody>
          <a:bodyPr vert="horz" wrap="square" lIns="91440" tIns="45720" rIns="91440" bIns="45720" numCol="1" anchor="t" anchorCtr="0" compatLnSpc="1"/>
          <a:p>
            <a:pPr algn="r" eaLnBrk="1" hangingPunct="1">
              <a:buNone/>
            </a:pPr>
            <a:fld id="{9A0DB2DC-4C9A-4742-B13C-FB6460FD3503}" type="slidenum">
              <a:rPr lang="en-US" altLang="en-US" dirty="0">
                <a:latin typeface="Helvetica" pitchFamily="34" charset="0"/>
                <a:ea typeface="MS PGothic" panose="020B0600070205080204" pitchFamily="34" charset="-128"/>
              </a:rPr>
            </a:fld>
            <a:endParaRPr lang="en-US" altLang="en-US" dirty="0">
              <a:latin typeface="Helvetica" pitchFamily="34" charset="0"/>
              <a:ea typeface="MS PGothic" panose="020B0600070205080204" pitchFamily="34" charset="-128"/>
            </a:endParaRPr>
          </a:p>
        </p:txBody>
      </p:sp>
      <p:sp>
        <p:nvSpPr>
          <p:cNvPr id="6" name="Footer Placeholder 5"/>
          <p:cNvSpPr>
            <a:spLocks noGrp="1"/>
          </p:cNvSpPr>
          <p:nvPr>
            <p:ph type="ftr" sz="quarter" idx="3"/>
          </p:nvPr>
        </p:nvSpPr>
        <p:spPr bwMode="auto">
          <a:xfrm>
            <a:off x="4165600" y="6400800"/>
            <a:ext cx="3860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Tree>
  </p:cSld>
  <p:clrMapOvr>
    <a:masterClrMapping/>
  </p:clrMapOvr>
  <p:timing>
    <p:tnLst>
      <p:par>
        <p:cTn id="1" dur="indefinite" restart="never" nodeType="tmRoot"/>
      </p:par>
    </p:tnLst>
  </p:timing>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588452C2-1A98-4DAC-B0DC-3EE5981C7D75}"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en-IN" altLang="x-none" dirty="0">
                <a:latin typeface="Arial" panose="020B0604020202020204" pitchFamily="34" charset="0"/>
              </a:rPr>
            </a:fld>
            <a:endParaRPr lang="en-IN" altLang="x-none"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588452C2-1A98-4DAC-B0DC-3EE5981C7D75}"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en-IN" altLang="x-none" dirty="0">
                <a:latin typeface="Arial" panose="020B0604020202020204" pitchFamily="34" charset="0"/>
              </a:rPr>
            </a:fld>
            <a:endParaRPr lang="en-IN" altLang="x-none"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588452C2-1A98-4DAC-B0DC-3EE5981C7D75}"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en-IN" altLang="x-none" dirty="0">
                <a:latin typeface="Arial" panose="020B0604020202020204" pitchFamily="34" charset="0"/>
              </a:rPr>
            </a:fld>
            <a:endParaRPr lang="en-IN" altLang="x-none"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588452C2-1A98-4DAC-B0DC-3EE5981C7D75}"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a:buNone/>
            </a:pPr>
            <a:fld id="{9A0DB2DC-4C9A-4742-B13C-FB6460FD3503}" type="slidenum">
              <a:rPr lang="en-IN" altLang="x-none" dirty="0">
                <a:latin typeface="Arial" panose="020B0604020202020204" pitchFamily="34" charset="0"/>
              </a:rPr>
            </a:fld>
            <a:endParaRPr lang="en-IN" altLang="x-none"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588452C2-1A98-4DAC-B0DC-3EE5981C7D75}"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a:buNone/>
            </a:pPr>
            <a:fld id="{9A0DB2DC-4C9A-4742-B13C-FB6460FD3503}" type="slidenum">
              <a:rPr lang="en-IN" altLang="x-none" dirty="0">
                <a:latin typeface="Arial" panose="020B0604020202020204" pitchFamily="34" charset="0"/>
              </a:rPr>
            </a:fld>
            <a:endParaRPr lang="en-IN" altLang="x-none"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588452C2-1A98-4DAC-B0DC-3EE5981C7D75}"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a:buNone/>
            </a:pPr>
            <a:fld id="{9A0DB2DC-4C9A-4742-B13C-FB6460FD3503}" type="slidenum">
              <a:rPr lang="en-IN" altLang="x-none" dirty="0">
                <a:latin typeface="Arial" panose="020B0604020202020204" pitchFamily="34" charset="0"/>
              </a:rPr>
            </a:fld>
            <a:endParaRPr lang="en-IN" altLang="x-none"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588452C2-1A98-4DAC-B0DC-3EE5981C7D75}"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en-IN" altLang="x-none" dirty="0">
                <a:latin typeface="Arial" panose="020B0604020202020204" pitchFamily="34" charset="0"/>
              </a:rPr>
            </a:fld>
            <a:endParaRPr lang="en-IN" altLang="x-none"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588452C2-1A98-4DAC-B0DC-3EE5981C7D75}"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a:buNone/>
            </a:pPr>
            <a:fld id="{9A0DB2DC-4C9A-4742-B13C-FB6460FD3503}" type="slidenum">
              <a:rPr lang="en-IN" altLang="x-none" dirty="0">
                <a:latin typeface="Arial" panose="020B0604020202020204" pitchFamily="34" charset="0"/>
              </a:rPr>
            </a:fld>
            <a:endParaRPr lang="en-IN" altLang="x-none"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588452C2-1A98-4DAC-B0DC-3EE5981C7D75}"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a:buNone/>
            </a:pPr>
            <a:fld id="{9A0DB2DC-4C9A-4742-B13C-FB6460FD3503}" type="slidenum">
              <a:rPr lang="en-IN" altLang="x-none" dirty="0">
                <a:latin typeface="Arial" panose="020B0604020202020204" pitchFamily="34" charset="0"/>
              </a:rPr>
            </a:fld>
            <a:endParaRPr lang="en-IN" altLang="x-none" dirty="0">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588452C2-1A98-4DAC-B0DC-3EE5981C7D75}"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en-IN" altLang="x-none" dirty="0">
                <a:latin typeface="Arial" panose="020B0604020202020204" pitchFamily="34" charset="0"/>
              </a:rPr>
            </a:fld>
            <a:endParaRPr lang="en-IN" altLang="x-none"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2075"/>
          </a:xfrm>
        </p:spPr>
        <p:txBody>
          <a:bodyPr anchor="t"/>
          <a:lstStyle>
            <a:lvl1pPr algn="l">
              <a:defRPr sz="4000" b="1" cap="all"/>
            </a:lvl1pPr>
          </a:lstStyle>
          <a:p>
            <a:r>
              <a:rPr lang="en-US" noProof="1"/>
              <a:t>Click to edit Master title style</a:t>
            </a:r>
            <a:endParaRPr lang="en-US" noProof="1"/>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a:t>Click to edit Master text styles</a:t>
            </a:r>
            <a:endParaRPr lang="en-US" noProof="1"/>
          </a:p>
        </p:txBody>
      </p:sp>
      <p:sp>
        <p:nvSpPr>
          <p:cNvPr id="4" name="Date Placeholder 3"/>
          <p:cNvSpPr>
            <a:spLocks noGrp="1"/>
          </p:cNvSpPr>
          <p:nvPr>
            <p:ph type="dt" sz="half" idx="2"/>
          </p:nvPr>
        </p:nvSpPr>
        <p:spPr bwMode="auto">
          <a:xfrm>
            <a:off x="304800" y="6400800"/>
            <a:ext cx="2540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rgbClr val="FF9933"/>
              </a:solidFill>
              <a:effectLst/>
              <a:uLnTx/>
              <a:uFillTx/>
              <a:latin typeface="Times New Roman" panose="02020603050405020304" pitchFamily="18" charset="0"/>
              <a:ea typeface="PMingLiU" pitchFamily="18" charset="-120"/>
              <a:cs typeface="+mn-cs"/>
            </a:endParaRPr>
          </a:p>
        </p:txBody>
      </p:sp>
      <p:sp>
        <p:nvSpPr>
          <p:cNvPr id="5" name="Slide Number Placeholder 4"/>
          <p:cNvSpPr>
            <a:spLocks noGrp="1"/>
          </p:cNvSpPr>
          <p:nvPr>
            <p:ph type="sldNum" sz="quarter" idx="4"/>
          </p:nvPr>
        </p:nvSpPr>
        <p:spPr bwMode="auto">
          <a:xfrm>
            <a:off x="9245600" y="6400800"/>
            <a:ext cx="2540000" cy="457200"/>
          </a:xfrm>
          <a:prstGeom prst="rect">
            <a:avLst/>
          </a:prstGeom>
          <a:ln>
            <a:miter lim="800000"/>
          </a:ln>
        </p:spPr>
        <p:txBody>
          <a:bodyPr vert="horz" wrap="square" lIns="91440" tIns="45720" rIns="91440" bIns="45720" numCol="1" anchor="t" anchorCtr="0" compatLnSpc="1"/>
          <a:p>
            <a:pPr algn="r" eaLnBrk="1" hangingPunct="1">
              <a:buNone/>
            </a:pPr>
            <a:fld id="{9A0DB2DC-4C9A-4742-B13C-FB6460FD3503}" type="slidenum">
              <a:rPr lang="en-US" altLang="en-US" dirty="0">
                <a:latin typeface="Helvetica" pitchFamily="34" charset="0"/>
                <a:ea typeface="MS PGothic" panose="020B0600070205080204" pitchFamily="34" charset="-128"/>
              </a:rPr>
            </a:fld>
            <a:endParaRPr lang="en-US" altLang="en-US" dirty="0">
              <a:latin typeface="Helvetica" pitchFamily="34" charset="0"/>
              <a:ea typeface="MS PGothic" panose="020B0600070205080204" pitchFamily="34" charset="-128"/>
            </a:endParaRPr>
          </a:p>
        </p:txBody>
      </p:sp>
      <p:sp>
        <p:nvSpPr>
          <p:cNvPr id="6" name="Footer Placeholder 5"/>
          <p:cNvSpPr>
            <a:spLocks noGrp="1"/>
          </p:cNvSpPr>
          <p:nvPr>
            <p:ph type="ftr" sz="quarter" idx="3"/>
          </p:nvPr>
        </p:nvSpPr>
        <p:spPr bwMode="auto">
          <a:xfrm>
            <a:off x="4165600" y="6400800"/>
            <a:ext cx="3860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Tree>
  </p:cSld>
  <p:clrMapOvr>
    <a:masterClrMapping/>
  </p:clrMapOvr>
  <p:timing>
    <p:tnLst>
      <p:par>
        <p:cTn id="1" dur="indefinite" restart="never" nodeType="tmRoot"/>
      </p:par>
    </p:tnLst>
  </p:timing>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588452C2-1A98-4DAC-B0DC-3EE5981C7D75}"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en-IN" altLang="x-none" dirty="0">
                <a:latin typeface="Arial" panose="020B0604020202020204" pitchFamily="34" charset="0"/>
              </a:rPr>
            </a:fld>
            <a:endParaRPr lang="en-IN" altLang="x-none"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US" noProof="1"/>
          </a:p>
        </p:txBody>
      </p:sp>
      <p:sp>
        <p:nvSpPr>
          <p:cNvPr id="3" name="Content Placeholder 2"/>
          <p:cNvSpPr>
            <a:spLocks noGrp="1"/>
          </p:cNvSpPr>
          <p:nvPr>
            <p:ph sz="half" idx="1"/>
          </p:nvPr>
        </p:nvSpPr>
        <p:spPr>
          <a:xfrm>
            <a:off x="914400" y="1371600"/>
            <a:ext cx="5080000" cy="4687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4" name="Content Placeholder 3"/>
          <p:cNvSpPr>
            <a:spLocks noGrp="1"/>
          </p:cNvSpPr>
          <p:nvPr>
            <p:ph sz="half" idx="2"/>
          </p:nvPr>
        </p:nvSpPr>
        <p:spPr>
          <a:xfrm>
            <a:off x="6197600" y="1371600"/>
            <a:ext cx="5080000" cy="4687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5" name="Date Placeholder 4"/>
          <p:cNvSpPr>
            <a:spLocks noGrp="1"/>
          </p:cNvSpPr>
          <p:nvPr>
            <p:ph type="dt" sz="half" idx="12"/>
          </p:nvPr>
        </p:nvSpPr>
        <p:spPr bwMode="auto">
          <a:xfrm>
            <a:off x="304800" y="6400800"/>
            <a:ext cx="2540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rgbClr val="FF9933"/>
              </a:solidFill>
              <a:effectLst/>
              <a:uLnTx/>
              <a:uFillTx/>
              <a:latin typeface="Times New Roman" panose="02020603050405020304" pitchFamily="18" charset="0"/>
              <a:ea typeface="PMingLiU" pitchFamily="18" charset="-120"/>
              <a:cs typeface="+mn-cs"/>
            </a:endParaRPr>
          </a:p>
        </p:txBody>
      </p:sp>
      <p:sp>
        <p:nvSpPr>
          <p:cNvPr id="6" name="Slide Number Placeholder 5"/>
          <p:cNvSpPr>
            <a:spLocks noGrp="1"/>
          </p:cNvSpPr>
          <p:nvPr>
            <p:ph type="sldNum" sz="quarter" idx="4"/>
          </p:nvPr>
        </p:nvSpPr>
        <p:spPr bwMode="auto">
          <a:xfrm>
            <a:off x="9245600" y="6400800"/>
            <a:ext cx="2540000" cy="457200"/>
          </a:xfrm>
          <a:prstGeom prst="rect">
            <a:avLst/>
          </a:prstGeom>
          <a:ln>
            <a:miter lim="800000"/>
          </a:ln>
        </p:spPr>
        <p:txBody>
          <a:bodyPr vert="horz" wrap="square" lIns="91440" tIns="45720" rIns="91440" bIns="45720" numCol="1" anchor="t" anchorCtr="0" compatLnSpc="1"/>
          <a:p>
            <a:pPr algn="r" eaLnBrk="1" hangingPunct="1">
              <a:buNone/>
            </a:pPr>
            <a:fld id="{9A0DB2DC-4C9A-4742-B13C-FB6460FD3503}" type="slidenum">
              <a:rPr lang="en-US" altLang="en-US" dirty="0">
                <a:latin typeface="Helvetica" pitchFamily="34" charset="0"/>
                <a:ea typeface="MS PGothic" panose="020B0600070205080204" pitchFamily="34" charset="-128"/>
              </a:rPr>
            </a:fld>
            <a:endParaRPr lang="en-US" altLang="en-US" dirty="0">
              <a:latin typeface="Helvetica" pitchFamily="34" charset="0"/>
              <a:ea typeface="MS PGothic" panose="020B0600070205080204" pitchFamily="34" charset="-128"/>
            </a:endParaRPr>
          </a:p>
        </p:txBody>
      </p:sp>
      <p:sp>
        <p:nvSpPr>
          <p:cNvPr id="7" name="Footer Placeholder 6"/>
          <p:cNvSpPr>
            <a:spLocks noGrp="1"/>
          </p:cNvSpPr>
          <p:nvPr>
            <p:ph type="ftr" sz="quarter" idx="3"/>
          </p:nvPr>
        </p:nvSpPr>
        <p:spPr bwMode="auto">
          <a:xfrm>
            <a:off x="4165600" y="6400800"/>
            <a:ext cx="3860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noProof="1"/>
              <a:t>Click to edit Master title style</a:t>
            </a:r>
            <a:endParaRPr lang="en-US" noProof="1"/>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endParaRPr lang="en-US" noProof="1"/>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endParaRPr lang="en-US" noProof="1"/>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7" name="Date Placeholder 6"/>
          <p:cNvSpPr>
            <a:spLocks noGrp="1"/>
          </p:cNvSpPr>
          <p:nvPr>
            <p:ph type="dt" sz="half" idx="12"/>
          </p:nvPr>
        </p:nvSpPr>
        <p:spPr bwMode="auto">
          <a:xfrm>
            <a:off x="304800" y="6400800"/>
            <a:ext cx="2540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rgbClr val="FF9933"/>
              </a:solidFill>
              <a:effectLst/>
              <a:uLnTx/>
              <a:uFillTx/>
              <a:latin typeface="Times New Roman" panose="02020603050405020304" pitchFamily="18" charset="0"/>
              <a:ea typeface="PMingLiU" pitchFamily="18" charset="-120"/>
              <a:cs typeface="+mn-cs"/>
            </a:endParaRPr>
          </a:p>
        </p:txBody>
      </p:sp>
      <p:sp>
        <p:nvSpPr>
          <p:cNvPr id="8" name="Slide Number Placeholder 7"/>
          <p:cNvSpPr>
            <a:spLocks noGrp="1"/>
          </p:cNvSpPr>
          <p:nvPr>
            <p:ph type="sldNum" sz="quarter" idx="14"/>
          </p:nvPr>
        </p:nvSpPr>
        <p:spPr bwMode="auto">
          <a:xfrm>
            <a:off x="9245600" y="6400800"/>
            <a:ext cx="2540000" cy="457200"/>
          </a:xfrm>
          <a:prstGeom prst="rect">
            <a:avLst/>
          </a:prstGeom>
          <a:ln>
            <a:miter lim="800000"/>
          </a:ln>
        </p:spPr>
        <p:txBody>
          <a:bodyPr vert="horz" wrap="square" lIns="91440" tIns="45720" rIns="91440" bIns="45720" numCol="1" anchor="t" anchorCtr="0" compatLnSpc="1"/>
          <a:p>
            <a:pPr algn="r" eaLnBrk="1" hangingPunct="1">
              <a:buNone/>
            </a:pPr>
            <a:fld id="{9A0DB2DC-4C9A-4742-B13C-FB6460FD3503}" type="slidenum">
              <a:rPr lang="en-US" altLang="en-US" dirty="0">
                <a:latin typeface="Helvetica" pitchFamily="34" charset="0"/>
                <a:ea typeface="MS PGothic" panose="020B0600070205080204" pitchFamily="34" charset="-128"/>
              </a:rPr>
            </a:fld>
            <a:endParaRPr lang="en-US" altLang="en-US" dirty="0">
              <a:latin typeface="Helvetica" pitchFamily="34" charset="0"/>
              <a:ea typeface="MS PGothic" panose="020B0600070205080204" pitchFamily="34" charset="-128"/>
            </a:endParaRPr>
          </a:p>
        </p:txBody>
      </p:sp>
      <p:sp>
        <p:nvSpPr>
          <p:cNvPr id="9" name="Footer Placeholder 8"/>
          <p:cNvSpPr>
            <a:spLocks noGrp="1"/>
          </p:cNvSpPr>
          <p:nvPr>
            <p:ph type="ftr" sz="quarter" idx="13"/>
          </p:nvPr>
        </p:nvSpPr>
        <p:spPr bwMode="auto">
          <a:xfrm>
            <a:off x="4165600" y="6400800"/>
            <a:ext cx="3860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Tree>
  </p:cSld>
  <p:clrMapOvr>
    <a:masterClrMapping/>
  </p:clrMapOvr>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US" noProof="1"/>
          </a:p>
        </p:txBody>
      </p:sp>
      <p:sp>
        <p:nvSpPr>
          <p:cNvPr id="3" name="Date Placeholder 2"/>
          <p:cNvSpPr>
            <a:spLocks noGrp="1"/>
          </p:cNvSpPr>
          <p:nvPr>
            <p:ph type="dt" sz="half" idx="2"/>
          </p:nvPr>
        </p:nvSpPr>
        <p:spPr bwMode="auto">
          <a:xfrm>
            <a:off x="304800" y="6400800"/>
            <a:ext cx="2540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rgbClr val="FF9933"/>
              </a:solidFill>
              <a:effectLst/>
              <a:uLnTx/>
              <a:uFillTx/>
              <a:latin typeface="Times New Roman" panose="02020603050405020304" pitchFamily="18" charset="0"/>
              <a:ea typeface="PMingLiU" pitchFamily="18" charset="-120"/>
              <a:cs typeface="+mn-cs"/>
            </a:endParaRPr>
          </a:p>
        </p:txBody>
      </p:sp>
      <p:sp>
        <p:nvSpPr>
          <p:cNvPr id="4" name="Slide Number Placeholder 3"/>
          <p:cNvSpPr>
            <a:spLocks noGrp="1"/>
          </p:cNvSpPr>
          <p:nvPr>
            <p:ph type="sldNum" sz="quarter" idx="4"/>
          </p:nvPr>
        </p:nvSpPr>
        <p:spPr bwMode="auto">
          <a:xfrm>
            <a:off x="9245600" y="6400800"/>
            <a:ext cx="2540000" cy="457200"/>
          </a:xfrm>
          <a:prstGeom prst="rect">
            <a:avLst/>
          </a:prstGeom>
          <a:ln>
            <a:miter lim="800000"/>
          </a:ln>
        </p:spPr>
        <p:txBody>
          <a:bodyPr vert="horz" wrap="square" lIns="91440" tIns="45720" rIns="91440" bIns="45720" numCol="1" anchor="t" anchorCtr="0" compatLnSpc="1"/>
          <a:p>
            <a:pPr algn="r" eaLnBrk="1" hangingPunct="1">
              <a:buNone/>
            </a:pPr>
            <a:fld id="{9A0DB2DC-4C9A-4742-B13C-FB6460FD3503}" type="slidenum">
              <a:rPr lang="en-US" altLang="en-US" dirty="0">
                <a:latin typeface="Helvetica" pitchFamily="34" charset="0"/>
                <a:ea typeface="MS PGothic" panose="020B0600070205080204" pitchFamily="34" charset="-128"/>
              </a:rPr>
            </a:fld>
            <a:endParaRPr lang="en-US" altLang="en-US" dirty="0">
              <a:latin typeface="Helvetica" pitchFamily="34" charset="0"/>
              <a:ea typeface="MS PGothic" panose="020B0600070205080204" pitchFamily="34" charset="-128"/>
            </a:endParaRPr>
          </a:p>
        </p:txBody>
      </p:sp>
      <p:sp>
        <p:nvSpPr>
          <p:cNvPr id="5" name="Footer Placeholder 4"/>
          <p:cNvSpPr>
            <a:spLocks noGrp="1"/>
          </p:cNvSpPr>
          <p:nvPr>
            <p:ph type="ftr" sz="quarter" idx="3"/>
          </p:nvPr>
        </p:nvSpPr>
        <p:spPr bwMode="auto">
          <a:xfrm>
            <a:off x="4165600" y="6400800"/>
            <a:ext cx="3860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Tree>
  </p:cSld>
  <p:clrMapOvr>
    <a:masterClrMapping/>
  </p:clrMapOvr>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pic>
        <p:nvPicPr>
          <p:cNvPr id="9220" name="Picture 1"/>
          <p:cNvPicPr>
            <a:picLocks noChangeAspect="1"/>
          </p:cNvPicPr>
          <p:nvPr userDrawn="1"/>
        </p:nvPicPr>
        <p:blipFill>
          <a:blip r:embed="rId2"/>
          <a:stretch>
            <a:fillRect/>
          </a:stretch>
        </p:blipFill>
        <p:spPr>
          <a:xfrm>
            <a:off x="685800" y="304800"/>
            <a:ext cx="1979613" cy="685800"/>
          </a:xfrm>
          <a:prstGeom prst="rect">
            <a:avLst/>
          </a:prstGeom>
          <a:noFill/>
          <a:ln w="9525">
            <a:noFill/>
          </a:ln>
        </p:spPr>
      </p:pic>
      <p:pic>
        <p:nvPicPr>
          <p:cNvPr id="9221" name="Picture 2"/>
          <p:cNvPicPr>
            <a:picLocks noChangeAspect="1"/>
          </p:cNvPicPr>
          <p:nvPr userDrawn="1"/>
        </p:nvPicPr>
        <p:blipFill>
          <a:blip r:embed="rId3"/>
          <a:stretch>
            <a:fillRect/>
          </a:stretch>
        </p:blipFill>
        <p:spPr>
          <a:xfrm>
            <a:off x="9525000" y="236538"/>
            <a:ext cx="2438400" cy="868362"/>
          </a:xfrm>
          <a:prstGeom prst="rect">
            <a:avLst/>
          </a:prstGeom>
          <a:noFill/>
          <a:ln w="9525">
            <a:noFill/>
          </a:ln>
        </p:spPr>
      </p:pic>
      <p:pic>
        <p:nvPicPr>
          <p:cNvPr id="9222" name="Picture 3"/>
          <p:cNvPicPr>
            <a:picLocks noChangeAspect="1"/>
          </p:cNvPicPr>
          <p:nvPr userDrawn="1"/>
        </p:nvPicPr>
        <p:blipFill>
          <a:blip r:embed="rId4"/>
          <a:stretch>
            <a:fillRect/>
          </a:stretch>
        </p:blipFill>
        <p:spPr>
          <a:xfrm>
            <a:off x="11155363" y="5905500"/>
            <a:ext cx="838200" cy="838200"/>
          </a:xfrm>
          <a:prstGeom prst="rect">
            <a:avLst/>
          </a:prstGeom>
          <a:noFill/>
          <a:ln w="9525">
            <a:noFill/>
          </a:ln>
        </p:spPr>
      </p:pic>
      <p:sp>
        <p:nvSpPr>
          <p:cNvPr id="6" name="Picture Placeholder 5"/>
          <p:cNvSpPr>
            <a:spLocks noGrp="1"/>
          </p:cNvSpPr>
          <p:nvPr>
            <p:ph type="pic" sz="quarter" idx="13"/>
          </p:nvPr>
        </p:nvSpPr>
        <p:spPr>
          <a:xfrm>
            <a:off x="685800" y="228600"/>
            <a:ext cx="2159000" cy="838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FF0000"/>
              </a:buClr>
              <a:buSzTx/>
              <a:buFontTx/>
              <a:buChar char="•"/>
              <a:defRPr/>
            </a:pPr>
            <a:endParaRPr kumimoji="0" lang="en-IN" sz="2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p:txBody>
      </p:sp>
      <p:sp>
        <p:nvSpPr>
          <p:cNvPr id="10" name="Picture Placeholder 9"/>
          <p:cNvSpPr>
            <a:spLocks noGrp="1"/>
          </p:cNvSpPr>
          <p:nvPr>
            <p:ph type="pic" sz="quarter" idx="14"/>
          </p:nvPr>
        </p:nvSpPr>
        <p:spPr>
          <a:xfrm>
            <a:off x="9906000" y="228600"/>
            <a:ext cx="2057400" cy="838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FF0000"/>
              </a:buClr>
              <a:buSzTx/>
              <a:buFontTx/>
              <a:buChar char="•"/>
              <a:defRPr/>
            </a:pPr>
            <a:endParaRPr kumimoji="0" lang="en-IN" sz="2800" b="0" i="0" u="none" strike="noStrike" kern="0" cap="none" spc="0" normalizeH="0" baseline="0" noProof="0">
              <a:ln>
                <a:noFill/>
              </a:ln>
              <a:solidFill>
                <a:schemeClr val="tx1"/>
              </a:solidFill>
              <a:effectLst/>
              <a:uLnTx/>
              <a:uFillTx/>
              <a:latin typeface="+mn-lt"/>
              <a:ea typeface="MS PGothic" panose="020B0600070205080204" pitchFamily="34" charset="-128"/>
              <a:cs typeface="MS PGothic" panose="020B0600070205080204" pitchFamily="34" charset="-128"/>
            </a:endParaRPr>
          </a:p>
        </p:txBody>
      </p:sp>
      <p:sp>
        <p:nvSpPr>
          <p:cNvPr id="9" name="Picture Placeholder 8"/>
          <p:cNvSpPr>
            <a:spLocks noGrp="1"/>
          </p:cNvSpPr>
          <p:nvPr>
            <p:ph type="pic" sz="quarter" idx="18"/>
          </p:nvPr>
        </p:nvSpPr>
        <p:spPr>
          <a:xfrm>
            <a:off x="10515600" y="5867400"/>
            <a:ext cx="1600200" cy="8683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FF0000"/>
              </a:buClr>
              <a:buSzTx/>
              <a:buFontTx/>
              <a:buChar char="•"/>
              <a:defRPr/>
            </a:pPr>
            <a:endParaRPr kumimoji="0" lang="en-IN" sz="2800" b="0" i="0" u="none" strike="noStrike" kern="0" cap="none" spc="0" normalizeH="0" baseline="0" noProof="0">
              <a:ln>
                <a:noFill/>
              </a:ln>
              <a:solidFill>
                <a:schemeClr val="tx1"/>
              </a:solidFill>
              <a:effectLst/>
              <a:uLnTx/>
              <a:uFillTx/>
              <a:latin typeface="+mn-lt"/>
              <a:ea typeface="MS PGothic" panose="020B0600070205080204" pitchFamily="34" charset="-128"/>
              <a:cs typeface="MS PGothic" panose="020B0600070205080204" pitchFamily="34" charset="-128"/>
            </a:endParaRPr>
          </a:p>
        </p:txBody>
      </p:sp>
      <p:sp>
        <p:nvSpPr>
          <p:cNvPr id="5" name="Date Placeholder 1"/>
          <p:cNvSpPr>
            <a:spLocks noGrp="1"/>
          </p:cNvSpPr>
          <p:nvPr>
            <p:ph type="dt" sz="half" idx="2"/>
          </p:nvPr>
        </p:nvSpPr>
        <p:spPr bwMode="auto">
          <a:xfrm>
            <a:off x="304800" y="6400800"/>
            <a:ext cx="2540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rgbClr val="FF9933"/>
              </a:solidFill>
              <a:effectLst/>
              <a:uLnTx/>
              <a:uFillTx/>
              <a:latin typeface="Times New Roman" panose="02020603050405020304" pitchFamily="18" charset="0"/>
              <a:ea typeface="PMingLiU" pitchFamily="18" charset="-120"/>
              <a:cs typeface="+mn-cs"/>
            </a:endParaRPr>
          </a:p>
        </p:txBody>
      </p:sp>
      <p:sp>
        <p:nvSpPr>
          <p:cNvPr id="2" name="Slide Number Placeholder 2"/>
          <p:cNvSpPr>
            <a:spLocks noGrp="1"/>
          </p:cNvSpPr>
          <p:nvPr>
            <p:ph type="sldNum" sz="quarter" idx="4"/>
          </p:nvPr>
        </p:nvSpPr>
        <p:spPr bwMode="auto">
          <a:xfrm>
            <a:off x="9245600" y="6400800"/>
            <a:ext cx="2540000" cy="457200"/>
          </a:xfrm>
          <a:prstGeom prst="rect">
            <a:avLst/>
          </a:prstGeom>
          <a:ln>
            <a:miter lim="800000"/>
          </a:ln>
        </p:spPr>
        <p:txBody>
          <a:bodyPr vert="horz" wrap="square" lIns="91440" tIns="45720" rIns="91440" bIns="45720" numCol="1" anchor="t" anchorCtr="0" compatLnSpc="1"/>
          <a:p>
            <a:pPr algn="r" eaLnBrk="1" hangingPunct="1">
              <a:buNone/>
            </a:pPr>
            <a:fld id="{9A0DB2DC-4C9A-4742-B13C-FB6460FD3503}" type="slidenum">
              <a:rPr lang="en-US" altLang="en-US" dirty="0">
                <a:latin typeface="Helvetica" pitchFamily="34" charset="0"/>
                <a:ea typeface="MS PGothic" panose="020B0600070205080204" pitchFamily="34" charset="-128"/>
              </a:rPr>
            </a:fld>
            <a:endParaRPr lang="en-US" altLang="en-US" dirty="0">
              <a:latin typeface="Helvetica" pitchFamily="34" charset="0"/>
              <a:ea typeface="MS PGothic" panose="020B0600070205080204" pitchFamily="34" charset="-128"/>
            </a:endParaRPr>
          </a:p>
        </p:txBody>
      </p:sp>
      <p:sp>
        <p:nvSpPr>
          <p:cNvPr id="7" name="Footer Placeholder 3"/>
          <p:cNvSpPr>
            <a:spLocks noGrp="1"/>
          </p:cNvSpPr>
          <p:nvPr>
            <p:ph type="ftr" sz="quarter" idx="3"/>
          </p:nvPr>
        </p:nvSpPr>
        <p:spPr bwMode="auto">
          <a:xfrm>
            <a:off x="4165600" y="6400800"/>
            <a:ext cx="3860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Tree>
  </p:cSld>
  <p:clrMapOvr>
    <a:masterClrMapping/>
  </p:clrMapOvr>
  <p:timing>
    <p:tnLst>
      <p:par>
        <p:cTn id="1" dur="indefinite" restart="never" nodeType="tmRoot"/>
      </p:par>
    </p:tnLst>
  </p:timing>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084" cy="1162050"/>
          </a:xfrm>
        </p:spPr>
        <p:txBody>
          <a:bodyPr anchor="b"/>
          <a:lstStyle>
            <a:lvl1pPr algn="l">
              <a:defRPr sz="2000" b="1"/>
            </a:lvl1pPr>
          </a:lstStyle>
          <a:p>
            <a:r>
              <a:rPr lang="en-US" noProof="1"/>
              <a:t>Click to edit Master title style</a:t>
            </a:r>
            <a:endParaRPr lang="en-US" noProof="1"/>
          </a:p>
        </p:txBody>
      </p:sp>
      <p:sp>
        <p:nvSpPr>
          <p:cNvPr id="3" name="Content Placeholder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US" noProof="1"/>
          </a:p>
        </p:txBody>
      </p:sp>
      <p:sp>
        <p:nvSpPr>
          <p:cNvPr id="4" name="Text Placeholder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endParaRPr lang="en-US" noProof="1"/>
          </a:p>
        </p:txBody>
      </p:sp>
      <p:sp>
        <p:nvSpPr>
          <p:cNvPr id="5" name="Date Placeholder 4"/>
          <p:cNvSpPr>
            <a:spLocks noGrp="1"/>
          </p:cNvSpPr>
          <p:nvPr>
            <p:ph type="dt" sz="half" idx="12"/>
          </p:nvPr>
        </p:nvSpPr>
        <p:spPr bwMode="auto">
          <a:xfrm>
            <a:off x="304800" y="6400800"/>
            <a:ext cx="2540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rgbClr val="FF9933"/>
              </a:solidFill>
              <a:effectLst/>
              <a:uLnTx/>
              <a:uFillTx/>
              <a:latin typeface="Times New Roman" panose="02020603050405020304" pitchFamily="18" charset="0"/>
              <a:ea typeface="PMingLiU" pitchFamily="18" charset="-120"/>
              <a:cs typeface="+mn-cs"/>
            </a:endParaRPr>
          </a:p>
        </p:txBody>
      </p:sp>
      <p:sp>
        <p:nvSpPr>
          <p:cNvPr id="6" name="Slide Number Placeholder 5"/>
          <p:cNvSpPr>
            <a:spLocks noGrp="1"/>
          </p:cNvSpPr>
          <p:nvPr>
            <p:ph type="sldNum" sz="quarter" idx="4"/>
          </p:nvPr>
        </p:nvSpPr>
        <p:spPr bwMode="auto">
          <a:xfrm>
            <a:off x="9245600" y="6400800"/>
            <a:ext cx="2540000" cy="457200"/>
          </a:xfrm>
          <a:prstGeom prst="rect">
            <a:avLst/>
          </a:prstGeom>
          <a:ln>
            <a:miter lim="800000"/>
          </a:ln>
        </p:spPr>
        <p:txBody>
          <a:bodyPr vert="horz" wrap="square" lIns="91440" tIns="45720" rIns="91440" bIns="45720" numCol="1" anchor="t" anchorCtr="0" compatLnSpc="1"/>
          <a:p>
            <a:pPr algn="r" eaLnBrk="1" hangingPunct="1">
              <a:buNone/>
            </a:pPr>
            <a:fld id="{9A0DB2DC-4C9A-4742-B13C-FB6460FD3503}" type="slidenum">
              <a:rPr lang="en-US" altLang="en-US" dirty="0">
                <a:latin typeface="Helvetica" pitchFamily="34" charset="0"/>
                <a:ea typeface="MS PGothic" panose="020B0600070205080204" pitchFamily="34" charset="-128"/>
              </a:rPr>
            </a:fld>
            <a:endParaRPr lang="en-US" altLang="en-US" dirty="0">
              <a:latin typeface="Helvetica" pitchFamily="34" charset="0"/>
              <a:ea typeface="MS PGothic" panose="020B0600070205080204" pitchFamily="34" charset="-128"/>
            </a:endParaRPr>
          </a:p>
        </p:txBody>
      </p:sp>
      <p:sp>
        <p:nvSpPr>
          <p:cNvPr id="7" name="Footer Placeholder 6"/>
          <p:cNvSpPr>
            <a:spLocks noGrp="1"/>
          </p:cNvSpPr>
          <p:nvPr>
            <p:ph type="ftr" sz="quarter" idx="3"/>
          </p:nvPr>
        </p:nvSpPr>
        <p:spPr bwMode="auto">
          <a:xfrm>
            <a:off x="4165600" y="6400800"/>
            <a:ext cx="3860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Tree>
  </p:cSld>
  <p:clrMapOvr>
    <a:masterClrMapping/>
  </p:clrMapOvr>
  <p:timing>
    <p:tnLst>
      <p:par>
        <p:cTn id="1" dur="indefinite" restart="never" nodeType="tmRoot"/>
      </p:par>
    </p:tnLst>
  </p:timing>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noProof="1"/>
              <a:t>Click to edit Master title style</a:t>
            </a:r>
            <a:endParaRPr lang="en-US" noProof="1"/>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FF0000"/>
              </a:buClr>
              <a:buSzTx/>
              <a:buFontTx/>
              <a:buNone/>
              <a:defRPr/>
            </a:pPr>
            <a:r>
              <a:rPr kumimoji="0" lang="en-US" sz="3200" b="0" i="0" u="none" strike="noStrike" kern="0" cap="none" spc="0" normalizeH="0" baseline="0" noProof="0">
                <a:ln>
                  <a:noFill/>
                </a:ln>
                <a:solidFill>
                  <a:schemeClr val="tx1"/>
                </a:solidFill>
                <a:effectLst/>
                <a:uLnTx/>
                <a:uFillTx/>
                <a:latin typeface="+mn-lt"/>
                <a:ea typeface="MS PGothic" panose="020B0600070205080204" pitchFamily="34" charset="-128"/>
                <a:cs typeface="MS PGothic" panose="020B0600070205080204" pitchFamily="34" charset="-128"/>
              </a:rPr>
              <a:t>Click icon to add picture</a:t>
            </a:r>
            <a:endParaRPr kumimoji="0" lang="en-US" sz="3200" b="0" i="0" u="none" strike="noStrike" kern="0" cap="none" spc="0" normalizeH="0" baseline="0" noProof="0">
              <a:ln>
                <a:noFill/>
              </a:ln>
              <a:solidFill>
                <a:schemeClr val="tx1"/>
              </a:solidFill>
              <a:effectLst/>
              <a:uLnTx/>
              <a:uFillTx/>
              <a:latin typeface="+mn-lt"/>
              <a:ea typeface="MS PGothic" panose="020B0600070205080204" pitchFamily="34" charset="-128"/>
              <a:cs typeface="MS PGothic" panose="020B0600070205080204" pitchFamily="34" charset="-128"/>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endParaRPr lang="en-US" noProof="1"/>
          </a:p>
        </p:txBody>
      </p:sp>
      <p:sp>
        <p:nvSpPr>
          <p:cNvPr id="5" name="Date Placeholder 4"/>
          <p:cNvSpPr>
            <a:spLocks noGrp="1"/>
          </p:cNvSpPr>
          <p:nvPr>
            <p:ph type="dt" sz="half" idx="12"/>
          </p:nvPr>
        </p:nvSpPr>
        <p:spPr bwMode="auto">
          <a:xfrm>
            <a:off x="304800" y="6400800"/>
            <a:ext cx="2540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rgbClr val="FF9933"/>
              </a:solidFill>
              <a:effectLst/>
              <a:uLnTx/>
              <a:uFillTx/>
              <a:latin typeface="Times New Roman" panose="02020603050405020304" pitchFamily="18" charset="0"/>
              <a:ea typeface="PMingLiU" pitchFamily="18" charset="-120"/>
              <a:cs typeface="+mn-cs"/>
            </a:endParaRPr>
          </a:p>
        </p:txBody>
      </p:sp>
      <p:sp>
        <p:nvSpPr>
          <p:cNvPr id="6" name="Slide Number Placeholder 5"/>
          <p:cNvSpPr>
            <a:spLocks noGrp="1"/>
          </p:cNvSpPr>
          <p:nvPr>
            <p:ph type="sldNum" sz="quarter" idx="4"/>
          </p:nvPr>
        </p:nvSpPr>
        <p:spPr bwMode="auto">
          <a:xfrm>
            <a:off x="9245600" y="6400800"/>
            <a:ext cx="2540000" cy="457200"/>
          </a:xfrm>
          <a:prstGeom prst="rect">
            <a:avLst/>
          </a:prstGeom>
          <a:ln>
            <a:miter lim="800000"/>
          </a:ln>
        </p:spPr>
        <p:txBody>
          <a:bodyPr vert="horz" wrap="square" lIns="91440" tIns="45720" rIns="91440" bIns="45720" numCol="1" anchor="t" anchorCtr="0" compatLnSpc="1"/>
          <a:p>
            <a:pPr algn="r" eaLnBrk="1" hangingPunct="1">
              <a:buNone/>
            </a:pPr>
            <a:fld id="{9A0DB2DC-4C9A-4742-B13C-FB6460FD3503}" type="slidenum">
              <a:rPr lang="en-US" altLang="en-US" dirty="0">
                <a:latin typeface="Helvetica" pitchFamily="34" charset="0"/>
                <a:ea typeface="MS PGothic" panose="020B0600070205080204" pitchFamily="34" charset="-128"/>
              </a:rPr>
            </a:fld>
            <a:endParaRPr lang="en-US" altLang="en-US" dirty="0">
              <a:latin typeface="Helvetica" pitchFamily="34" charset="0"/>
              <a:ea typeface="MS PGothic" panose="020B0600070205080204" pitchFamily="34" charset="-128"/>
            </a:endParaRPr>
          </a:p>
        </p:txBody>
      </p:sp>
      <p:sp>
        <p:nvSpPr>
          <p:cNvPr id="7" name="Footer Placeholder 6"/>
          <p:cNvSpPr>
            <a:spLocks noGrp="1"/>
          </p:cNvSpPr>
          <p:nvPr>
            <p:ph type="ftr" sz="quarter" idx="3"/>
          </p:nvPr>
        </p:nvSpPr>
        <p:spPr bwMode="auto">
          <a:xfrm>
            <a:off x="4165600" y="6400800"/>
            <a:ext cx="3860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Tree>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4.jpeg"/><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2" Type="http://schemas.openxmlformats.org/officeDocument/2006/relationships/theme" Target="../theme/theme2.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914400" y="346075"/>
            <a:ext cx="10363200" cy="873125"/>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Rectangle 3"/>
          <p:cNvSpPr>
            <a:spLocks noGrp="1"/>
          </p:cNvSpPr>
          <p:nvPr>
            <p:ph type="body"/>
          </p:nvPr>
        </p:nvSpPr>
        <p:spPr>
          <a:xfrm>
            <a:off x="914400" y="1371600"/>
            <a:ext cx="10363200" cy="4687888"/>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45412" name="Rectangle 4"/>
          <p:cNvSpPr>
            <a:spLocks noGrp="1" noChangeArrowheads="1"/>
          </p:cNvSpPr>
          <p:nvPr>
            <p:ph type="dt" sz="half" idx="2"/>
          </p:nvPr>
        </p:nvSpPr>
        <p:spPr bwMode="auto">
          <a:xfrm>
            <a:off x="304800" y="6400800"/>
            <a:ext cx="2540000" cy="457200"/>
          </a:xfrm>
          <a:prstGeom prst="rect">
            <a:avLst/>
          </a:prstGeom>
          <a:noFill/>
          <a:ln w="9525">
            <a:noFill/>
            <a:miter lim="800000"/>
          </a:ln>
          <a:effectLst/>
        </p:spPr>
        <p:txBody>
          <a:bodyPr vert="horz" wrap="square" lIns="91440" tIns="45720" rIns="91440" bIns="45720" numCol="1" anchor="t" anchorCtr="0" compatLnSpc="1"/>
          <a:lstStyle>
            <a:lvl1pPr algn="ctr" eaLnBrk="1" fontAlgn="auto" hangingPunct="1">
              <a:spcBef>
                <a:spcPts val="0"/>
              </a:spcBef>
              <a:spcAft>
                <a:spcPts val="0"/>
              </a:spcAft>
              <a:buFontTx/>
              <a:buNone/>
              <a:defRPr sz="1200" i="0">
                <a:solidFill>
                  <a:srgbClr val="FF9933"/>
                </a:solidFill>
                <a:latin typeface="Times New Roman" panose="02020603050405020304" pitchFamily="18" charset="0"/>
                <a:ea typeface="PMingLiU" pitchFamily="18" charset="-120"/>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rgbClr val="FF9933"/>
              </a:solidFill>
              <a:effectLst/>
              <a:uLnTx/>
              <a:uFillTx/>
              <a:latin typeface="Times New Roman" panose="02020603050405020304" pitchFamily="18" charset="0"/>
              <a:ea typeface="PMingLiU" pitchFamily="18" charset="-120"/>
              <a:cs typeface="+mn-cs"/>
            </a:endParaRPr>
          </a:p>
        </p:txBody>
      </p:sp>
      <p:sp>
        <p:nvSpPr>
          <p:cNvPr id="1029" name="Line 5"/>
          <p:cNvSpPr/>
          <p:nvPr/>
        </p:nvSpPr>
        <p:spPr>
          <a:xfrm>
            <a:off x="711200" y="1219200"/>
            <a:ext cx="10769600" cy="0"/>
          </a:xfrm>
          <a:prstGeom prst="line">
            <a:avLst/>
          </a:prstGeom>
          <a:ln w="76200" cap="flat" cmpd="sng">
            <a:solidFill>
              <a:srgbClr val="FF6600"/>
            </a:solidFill>
            <a:prstDash val="solid"/>
            <a:headEnd type="none" w="med" len="med"/>
            <a:tailEnd type="none" w="med" len="med"/>
          </a:ln>
        </p:spPr>
      </p:sp>
      <p:sp>
        <p:nvSpPr>
          <p:cNvPr id="145414" name="Rectangle 6"/>
          <p:cNvSpPr>
            <a:spLocks noGrp="1" noChangeArrowheads="1"/>
          </p:cNvSpPr>
          <p:nvPr>
            <p:ph type="sldNum" sz="quarter" idx="4"/>
          </p:nvPr>
        </p:nvSpPr>
        <p:spPr bwMode="auto">
          <a:xfrm>
            <a:off x="9245600" y="6400800"/>
            <a:ext cx="2540000" cy="457200"/>
          </a:xfrm>
          <a:prstGeom prst="rect">
            <a:avLst/>
          </a:prstGeom>
          <a:noFill/>
          <a:ln w="9525">
            <a:noFill/>
            <a:miter lim="800000"/>
          </a:ln>
          <a:effectLst/>
        </p:spPr>
        <p:txBody>
          <a:bodyPr vert="horz" wrap="square" lIns="91440" tIns="45720" rIns="91440" bIns="45720" numCol="1" anchor="t" anchorCtr="0" compatLnSpc="1"/>
          <a:lstStyle>
            <a:lvl1pPr algn="r">
              <a:defRPr sz="1200">
                <a:solidFill>
                  <a:srgbClr val="CC6600"/>
                </a:solidFill>
                <a:latin typeface="Helvetica" pitchFamily="34" charset="0"/>
                <a:ea typeface="PMingLiU" pitchFamily="18" charset="-120"/>
              </a:defRPr>
            </a:lvl1pPr>
          </a:lstStyle>
          <a:p>
            <a:pPr lvl="0" eaLnBrk="1" hangingPunct="1">
              <a:buNone/>
            </a:pPr>
            <a:fld id="{9A0DB2DC-4C9A-4742-B13C-FB6460FD3503}" type="slidenum">
              <a:rPr lang="en-US" altLang="en-US" dirty="0"/>
            </a:fld>
            <a:endParaRPr lang="en-US" altLang="en-US" dirty="0"/>
          </a:p>
        </p:txBody>
      </p:sp>
      <p:sp>
        <p:nvSpPr>
          <p:cNvPr id="145415" name="Rectangle 7"/>
          <p:cNvSpPr>
            <a:spLocks noGrp="1" noChangeArrowheads="1"/>
          </p:cNvSpPr>
          <p:nvPr>
            <p:ph type="ftr" sz="quarter" idx="3"/>
          </p:nvPr>
        </p:nvSpPr>
        <p:spPr bwMode="auto">
          <a:xfrm>
            <a:off x="4165600" y="64008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fontAlgn="auto" hangingPunct="1">
              <a:spcBef>
                <a:spcPts val="0"/>
              </a:spcBef>
              <a:spcAft>
                <a:spcPts val="0"/>
              </a:spcAft>
              <a:buFontTx/>
              <a:buNone/>
              <a:defRPr sz="1400" i="0">
                <a:solidFill>
                  <a:srgbClr val="CC6600"/>
                </a:solidFill>
                <a:latin typeface="Times New Roman" panose="02020603050405020304" pitchFamily="18" charset="0"/>
                <a:ea typeface="PMingLiU" pitchFamily="18" charset="-120"/>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pic>
        <p:nvPicPr>
          <p:cNvPr id="1032" name="Picture 1" descr="download"/>
          <p:cNvPicPr>
            <a:picLocks noChangeAspect="1"/>
          </p:cNvPicPr>
          <p:nvPr userDrawn="1"/>
        </p:nvPicPr>
        <p:blipFill>
          <a:blip r:embed="rId20"/>
          <a:stretch>
            <a:fillRect/>
          </a:stretch>
        </p:blipFill>
        <p:spPr>
          <a:xfrm>
            <a:off x="10901363" y="96838"/>
            <a:ext cx="1149350" cy="10096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3600">
          <a:solidFill>
            <a:srgbClr val="0033CC"/>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600">
          <a:solidFill>
            <a:srgbClr val="0033CC"/>
          </a:solidFill>
          <a:latin typeface="Times New Roman" panose="02020603050405020304" pitchFamily="18"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600">
          <a:solidFill>
            <a:srgbClr val="0033CC"/>
          </a:solidFill>
          <a:latin typeface="Times New Roman" panose="02020603050405020304" pitchFamily="18"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600">
          <a:solidFill>
            <a:srgbClr val="0033CC"/>
          </a:solidFill>
          <a:latin typeface="Times New Roman" panose="02020603050405020304" pitchFamily="18"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600">
          <a:solidFill>
            <a:srgbClr val="0033CC"/>
          </a:solidFill>
          <a:latin typeface="Times New Roman" panose="02020603050405020304" pitchFamily="18" charset="0"/>
          <a:ea typeface="MS PGothic" panose="020B0600070205080204" pitchFamily="34" charset="-128"/>
          <a:cs typeface="MS PGothic" panose="020B0600070205080204" pitchFamily="34" charset="-128"/>
        </a:defRPr>
      </a:lvl5pPr>
      <a:lvl6pPr marL="457200" algn="ctr" rtl="0" eaLnBrk="1" fontAlgn="base" hangingPunct="1">
        <a:spcBef>
          <a:spcPct val="0"/>
        </a:spcBef>
        <a:spcAft>
          <a:spcPct val="0"/>
        </a:spcAft>
        <a:defRPr sz="3600">
          <a:solidFill>
            <a:srgbClr val="0033CC"/>
          </a:solidFill>
          <a:latin typeface="Times New Roman" panose="02020603050405020304" pitchFamily="18" charset="0"/>
        </a:defRPr>
      </a:lvl6pPr>
      <a:lvl7pPr marL="914400" algn="ctr" rtl="0" eaLnBrk="1" fontAlgn="base" hangingPunct="1">
        <a:spcBef>
          <a:spcPct val="0"/>
        </a:spcBef>
        <a:spcAft>
          <a:spcPct val="0"/>
        </a:spcAft>
        <a:defRPr sz="3600">
          <a:solidFill>
            <a:srgbClr val="0033CC"/>
          </a:solidFill>
          <a:latin typeface="Times New Roman" panose="02020603050405020304" pitchFamily="18" charset="0"/>
        </a:defRPr>
      </a:lvl7pPr>
      <a:lvl8pPr marL="1371600" algn="ctr" rtl="0" eaLnBrk="1" fontAlgn="base" hangingPunct="1">
        <a:spcBef>
          <a:spcPct val="0"/>
        </a:spcBef>
        <a:spcAft>
          <a:spcPct val="0"/>
        </a:spcAft>
        <a:defRPr sz="3600">
          <a:solidFill>
            <a:srgbClr val="0033CC"/>
          </a:solidFill>
          <a:latin typeface="Times New Roman" panose="02020603050405020304" pitchFamily="18" charset="0"/>
        </a:defRPr>
      </a:lvl8pPr>
      <a:lvl9pPr marL="1828800" algn="ctr" rtl="0" eaLnBrk="1" fontAlgn="base" hangingPunct="1">
        <a:spcBef>
          <a:spcPct val="0"/>
        </a:spcBef>
        <a:spcAft>
          <a:spcPct val="0"/>
        </a:spcAft>
        <a:defRPr sz="3600">
          <a:solidFill>
            <a:srgbClr val="0033CC"/>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FF0000"/>
        </a:buClr>
        <a:buChar char="•"/>
        <a:defRPr sz="28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accent2"/>
        </a:buClr>
        <a:buChar char="–"/>
        <a:defRPr sz="2400">
          <a:solidFill>
            <a:srgbClr val="000099"/>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lr>
          <a:srgbClr val="00CC00"/>
        </a:buClr>
        <a:buChar char="•"/>
        <a:defRPr sz="2400">
          <a:solidFill>
            <a:srgbClr val="336600"/>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5pPr>
      <a:lvl6pPr marL="2514600" indent="-228600" algn="l" rtl="0" eaLnBrk="1" fontAlgn="base" hangingPunct="1">
        <a:spcBef>
          <a:spcPct val="20000"/>
        </a:spcBef>
        <a:spcAft>
          <a:spcPct val="0"/>
        </a:spcAft>
        <a:buClr>
          <a:srgbClr val="00CC00"/>
        </a:buClr>
        <a:buChar char="»"/>
        <a:defRPr sz="2000">
          <a:solidFill>
            <a:schemeClr val="tx1"/>
          </a:solidFill>
          <a:latin typeface="+mn-lt"/>
        </a:defRPr>
      </a:lvl6pPr>
      <a:lvl7pPr marL="2971800" indent="-228600" algn="l" rtl="0" eaLnBrk="1" fontAlgn="base" hangingPunct="1">
        <a:spcBef>
          <a:spcPct val="20000"/>
        </a:spcBef>
        <a:spcAft>
          <a:spcPct val="0"/>
        </a:spcAft>
        <a:buClr>
          <a:srgbClr val="00CC00"/>
        </a:buClr>
        <a:buChar char="»"/>
        <a:defRPr sz="2000">
          <a:solidFill>
            <a:schemeClr val="tx1"/>
          </a:solidFill>
          <a:latin typeface="+mn-lt"/>
        </a:defRPr>
      </a:lvl7pPr>
      <a:lvl8pPr marL="3429000" indent="-228600" algn="l" rtl="0" eaLnBrk="1" fontAlgn="base" hangingPunct="1">
        <a:spcBef>
          <a:spcPct val="20000"/>
        </a:spcBef>
        <a:spcAft>
          <a:spcPct val="0"/>
        </a:spcAft>
        <a:buClr>
          <a:srgbClr val="00CC00"/>
        </a:buClr>
        <a:buChar char="»"/>
        <a:defRPr sz="2000">
          <a:solidFill>
            <a:schemeClr val="tx1"/>
          </a:solidFill>
          <a:latin typeface="+mn-lt"/>
        </a:defRPr>
      </a:lvl8pPr>
      <a:lvl9pPr marL="3886200" indent="-228600" algn="l" rtl="0" eaLnBrk="1" fontAlgn="base" hangingPunct="1">
        <a:spcBef>
          <a:spcPct val="20000"/>
        </a:spcBef>
        <a:spcAft>
          <a:spcPct val="0"/>
        </a:spcAft>
        <a:buClr>
          <a:srgbClr val="00CC00"/>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Title Placeholder 1"/>
          <p:cNvSpPr>
            <a:spLocks noGrp="1"/>
          </p:cNvSpPr>
          <p:nvPr>
            <p:ph type="title"/>
          </p:nvPr>
        </p:nvSpPr>
        <p:spPr>
          <a:xfrm>
            <a:off x="838200" y="365125"/>
            <a:ext cx="10515600" cy="1325563"/>
          </a:xfrm>
          <a:prstGeom prst="rect">
            <a:avLst/>
          </a:prstGeom>
          <a:noFill/>
          <a:ln w="9525">
            <a:noFill/>
          </a:ln>
        </p:spPr>
        <p:txBody>
          <a:bodyPr anchor="ctr" anchorCtr="0"/>
          <a:p>
            <a:pPr lvl="0"/>
            <a:r>
              <a:rPr lang="en-US" altLang="en-US" dirty="0"/>
              <a:t>Click to edit Master title style</a:t>
            </a:r>
            <a:endParaRPr lang="en-IN" altLang="en-US" dirty="0"/>
          </a:p>
        </p:txBody>
      </p:sp>
      <p:sp>
        <p:nvSpPr>
          <p:cNvPr id="2051" name="Text Placeholder 2"/>
          <p:cNvSpPr>
            <a:spLocks noGrp="1"/>
          </p:cNvSpPr>
          <p:nvPr>
            <p:ph type="body" idx="1"/>
          </p:nvPr>
        </p:nvSpPr>
        <p:spPr>
          <a:xfrm>
            <a:off x="838200" y="1825625"/>
            <a:ext cx="10515600" cy="4351338"/>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I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588452C2-1A98-4DAC-B0DC-3EE5981C7D75}" type="datetimeFigureOut">
              <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898989"/>
                </a:solidFill>
              </a:defRPr>
            </a:lvl1pPr>
          </a:lstStyle>
          <a:p>
            <a:pPr lvl="0">
              <a:buNone/>
            </a:pPr>
            <a:fld id="{9A0DB2DC-4C9A-4742-B13C-FB6460FD3503}" type="slidenum">
              <a:rPr lang="en-IN" altLang="x-none" dirty="0">
                <a:latin typeface="Arial" panose="020B0604020202020204" pitchFamily="34" charset="0"/>
              </a:rPr>
            </a:fld>
            <a:endParaRPr lang="en-IN" altLang="x-none"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iming>
    <p:tnLst>
      <p:par>
        <p:cTn id="1" dur="indefinite" restart="never" nodeType="tmRoot"/>
      </p:par>
    </p:tnLst>
  </p:timing>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chart" Target="../charts/char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xml"/><Relationship Id="rId3" Type="http://schemas.openxmlformats.org/officeDocument/2006/relationships/image" Target="../media/image5.png"/><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jpeg"/><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3"/>
          <p:cNvSpPr txBox="1">
            <a:spLocks noGrp="1"/>
          </p:cNvSpPr>
          <p:nvPr>
            <p:ph type="sldNum" sz="quarter" idx="4"/>
          </p:nvPr>
        </p:nvSpPr>
        <p:spPr>
          <a:ln/>
        </p:spPr>
        <p:txBody>
          <a:bodyPr/>
          <a:p>
            <a:pPr marL="0" indent="0" algn="r" eaLnBrk="1" hangingPunct="1">
              <a:spcBef>
                <a:spcPct val="0"/>
              </a:spcBef>
              <a:buClrTx/>
              <a:buNone/>
            </a:pPr>
            <a:r>
              <a:rPr lang="en-US" altLang="en-US" sz="1200" dirty="0">
                <a:solidFill>
                  <a:srgbClr val="CC6600"/>
                </a:solidFill>
                <a:latin typeface="Times New Roman Regular" charset="0"/>
                <a:ea typeface="PMingLiU" pitchFamily="18" charset="-120"/>
              </a:rPr>
              <a:t>*</a:t>
            </a:r>
            <a:endParaRPr lang="en-US" altLang="en-US" sz="1200" dirty="0">
              <a:solidFill>
                <a:srgbClr val="CC6600"/>
              </a:solidFill>
              <a:latin typeface="Times New Roman Regular" charset="0"/>
              <a:ea typeface="PMingLiU" pitchFamily="18" charset="-120"/>
            </a:endParaRPr>
          </a:p>
        </p:txBody>
      </p:sp>
      <p:sp>
        <p:nvSpPr>
          <p:cNvPr id="22531" name="Rectangle 1"/>
          <p:cNvSpPr>
            <a:spLocks noGrp="1"/>
          </p:cNvSpPr>
          <p:nvPr>
            <p:ph type="title" idx="4294967295"/>
          </p:nvPr>
        </p:nvSpPr>
        <p:spPr>
          <a:xfrm>
            <a:off x="423863" y="1408113"/>
            <a:ext cx="11361737" cy="1106487"/>
          </a:xfrm>
          <a:ln/>
        </p:spPr>
        <p:txBody>
          <a:bodyPr vert="horz" wrap="square" lIns="0" tIns="0" rIns="0" bIns="0" anchor="ctr" anchorCtr="0"/>
          <a:p>
            <a:pPr defTabSz="457200" eaLnBrk="1" hangingPunct="1">
              <a:buClr>
                <a:srgbClr val="006633"/>
              </a:buClr>
              <a:tabLst>
                <a:tab pos="0" algn="l"/>
                <a:tab pos="414655" algn="l"/>
                <a:tab pos="828675" algn="l"/>
                <a:tab pos="1243330" algn="l"/>
                <a:tab pos="1657350" algn="l"/>
                <a:tab pos="2073275" algn="l"/>
                <a:tab pos="2486025" algn="l"/>
                <a:tab pos="2901950" algn="l"/>
                <a:tab pos="3314700" algn="l"/>
                <a:tab pos="3729355" algn="l"/>
                <a:tab pos="4145280" algn="l"/>
                <a:tab pos="4559300" algn="l"/>
                <a:tab pos="4973955" algn="l"/>
                <a:tab pos="5387975" algn="l"/>
                <a:tab pos="5803900" algn="l"/>
                <a:tab pos="6218555" algn="l"/>
                <a:tab pos="6632575" algn="l"/>
                <a:tab pos="7047230" algn="l"/>
                <a:tab pos="7461250" algn="l"/>
                <a:tab pos="7877175" algn="l"/>
                <a:tab pos="8291830" algn="l"/>
              </a:tabLst>
            </a:pPr>
            <a:r>
              <a:rPr lang="en-US" sz="4000" dirty="0">
                <a:sym typeface="+mn-ea"/>
              </a:rPr>
              <a:t>Sound Wave Scribe :</a:t>
            </a:r>
            <a:br>
              <a:rPr lang="en-US" sz="4000" dirty="0">
                <a:sym typeface="+mn-ea"/>
              </a:rPr>
            </a:br>
            <a:r>
              <a:rPr lang="en-US" sz="4000" dirty="0">
                <a:sym typeface="+mn-ea"/>
              </a:rPr>
              <a:t>Bridging Spoken language and Written text</a:t>
            </a:r>
            <a:endParaRPr lang="en-US" altLang="zh-CN" sz="4000" dirty="0">
              <a:latin typeface="Times New Roman Regular" charset="0"/>
            </a:endParaRPr>
          </a:p>
        </p:txBody>
      </p:sp>
      <p:sp>
        <p:nvSpPr>
          <p:cNvPr id="22532" name="Rectangle 1"/>
          <p:cNvSpPr/>
          <p:nvPr/>
        </p:nvSpPr>
        <p:spPr>
          <a:xfrm>
            <a:off x="2256155" y="2895600"/>
            <a:ext cx="7948930" cy="5012690"/>
          </a:xfrm>
          <a:prstGeom prst="rect">
            <a:avLst/>
          </a:prstGeom>
          <a:noFill/>
          <a:ln w="9525">
            <a:noFill/>
          </a:ln>
        </p:spPr>
        <p:txBody>
          <a:bodyPr wrap="square" lIns="82936" tIns="41469" rIns="82936" bIns="41469">
            <a:spAutoFit/>
          </a:bodyPr>
          <a:lstStyle>
            <a:lvl1pPr marL="342900" indent="-342900" algn="l" rtl="0" eaLnBrk="0" fontAlgn="base" hangingPunct="0">
              <a:spcBef>
                <a:spcPct val="20000"/>
              </a:spcBef>
              <a:spcAft>
                <a:spcPct val="0"/>
              </a:spcAft>
              <a:buClr>
                <a:srgbClr val="FF0000"/>
              </a:buClr>
              <a:buChar char="•"/>
              <a:defRPr sz="28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accent2"/>
              </a:buClr>
              <a:buChar char="–"/>
              <a:defRPr sz="2400">
                <a:solidFill>
                  <a:srgbClr val="000099"/>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lr>
                <a:srgbClr val="00CC00"/>
              </a:buClr>
              <a:buChar char="•"/>
              <a:defRPr sz="2400">
                <a:solidFill>
                  <a:srgbClr val="336600"/>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5pPr>
          </a:lstStyle>
          <a:p>
            <a:pPr marL="0" lvl="0" indent="0" algn="ctr" defTabSz="414655">
              <a:buNone/>
            </a:pPr>
            <a:r>
              <a:rPr lang="en-US" altLang="en-US" sz="1800" dirty="0"/>
              <a:t>Presented by</a:t>
            </a:r>
            <a:endParaRPr lang="en-US" altLang="en-US" sz="1800" dirty="0"/>
          </a:p>
          <a:p>
            <a:pPr marL="0" lvl="0" indent="0" algn="ctr" defTabSz="414655">
              <a:lnSpc>
                <a:spcPct val="150000"/>
              </a:lnSpc>
              <a:buNone/>
            </a:pPr>
            <a:r>
              <a:rPr lang="en-US" sz="2000" dirty="0">
                <a:sym typeface="+mn-ea"/>
              </a:rPr>
              <a:t>Mohammed Shaik, Samadarshini Pinninti, Achyuthreddy Kethireddy, Vasanth Kathare, Sanjay Nerella and Pavan Pitta</a:t>
            </a:r>
            <a:endParaRPr lang="en-US" sz="2000" dirty="0">
              <a:sym typeface="+mn-ea"/>
            </a:endParaRPr>
          </a:p>
          <a:p>
            <a:pPr marL="0" lvl="0" indent="0" algn="ctr" defTabSz="414655">
              <a:lnSpc>
                <a:spcPct val="150000"/>
              </a:lnSpc>
              <a:buNone/>
            </a:pPr>
            <a:r>
              <a:rPr lang="en-US" altLang="en-US" sz="2000" dirty="0">
                <a:solidFill>
                  <a:schemeClr val="tx1"/>
                </a:solidFill>
                <a:cs typeface="Times New Roman" panose="02020603050405020304" pitchFamily="18" charset="0"/>
              </a:rPr>
              <a:t>Presenter: Achyuthreddy</a:t>
            </a:r>
            <a:endParaRPr lang="en-US" altLang="en-US" sz="2000" dirty="0">
              <a:solidFill>
                <a:schemeClr val="tx1"/>
              </a:solidFill>
              <a:cs typeface="Times New Roman" panose="02020603050405020304" pitchFamily="18" charset="0"/>
            </a:endParaRPr>
          </a:p>
          <a:p>
            <a:pPr marL="0" lvl="0" indent="0" algn="ctr" defTabSz="414655">
              <a:buNone/>
            </a:pPr>
            <a:r>
              <a:rPr lang="en-US" sz="2000">
                <a:sym typeface="+mn-ea"/>
              </a:rPr>
              <a:t>School of computer science &amp; Artificial Intelligence</a:t>
            </a:r>
            <a:endParaRPr lang="en-US" sz="2000"/>
          </a:p>
          <a:p>
            <a:pPr marL="0" lvl="0" indent="0" algn="ctr" defTabSz="414655">
              <a:buNone/>
            </a:pPr>
            <a:r>
              <a:rPr lang="en-US" sz="2000">
                <a:sym typeface="+mn-ea"/>
              </a:rPr>
              <a:t>SR University</a:t>
            </a:r>
            <a:endParaRPr lang="en-US" sz="2000">
              <a:sym typeface="+mn-ea"/>
            </a:endParaRPr>
          </a:p>
          <a:p>
            <a:pPr marL="0" lvl="0" indent="0" algn="ctr" defTabSz="414655">
              <a:buNone/>
            </a:pPr>
            <a:r>
              <a:rPr lang="en-US" sz="2000">
                <a:sym typeface="+mn-ea"/>
              </a:rPr>
              <a:t>Date:02-04 August,2024</a:t>
            </a:r>
            <a:endParaRPr lang="en-US" sz="2000"/>
          </a:p>
          <a:p>
            <a:pPr marL="0" lvl="0" indent="0" algn="ctr" defTabSz="414655">
              <a:buNone/>
            </a:pPr>
            <a:r>
              <a:rPr lang="en-US" sz="2000">
                <a:sym typeface="+mn-ea"/>
              </a:rPr>
              <a:t>Paper ID:441</a:t>
            </a:r>
            <a:endParaRPr lang="en-US" sz="2000"/>
          </a:p>
          <a:p>
            <a:pPr marL="0" lvl="0" indent="0" algn="ctr" defTabSz="414655">
              <a:buNone/>
            </a:pPr>
            <a:endParaRPr lang="en-US" sz="2000"/>
          </a:p>
          <a:p>
            <a:pPr marL="0" lvl="0" indent="0" algn="ctr" defTabSz="414655">
              <a:buNone/>
            </a:pPr>
            <a:endParaRPr lang="en-IN" altLang="en-US" sz="1200" dirty="0">
              <a:cs typeface="Times New Roman" panose="02020603050405020304" pitchFamily="18" charset="0"/>
            </a:endParaRPr>
          </a:p>
          <a:p>
            <a:pPr marL="0" lvl="0" indent="0" algn="ctr" defTabSz="414655">
              <a:lnSpc>
                <a:spcPct val="125000"/>
              </a:lnSpc>
              <a:spcBef>
                <a:spcPct val="0"/>
              </a:spcBef>
              <a:buClrTx/>
              <a:buNone/>
            </a:pPr>
            <a:r>
              <a:rPr lang="en-US" altLang="en-US" sz="1800" b="1" dirty="0">
                <a:solidFill>
                  <a:srgbClr val="000000"/>
                </a:solidFill>
                <a:latin typeface="Cambria" panose="02040503050406030204" pitchFamily="18" charset="0"/>
                <a:cs typeface="Times New Roman" panose="02020603050405020304" pitchFamily="18" charset="0"/>
              </a:rPr>
              <a:t>:</a:t>
            </a:r>
            <a:endParaRPr lang="en-US" altLang="en-US" sz="1800" b="1" dirty="0">
              <a:solidFill>
                <a:srgbClr val="000000"/>
              </a:solidFill>
              <a:latin typeface="Cambria" panose="02040503050406030204" pitchFamily="18" charset="0"/>
              <a:cs typeface="Times New Roman" panose="02020603050405020304" pitchFamily="18" charset="0"/>
            </a:endParaRPr>
          </a:p>
          <a:p>
            <a:pPr marL="0" lvl="0" indent="0" algn="ctr" defTabSz="414655">
              <a:lnSpc>
                <a:spcPct val="125000"/>
              </a:lnSpc>
              <a:spcBef>
                <a:spcPct val="0"/>
              </a:spcBef>
              <a:buClrTx/>
              <a:buNone/>
            </a:pPr>
            <a:endParaRPr lang="en-US" altLang="en-US" sz="1800" dirty="0">
              <a:solidFill>
                <a:srgbClr val="000000"/>
              </a:solidFill>
              <a:latin typeface="Cambria" panose="02040503050406030204" pitchFamily="18" charset="0"/>
              <a:cs typeface="Times New Roman" panose="02020603050405020304" pitchFamily="18" charset="0"/>
            </a:endParaRPr>
          </a:p>
          <a:p>
            <a:pPr marL="0" lvl="0" indent="0" algn="ctr" defTabSz="414655">
              <a:lnSpc>
                <a:spcPct val="125000"/>
              </a:lnSpc>
              <a:spcBef>
                <a:spcPct val="0"/>
              </a:spcBef>
              <a:buClrTx/>
              <a:buNone/>
            </a:pPr>
            <a:endParaRPr lang="en-US" altLang="en-US" sz="2000" dirty="0">
              <a:solidFill>
                <a:srgbClr val="000000"/>
              </a:solidFill>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4"/>
          </p:nvPr>
        </p:nvSpPr>
        <p:spPr/>
        <p:txBody>
          <a:bodyPr/>
          <a:p>
            <a:pPr algn="r" eaLnBrk="1" hangingPunct="1">
              <a:buNone/>
            </a:pPr>
            <a:fld id="{9A0DB2DC-4C9A-4742-B13C-FB6460FD3503}" type="slidenum">
              <a:rPr lang="en-US" altLang="en-US" dirty="0">
                <a:latin typeface="Helvetica" pitchFamily="34" charset="0"/>
                <a:ea typeface="MS PGothic" panose="020B0600070205080204" pitchFamily="34" charset="-128"/>
              </a:rPr>
            </a:fld>
            <a:endParaRPr lang="en-US" altLang="en-US" dirty="0">
              <a:latin typeface="Helvetica" pitchFamily="34" charset="0"/>
              <a:ea typeface="MS PGothic" panose="020B0600070205080204" pitchFamily="34" charset="-128"/>
            </a:endParaRPr>
          </a:p>
        </p:txBody>
      </p:sp>
      <p:sp>
        <p:nvSpPr>
          <p:cNvPr id="6" name="Footer Placeholder 5"/>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
        <p:nvSpPr>
          <p:cNvPr id="7" name="Title 6"/>
          <p:cNvSpPr>
            <a:spLocks noGrp="1"/>
          </p:cNvSpPr>
          <p:nvPr>
            <p:ph type="title" idx="4294967295"/>
            <p:custDataLst>
              <p:tags r:id="rId1"/>
            </p:custDataLst>
          </p:nvPr>
        </p:nvSpPr>
        <p:spPr>
          <a:xfrm>
            <a:off x="838200" y="1343025"/>
            <a:ext cx="10363200" cy="873125"/>
          </a:xfrm>
        </p:spPr>
        <p:txBody>
          <a:bodyPr/>
          <a:p>
            <a:pPr algn="l"/>
            <a:r>
              <a:rPr lang="en-US"/>
              <a:t>Dialog Management</a:t>
            </a:r>
            <a:endParaRPr lang="en-US"/>
          </a:p>
        </p:txBody>
      </p:sp>
      <p:sp>
        <p:nvSpPr>
          <p:cNvPr id="8" name="Text Placeholder 7"/>
          <p:cNvSpPr>
            <a:spLocks noGrp="1"/>
          </p:cNvSpPr>
          <p:nvPr>
            <p:ph type="body" sz="quarter" idx="13"/>
            <p:custDataLst>
              <p:tags r:id="rId2"/>
            </p:custDataLst>
          </p:nvPr>
        </p:nvSpPr>
        <p:spPr>
          <a:xfrm>
            <a:off x="838200" y="2216150"/>
            <a:ext cx="7886700" cy="3757295"/>
          </a:xfrm>
        </p:spPr>
        <p:txBody>
          <a:bodyPr>
            <a:normAutofit/>
          </a:bodyPr>
          <a:p>
            <a:r>
              <a:rPr lang="en-US" sz="1400"/>
              <a:t>Overview of Dialogue Management</a:t>
            </a:r>
            <a:endParaRPr lang="en-US" sz="1400"/>
          </a:p>
          <a:p>
            <a:r>
              <a:rPr lang="en-US" sz="1400"/>
              <a:t>Definition: Dialogue Management is a component of conversational systems that manages and controls the flow of interactions between users and the system. It ensures that the conversation progresses smoothly and logically.</a:t>
            </a:r>
            <a:endParaRPr lang="en-US" sz="1400"/>
          </a:p>
          <a:p>
            <a:r>
              <a:rPr lang="en-US" sz="1400"/>
              <a:t>Objective: To maintain context, handle multi-turn interactions, and provide coherent and relevant responses throughout the conversation.</a:t>
            </a:r>
            <a:endParaRPr lang="en-US" sz="1400"/>
          </a:p>
          <a:p>
            <a:endParaRPr lang="en-US" sz="1400"/>
          </a:p>
        </p:txBody>
      </p:sp>
      <p:pic>
        <p:nvPicPr>
          <p:cNvPr id="9" name="Picture 8" descr="1_m4l0sfHXa3lajD8cBk3efg"/>
          <p:cNvPicPr>
            <a:picLocks noChangeAspect="1"/>
          </p:cNvPicPr>
          <p:nvPr>
            <p:custDataLst>
              <p:tags r:id="rId3"/>
            </p:custDataLst>
          </p:nvPr>
        </p:nvPicPr>
        <p:blipFill>
          <a:blip r:embed="rId4"/>
          <a:stretch>
            <a:fillRect/>
          </a:stretch>
        </p:blipFill>
        <p:spPr>
          <a:xfrm>
            <a:off x="2971800" y="3752850"/>
            <a:ext cx="4975860" cy="22205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4"/>
          </p:nvPr>
        </p:nvSpPr>
        <p:spPr/>
        <p:txBody>
          <a:bodyPr/>
          <a:p>
            <a:pPr algn="r" eaLnBrk="1" hangingPunct="1">
              <a:buNone/>
            </a:pPr>
            <a:fld id="{9A0DB2DC-4C9A-4742-B13C-FB6460FD3503}" type="slidenum">
              <a:rPr lang="en-US" altLang="en-US" dirty="0">
                <a:latin typeface="Helvetica" pitchFamily="34" charset="0"/>
                <a:ea typeface="MS PGothic" panose="020B0600070205080204" pitchFamily="34" charset="-128"/>
              </a:rPr>
            </a:fld>
            <a:endParaRPr lang="en-US" altLang="en-US" dirty="0">
              <a:latin typeface="Helvetica" pitchFamily="34" charset="0"/>
              <a:ea typeface="MS PGothic" panose="020B0600070205080204" pitchFamily="34" charset="-128"/>
            </a:endParaRPr>
          </a:p>
        </p:txBody>
      </p:sp>
      <p:sp>
        <p:nvSpPr>
          <p:cNvPr id="6" name="Footer Placeholder 5"/>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
        <p:nvSpPr>
          <p:cNvPr id="7" name="Title 6"/>
          <p:cNvSpPr>
            <a:spLocks noGrp="1"/>
          </p:cNvSpPr>
          <p:nvPr>
            <p:ph type="title" idx="4294967295"/>
            <p:custDataLst>
              <p:tags r:id="rId1"/>
            </p:custDataLst>
          </p:nvPr>
        </p:nvSpPr>
        <p:spPr>
          <a:xfrm>
            <a:off x="1066800" y="1371600"/>
            <a:ext cx="10363200" cy="873125"/>
          </a:xfrm>
        </p:spPr>
        <p:txBody>
          <a:bodyPr/>
          <a:p>
            <a:pPr algn="l"/>
            <a:r>
              <a:rPr lang="en-US"/>
              <a:t>Knowledge Graphs and Structured Data</a:t>
            </a:r>
            <a:endParaRPr lang="en-US"/>
          </a:p>
        </p:txBody>
      </p:sp>
      <p:sp>
        <p:nvSpPr>
          <p:cNvPr id="8" name="Text Placeholder 7"/>
          <p:cNvSpPr>
            <a:spLocks noGrp="1"/>
          </p:cNvSpPr>
          <p:nvPr>
            <p:ph type="body" sz="quarter" idx="13"/>
            <p:custDataLst>
              <p:tags r:id="rId2"/>
            </p:custDataLst>
          </p:nvPr>
        </p:nvSpPr>
        <p:spPr>
          <a:xfrm>
            <a:off x="1066800" y="2133600"/>
            <a:ext cx="7886700" cy="3893820"/>
          </a:xfrm>
        </p:spPr>
        <p:txBody>
          <a:bodyPr>
            <a:normAutofit/>
          </a:bodyPr>
          <a:p>
            <a:r>
              <a:rPr lang="en-US" sz="1400"/>
              <a:t>Overview of Knowledge Graphs</a:t>
            </a:r>
            <a:endParaRPr lang="en-US" sz="1400"/>
          </a:p>
          <a:p>
            <a:r>
              <a:rPr lang="en-US" sz="1400"/>
              <a:t>Definition: A Knowledge Graph is a structured representation of knowledge that connects entities and their relationships in a graph format. It organizes and integrates information from various sources to provide a comprehensive view.</a:t>
            </a:r>
            <a:endParaRPr lang="en-US" sz="1400"/>
          </a:p>
          <a:p>
            <a:r>
              <a:rPr lang="en-US" sz="1400"/>
              <a:t>Objective: To enhance the system’s ability to understand and reason about information by providing context and relationships between entities.</a:t>
            </a:r>
            <a:endParaRPr lang="en-US" sz="1400"/>
          </a:p>
          <a:p>
            <a:endParaRPr lang="en-US" sz="1400"/>
          </a:p>
        </p:txBody>
      </p:sp>
      <p:pic>
        <p:nvPicPr>
          <p:cNvPr id="9" name="Picture 8" descr="What-is-Knowledge-Graph-Offshore-Zone-Cas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819400" y="3581400"/>
            <a:ext cx="6196965" cy="22491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4"/>
          </p:nvPr>
        </p:nvSpPr>
        <p:spPr/>
        <p:txBody>
          <a:bodyPr/>
          <a:p>
            <a:pPr algn="r" eaLnBrk="1" hangingPunct="1">
              <a:buNone/>
            </a:pPr>
            <a:fld id="{9A0DB2DC-4C9A-4742-B13C-FB6460FD3503}" type="slidenum">
              <a:rPr lang="en-US" altLang="en-US" dirty="0">
                <a:latin typeface="Helvetica" pitchFamily="34" charset="0"/>
                <a:ea typeface="MS PGothic" panose="020B0600070205080204" pitchFamily="34" charset="-128"/>
              </a:rPr>
            </a:fld>
            <a:endParaRPr lang="en-US" altLang="en-US" dirty="0">
              <a:latin typeface="Helvetica" pitchFamily="34" charset="0"/>
              <a:ea typeface="MS PGothic" panose="020B0600070205080204" pitchFamily="34" charset="-128"/>
            </a:endParaRPr>
          </a:p>
        </p:txBody>
      </p:sp>
      <p:sp>
        <p:nvSpPr>
          <p:cNvPr id="6" name="Footer Placeholder 5"/>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
        <p:nvSpPr>
          <p:cNvPr id="7" name="Title 6"/>
          <p:cNvSpPr>
            <a:spLocks noGrp="1"/>
          </p:cNvSpPr>
          <p:nvPr>
            <p:ph type="title" idx="4294967295"/>
            <p:custDataLst>
              <p:tags r:id="rId1"/>
            </p:custDataLst>
          </p:nvPr>
        </p:nvSpPr>
        <p:spPr>
          <a:xfrm>
            <a:off x="990600" y="1343025"/>
            <a:ext cx="10363200" cy="873125"/>
          </a:xfrm>
        </p:spPr>
        <p:txBody>
          <a:bodyPr/>
          <a:p>
            <a:pPr algn="l"/>
            <a:r>
              <a:rPr lang="en-US"/>
              <a:t>Natural Language Generation and Text-to-Speech</a:t>
            </a:r>
            <a:endParaRPr lang="en-US"/>
          </a:p>
        </p:txBody>
      </p:sp>
      <p:sp>
        <p:nvSpPr>
          <p:cNvPr id="8" name="Text Placeholder 7"/>
          <p:cNvSpPr>
            <a:spLocks noGrp="1"/>
          </p:cNvSpPr>
          <p:nvPr>
            <p:ph type="body" sz="quarter" idx="13"/>
            <p:custDataLst>
              <p:tags r:id="rId2"/>
            </p:custDataLst>
          </p:nvPr>
        </p:nvSpPr>
        <p:spPr>
          <a:xfrm>
            <a:off x="990600" y="2057400"/>
            <a:ext cx="7886700" cy="3900170"/>
          </a:xfrm>
        </p:spPr>
        <p:txBody>
          <a:bodyPr>
            <a:normAutofit/>
          </a:bodyPr>
          <a:p>
            <a:r>
              <a:rPr lang="en-US" sz="1400"/>
              <a:t>Overview of Natural Language Generation (NLG)</a:t>
            </a:r>
            <a:endParaRPr lang="en-US" sz="1400"/>
          </a:p>
          <a:p>
            <a:r>
              <a:rPr lang="en-US" sz="1400"/>
              <a:t>Definition: Natural Language Generation (NLG) is the process of converting structured data or information into coherent and contextually appropriate text. It involves generating human-like language that is understandable and relevant.</a:t>
            </a:r>
            <a:endParaRPr lang="en-US" sz="1400"/>
          </a:p>
          <a:p>
            <a:r>
              <a:rPr lang="en-US" sz="1400"/>
              <a:t>Objective: To produce natural and engaging textual responses based on the processed information, enhancing the interaction experience.</a:t>
            </a:r>
            <a:endParaRPr lang="en-US" sz="1400"/>
          </a:p>
          <a:p>
            <a:pPr marL="0" indent="0">
              <a:buNone/>
            </a:pPr>
            <a:endParaRPr lang="en-US" sz="1400"/>
          </a:p>
        </p:txBody>
      </p:sp>
      <p:pic>
        <p:nvPicPr>
          <p:cNvPr id="9" name="Picture 8" descr="612e8dce0aa56261f66f8c66_{ (2)"/>
          <p:cNvPicPr>
            <a:picLocks noChangeAspect="1"/>
          </p:cNvPicPr>
          <p:nvPr>
            <p:custDataLst>
              <p:tags r:id="rId3"/>
            </p:custDataLst>
          </p:nvPr>
        </p:nvPicPr>
        <p:blipFill>
          <a:blip r:embed="rId4"/>
          <a:stretch>
            <a:fillRect/>
          </a:stretch>
        </p:blipFill>
        <p:spPr>
          <a:xfrm>
            <a:off x="3505200" y="3733800"/>
            <a:ext cx="3829685" cy="21539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1"/>
          <p:cNvSpPr txBox="1">
            <a:spLocks noGrp="1"/>
          </p:cNvSpPr>
          <p:nvPr>
            <p:ph type="sldNum" sz="quarter" idx="4"/>
          </p:nvPr>
        </p:nvSpPr>
        <p:spPr>
          <a:ln/>
        </p:spPr>
        <p:txBody>
          <a:bodyPr/>
          <a:p>
            <a:pPr marL="0" indent="0" algn="r" eaLnBrk="1" hangingPunct="1">
              <a:spcBef>
                <a:spcPct val="0"/>
              </a:spcBef>
              <a:buClrTx/>
              <a:buNone/>
            </a:pPr>
            <a:fld id="{9A0DB2DC-4C9A-4742-B13C-FB6460FD3503}" type="slidenum">
              <a:rPr lang="en-US" altLang="en-US" sz="1200" dirty="0">
                <a:solidFill>
                  <a:srgbClr val="CC6600"/>
                </a:solidFill>
                <a:latin typeface="Helvetica" pitchFamily="34" charset="0"/>
              </a:rPr>
            </a:fld>
            <a:endParaRPr lang="en-US" altLang="en-US" sz="1200" dirty="0">
              <a:solidFill>
                <a:srgbClr val="CC6600"/>
              </a:solidFill>
              <a:latin typeface="Helvetica" pitchFamily="34" charset="0"/>
            </a:endParaRPr>
          </a:p>
        </p:txBody>
      </p:sp>
      <p:sp>
        <p:nvSpPr>
          <p:cNvPr id="28675" name="Footer Placeholder 2"/>
          <p:cNvSpPr txBox="1">
            <a:spLocks noGrp="1"/>
          </p:cNvSpPr>
          <p:nvPr>
            <p:ph type="ftr" sz="quarter" idx="3"/>
          </p:nvPr>
        </p:nvSpPr>
        <p:spPr>
          <a:ln/>
        </p:spPr>
        <p:txBody>
          <a:bodyPr/>
          <a:p>
            <a:pPr marL="0" indent="0" algn="ctr" eaLnBrk="1" hangingPunct="1">
              <a:spcBef>
                <a:spcPct val="0"/>
              </a:spcBef>
              <a:buClrTx/>
              <a:buNone/>
            </a:pPr>
            <a:r>
              <a:rPr lang="en-US" altLang="en-US" sz="1400" dirty="0">
                <a:solidFill>
                  <a:srgbClr val="CC6600"/>
                </a:solidFill>
                <a:latin typeface="+mn-lt"/>
                <a:ea typeface="PMingLiU" pitchFamily="18" charset="-120"/>
                <a:cs typeface="MS PGothic" panose="020B0600070205080204" pitchFamily="34" charset="-128"/>
              </a:rPr>
              <a:t>NIT Delhi</a:t>
            </a:r>
            <a:endParaRPr lang="en-US" altLang="en-US" sz="1400" dirty="0">
              <a:solidFill>
                <a:srgbClr val="CC6600"/>
              </a:solidFill>
              <a:latin typeface="+mn-lt"/>
              <a:ea typeface="PMingLiU" pitchFamily="18" charset="-120"/>
              <a:cs typeface="MS PGothic" panose="020B0600070205080204" pitchFamily="34" charset="-128"/>
            </a:endParaRPr>
          </a:p>
        </p:txBody>
      </p:sp>
      <p:sp>
        <p:nvSpPr>
          <p:cNvPr id="4" name="Content Placeholder 2"/>
          <p:cNvSpPr txBox="1"/>
          <p:nvPr/>
        </p:nvSpPr>
        <p:spPr>
          <a:xfrm>
            <a:off x="686435" y="1401763"/>
            <a:ext cx="8229600" cy="5113338"/>
          </a:xfrm>
          <a:prstGeom prst="rect">
            <a:avLst/>
          </a:prstGeom>
        </p:spPr>
        <p:txBody>
          <a:bodyPr/>
          <a:lstStyle>
            <a:lvl1pPr marL="342900" indent="-342900" algn="l" rtl="0" eaLnBrk="0" fontAlgn="base" hangingPunct="0">
              <a:spcBef>
                <a:spcPct val="20000"/>
              </a:spcBef>
              <a:spcAft>
                <a:spcPct val="0"/>
              </a:spcAft>
              <a:buClr>
                <a:srgbClr val="FF0000"/>
              </a:buClr>
              <a:buChar char="•"/>
              <a:defRPr sz="28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accent2"/>
              </a:buClr>
              <a:buChar char="–"/>
              <a:defRPr sz="2400">
                <a:solidFill>
                  <a:srgbClr val="000099"/>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lr>
                <a:srgbClr val="00CC00"/>
              </a:buClr>
              <a:buChar char="•"/>
              <a:defRPr sz="2400">
                <a:solidFill>
                  <a:srgbClr val="336600"/>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5pPr>
            <a:lvl6pPr marL="2514600" indent="-228600" algn="l" rtl="0" eaLnBrk="1" fontAlgn="base" hangingPunct="1">
              <a:spcBef>
                <a:spcPct val="20000"/>
              </a:spcBef>
              <a:spcAft>
                <a:spcPct val="0"/>
              </a:spcAft>
              <a:buClr>
                <a:srgbClr val="00CC00"/>
              </a:buClr>
              <a:buChar char="»"/>
              <a:defRPr sz="2000">
                <a:solidFill>
                  <a:schemeClr val="tx1"/>
                </a:solidFill>
                <a:latin typeface="+mn-lt"/>
              </a:defRPr>
            </a:lvl6pPr>
            <a:lvl7pPr marL="2971800" indent="-228600" algn="l" rtl="0" eaLnBrk="1" fontAlgn="base" hangingPunct="1">
              <a:spcBef>
                <a:spcPct val="20000"/>
              </a:spcBef>
              <a:spcAft>
                <a:spcPct val="0"/>
              </a:spcAft>
              <a:buClr>
                <a:srgbClr val="00CC00"/>
              </a:buClr>
              <a:buChar char="»"/>
              <a:defRPr sz="2000">
                <a:solidFill>
                  <a:schemeClr val="tx1"/>
                </a:solidFill>
                <a:latin typeface="+mn-lt"/>
              </a:defRPr>
            </a:lvl7pPr>
            <a:lvl8pPr marL="3429000" indent="-228600" algn="l" rtl="0" eaLnBrk="1" fontAlgn="base" hangingPunct="1">
              <a:spcBef>
                <a:spcPct val="20000"/>
              </a:spcBef>
              <a:spcAft>
                <a:spcPct val="0"/>
              </a:spcAft>
              <a:buClr>
                <a:srgbClr val="00CC00"/>
              </a:buClr>
              <a:buChar char="»"/>
              <a:defRPr sz="2000">
                <a:solidFill>
                  <a:schemeClr val="tx1"/>
                </a:solidFill>
                <a:latin typeface="+mn-lt"/>
              </a:defRPr>
            </a:lvl8pPr>
            <a:lvl9pPr marL="3886200" indent="-228600" algn="l" rtl="0" eaLnBrk="1" fontAlgn="base" hangingPunct="1">
              <a:spcBef>
                <a:spcPct val="20000"/>
              </a:spcBef>
              <a:spcAft>
                <a:spcPct val="0"/>
              </a:spcAft>
              <a:buClr>
                <a:srgbClr val="00CC00"/>
              </a:buClr>
              <a:buChar char="»"/>
              <a:defRPr sz="20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
                <a:srgbClr val="FF0000"/>
              </a:buClr>
              <a:buSzTx/>
              <a:buFontTx/>
              <a:buNone/>
              <a:defRPr/>
            </a:pPr>
            <a:r>
              <a:rPr kumimoji="0" lang="en-US" sz="1800" b="1" i="0" u="none" strike="noStrike" kern="0" cap="none" spc="0" normalizeH="0" baseline="0" noProof="0">
                <a:ln>
                  <a:noFill/>
                </a:ln>
                <a:solidFill>
                  <a:srgbClr val="0F0F0F"/>
                </a:solidFill>
                <a:effectLst/>
                <a:uLnTx/>
                <a:uFillTx/>
                <a:latin typeface="+mn-lt"/>
                <a:ea typeface="MS PGothic" panose="020B0600070205080204" pitchFamily="34" charset="-128"/>
                <a:cs typeface="Times New Roman" panose="02020603050405020304" pitchFamily="18" charset="0"/>
              </a:rPr>
              <a:t>Results &amp; Discussion</a:t>
            </a:r>
            <a:endParaRPr kumimoji="0" lang="en-US" sz="1800" b="1" i="0" u="none" strike="noStrike" kern="0" cap="none" spc="0" normalizeH="0" baseline="0" noProof="0">
              <a:ln>
                <a:noFill/>
              </a:ln>
              <a:solidFill>
                <a:srgbClr val="0F0F0F"/>
              </a:solidFill>
              <a:effectLst/>
              <a:uLnTx/>
              <a:uFillTx/>
              <a:latin typeface="+mn-lt"/>
              <a:ea typeface="MS PGothic" panose="020B0600070205080204" pitchFamily="34" charset="-128"/>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FF0000"/>
              </a:buClr>
              <a:buSzTx/>
              <a:buFontTx/>
              <a:buNone/>
              <a:defRPr/>
            </a:pPr>
            <a:endParaRPr kumimoji="0" lang="en-US" sz="1800" b="0" i="0" u="none" strike="noStrike" kern="0" cap="none" spc="0" normalizeH="0" baseline="0" noProof="0">
              <a:ln>
                <a:noFill/>
              </a:ln>
              <a:solidFill>
                <a:srgbClr val="0F0F0F"/>
              </a:solidFill>
              <a:effectLst/>
              <a:uLnTx/>
              <a:uFillTx/>
              <a:latin typeface="+mn-lt"/>
              <a:ea typeface="MS PGothic" panose="020B0600070205080204" pitchFamily="34" charset="-128"/>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FF0000"/>
              </a:buClr>
              <a:buSzTx/>
              <a:buFontTx/>
              <a:buNone/>
              <a:defRPr/>
            </a:pPr>
            <a:endParaRPr kumimoji="0" lang="en-US" sz="1800" b="0" i="0" u="none" strike="noStrike" kern="0" cap="none" spc="0" normalizeH="0" baseline="0" noProof="0" dirty="0">
              <a:ln>
                <a:noFill/>
              </a:ln>
              <a:solidFill>
                <a:srgbClr val="0F0F0F"/>
              </a:solidFill>
              <a:effectLst/>
              <a:uLnTx/>
              <a:uFillTx/>
              <a:latin typeface="+mn-lt"/>
              <a:ea typeface="MS PGothic" panose="020B0600070205080204" pitchFamily="34" charset="-128"/>
              <a:cs typeface="Times New Roman" panose="02020603050405020304" pitchFamily="18" charset="0"/>
            </a:endParaRPr>
          </a:p>
        </p:txBody>
      </p:sp>
      <p:sp>
        <p:nvSpPr>
          <p:cNvPr id="7" name="Text Placeholder 6"/>
          <p:cNvSpPr>
            <a:spLocks noGrp="1"/>
          </p:cNvSpPr>
          <p:nvPr>
            <p:ph type="body" sz="quarter" idx="13"/>
            <p:custDataLst>
              <p:tags r:id="rId2"/>
            </p:custDataLst>
          </p:nvPr>
        </p:nvSpPr>
        <p:spPr>
          <a:xfrm>
            <a:off x="686435" y="1981200"/>
            <a:ext cx="5816600" cy="2698750"/>
          </a:xfrm>
        </p:spPr>
        <p:txBody>
          <a:bodyPr>
            <a:noAutofit/>
          </a:bodyPr>
          <a:p>
            <a:r>
              <a:rPr lang="en-US" sz="1400"/>
              <a:t>Compares performance in listening, recognizing, and generating responses across different virtual assistants, highlighting efficiency and speed.</a:t>
            </a:r>
            <a:endParaRPr lang="en-US" sz="1400"/>
          </a:p>
          <a:p>
            <a:endParaRPr lang="en-US" sz="1400"/>
          </a:p>
          <a:p>
            <a:r>
              <a:rPr lang="en-US" sz="1400"/>
              <a:t>Speech Recognition: High accuracy in transcribing speech into text, despite various accents and speech patterns.</a:t>
            </a:r>
            <a:endParaRPr lang="en-US" sz="1400"/>
          </a:p>
          <a:p>
            <a:endParaRPr lang="en-US" sz="1400"/>
          </a:p>
          <a:p>
            <a:r>
              <a:rPr lang="en-US" sz="1400"/>
              <a:t>Functionality: Successfully performs operations like web browsing, weather monitoring, time checking, emailing, and calculating.</a:t>
            </a:r>
            <a:endParaRPr lang="en-US" sz="1400"/>
          </a:p>
          <a:p>
            <a:endParaRPr lang="en-US" sz="1400"/>
          </a:p>
          <a:p>
            <a:r>
              <a:rPr lang="en-US" sz="1400"/>
              <a:t>Error Handling: Efficiently addresses issues from mispronunciations, unclear instructions, or unsupported capabilities. Provides brief explanations and solutions to the user.</a:t>
            </a:r>
            <a:endParaRPr lang="en-US" sz="1400"/>
          </a:p>
          <a:p>
            <a:endParaRPr lang="en-US" sz="1400"/>
          </a:p>
        </p:txBody>
      </p:sp>
      <p:graphicFrame>
        <p:nvGraphicFramePr>
          <p:cNvPr id="6" name="Content Placeholder 3"/>
          <p:cNvGraphicFramePr/>
          <p:nvPr>
            <p:custDataLst>
              <p:tags r:id="rId3"/>
            </p:custDataLst>
          </p:nvPr>
        </p:nvGraphicFramePr>
        <p:xfrm>
          <a:off x="6248400" y="1402080"/>
          <a:ext cx="5151755" cy="3157855"/>
        </p:xfrm>
        <a:graphic>
          <a:graphicData uri="http://schemas.openxmlformats.org/drawingml/2006/chart">
            <c:chart xmlns:c="http://schemas.openxmlformats.org/drawingml/2006/chart" xmlns:r="http://schemas.openxmlformats.org/officeDocument/2006/relationships" r:id="rId1"/>
          </a:graphicData>
        </a:graphic>
      </p:graphicFrame>
      <p:sp>
        <p:nvSpPr>
          <p:cNvPr id="13" name="Text Placeholder 6"/>
          <p:cNvSpPr>
            <a:spLocks noGrp="1"/>
          </p:cNvSpPr>
          <p:nvPr>
            <p:custDataLst>
              <p:tags r:id="rId4"/>
            </p:custDataLst>
          </p:nvPr>
        </p:nvSpPr>
        <p:spPr>
          <a:xfrm>
            <a:off x="686435" y="5257800"/>
            <a:ext cx="10288270" cy="373951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Clr>
                <a:srgbClr val="0066A1"/>
              </a:buClr>
              <a:buFont typeface="LucidaGrande"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0066A1"/>
              </a:buClr>
              <a:buFont typeface="LucidaGrande"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0066A1"/>
              </a:buClr>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0066A1"/>
              </a:buClr>
              <a:buFont typeface="Wingdings" panose="05000000000000000000" pitchFamily="2"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0066A1"/>
              </a:buClr>
              <a:buFont typeface="Courier New" panose="02070309020205020404" charset="0"/>
              <a:buChar char="o"/>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Char char="•"/>
            </a:pPr>
            <a:r>
              <a:rPr lang="en-US" sz="1400"/>
              <a:t>Input Validation: Responds appropriately to unsupported or poorly structured utterances, preventing system crashes or unexpected behavior.</a:t>
            </a:r>
            <a:endParaRPr lang="en-US" sz="1400"/>
          </a:p>
          <a:p>
            <a:pPr>
              <a:buFont typeface="Arial" panose="020B0604020202020204" pitchFamily="34" charset="0"/>
              <a:buChar char="•"/>
            </a:pPr>
            <a:endParaRPr lang="en-US" sz="1400"/>
          </a:p>
          <a:p>
            <a:pPr>
              <a:buFont typeface="Arial" panose="020B0604020202020204" pitchFamily="34" charset="0"/>
              <a:buChar char="•"/>
            </a:pPr>
            <a:r>
              <a:rPr lang="en-US" sz="1400"/>
              <a:t>Integration:Features work seamlessly together, ensuring smooth user experience without hitches or unexpected performance issues.</a:t>
            </a:r>
            <a:endParaRPr 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1"/>
          <p:cNvSpPr txBox="1">
            <a:spLocks noGrp="1"/>
          </p:cNvSpPr>
          <p:nvPr>
            <p:ph type="sldNum" sz="quarter" idx="4"/>
          </p:nvPr>
        </p:nvSpPr>
        <p:spPr>
          <a:ln/>
        </p:spPr>
        <p:txBody>
          <a:bodyPr/>
          <a:p>
            <a:pPr marL="0" indent="0" algn="r" eaLnBrk="1" hangingPunct="1">
              <a:spcBef>
                <a:spcPct val="0"/>
              </a:spcBef>
              <a:buClrTx/>
              <a:buNone/>
            </a:pPr>
            <a:fld id="{9A0DB2DC-4C9A-4742-B13C-FB6460FD3503}" type="slidenum">
              <a:rPr lang="en-US" altLang="en-US" sz="1200" dirty="0">
                <a:solidFill>
                  <a:srgbClr val="CC6600"/>
                </a:solidFill>
                <a:latin typeface="Helvetica" pitchFamily="34" charset="0"/>
              </a:rPr>
            </a:fld>
            <a:endParaRPr lang="en-US" altLang="en-US" sz="1200" dirty="0">
              <a:solidFill>
                <a:srgbClr val="CC6600"/>
              </a:solidFill>
              <a:latin typeface="Helvetica" pitchFamily="34" charset="0"/>
            </a:endParaRPr>
          </a:p>
        </p:txBody>
      </p:sp>
      <p:sp>
        <p:nvSpPr>
          <p:cNvPr id="29699" name="Footer Placeholder 2"/>
          <p:cNvSpPr txBox="1">
            <a:spLocks noGrp="1"/>
          </p:cNvSpPr>
          <p:nvPr>
            <p:ph type="ftr" sz="quarter" idx="3"/>
          </p:nvPr>
        </p:nvSpPr>
        <p:spPr>
          <a:ln/>
        </p:spPr>
        <p:txBody>
          <a:bodyPr/>
          <a:p>
            <a:pPr marL="0" indent="0" algn="ctr" eaLnBrk="1" hangingPunct="1">
              <a:spcBef>
                <a:spcPct val="0"/>
              </a:spcBef>
              <a:buClrTx/>
              <a:buNone/>
            </a:pPr>
            <a:r>
              <a:rPr lang="en-US" altLang="en-US" sz="1400" dirty="0">
                <a:solidFill>
                  <a:srgbClr val="CC6600"/>
                </a:solidFill>
                <a:latin typeface="+mn-lt"/>
                <a:ea typeface="PMingLiU" pitchFamily="18" charset="-120"/>
                <a:cs typeface="MS PGothic" panose="020B0600070205080204" pitchFamily="34" charset="-128"/>
              </a:rPr>
              <a:t>NIT Delhi</a:t>
            </a:r>
            <a:endParaRPr lang="en-US" altLang="en-US" sz="1400" dirty="0">
              <a:solidFill>
                <a:srgbClr val="CC6600"/>
              </a:solidFill>
              <a:latin typeface="+mn-lt"/>
              <a:ea typeface="PMingLiU" pitchFamily="18" charset="-120"/>
              <a:cs typeface="MS PGothic" panose="020B0600070205080204" pitchFamily="34" charset="-128"/>
            </a:endParaRPr>
          </a:p>
        </p:txBody>
      </p:sp>
      <p:sp>
        <p:nvSpPr>
          <p:cNvPr id="4" name="Content Placeholder 2"/>
          <p:cNvSpPr txBox="1"/>
          <p:nvPr/>
        </p:nvSpPr>
        <p:spPr>
          <a:xfrm>
            <a:off x="609600" y="1065213"/>
            <a:ext cx="8229600" cy="5543550"/>
          </a:xfrm>
          <a:prstGeom prst="rect">
            <a:avLst/>
          </a:prstGeom>
        </p:spPr>
        <p:txBody>
          <a:bodyPr/>
          <a:lstStyle>
            <a:lvl1pPr marL="342900" indent="-342900" algn="l" rtl="0" eaLnBrk="0" fontAlgn="base" hangingPunct="0">
              <a:spcBef>
                <a:spcPct val="20000"/>
              </a:spcBef>
              <a:spcAft>
                <a:spcPct val="0"/>
              </a:spcAft>
              <a:buClr>
                <a:srgbClr val="FF0000"/>
              </a:buClr>
              <a:buChar char="•"/>
              <a:defRPr sz="28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accent2"/>
              </a:buClr>
              <a:buChar char="–"/>
              <a:defRPr sz="2400">
                <a:solidFill>
                  <a:srgbClr val="000099"/>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lr>
                <a:srgbClr val="00CC00"/>
              </a:buClr>
              <a:buChar char="•"/>
              <a:defRPr sz="2400">
                <a:solidFill>
                  <a:srgbClr val="336600"/>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5pPr>
            <a:lvl6pPr marL="2514600" indent="-228600" algn="l" rtl="0" eaLnBrk="1" fontAlgn="base" hangingPunct="1">
              <a:spcBef>
                <a:spcPct val="20000"/>
              </a:spcBef>
              <a:spcAft>
                <a:spcPct val="0"/>
              </a:spcAft>
              <a:buClr>
                <a:srgbClr val="00CC00"/>
              </a:buClr>
              <a:buChar char="»"/>
              <a:defRPr sz="2000">
                <a:solidFill>
                  <a:schemeClr val="tx1"/>
                </a:solidFill>
                <a:latin typeface="+mn-lt"/>
              </a:defRPr>
            </a:lvl6pPr>
            <a:lvl7pPr marL="2971800" indent="-228600" algn="l" rtl="0" eaLnBrk="1" fontAlgn="base" hangingPunct="1">
              <a:spcBef>
                <a:spcPct val="20000"/>
              </a:spcBef>
              <a:spcAft>
                <a:spcPct val="0"/>
              </a:spcAft>
              <a:buClr>
                <a:srgbClr val="00CC00"/>
              </a:buClr>
              <a:buChar char="»"/>
              <a:defRPr sz="2000">
                <a:solidFill>
                  <a:schemeClr val="tx1"/>
                </a:solidFill>
                <a:latin typeface="+mn-lt"/>
              </a:defRPr>
            </a:lvl7pPr>
            <a:lvl8pPr marL="3429000" indent="-228600" algn="l" rtl="0" eaLnBrk="1" fontAlgn="base" hangingPunct="1">
              <a:spcBef>
                <a:spcPct val="20000"/>
              </a:spcBef>
              <a:spcAft>
                <a:spcPct val="0"/>
              </a:spcAft>
              <a:buClr>
                <a:srgbClr val="00CC00"/>
              </a:buClr>
              <a:buChar char="»"/>
              <a:defRPr sz="2000">
                <a:solidFill>
                  <a:schemeClr val="tx1"/>
                </a:solidFill>
                <a:latin typeface="+mn-lt"/>
              </a:defRPr>
            </a:lvl8pPr>
            <a:lvl9pPr marL="3886200" indent="-228600" algn="l" rtl="0" eaLnBrk="1" fontAlgn="base" hangingPunct="1">
              <a:spcBef>
                <a:spcPct val="20000"/>
              </a:spcBef>
              <a:spcAft>
                <a:spcPct val="0"/>
              </a:spcAft>
              <a:buClr>
                <a:srgbClr val="00CC00"/>
              </a:buClr>
              <a:buChar char="»"/>
              <a:defRPr sz="2000">
                <a:solidFill>
                  <a:schemeClr val="tx1"/>
                </a:solidFill>
                <a:latin typeface="+mn-lt"/>
              </a:defRPr>
            </a:lvl9pPr>
          </a:lstStyle>
          <a:p>
            <a:pPr marL="342900" marR="0" lvl="0" indent="-342900" algn="just" defTabSz="914400" rtl="0" eaLnBrk="0" fontAlgn="base" latinLnBrk="0" hangingPunct="0">
              <a:lnSpc>
                <a:spcPct val="100000"/>
              </a:lnSpc>
              <a:spcBef>
                <a:spcPct val="20000"/>
              </a:spcBef>
              <a:spcAft>
                <a:spcPct val="0"/>
              </a:spcAft>
              <a:buClr>
                <a:srgbClr val="FF0000"/>
              </a:buClr>
              <a:buSzTx/>
              <a:buFontTx/>
              <a:buChar char="•"/>
              <a:defRPr/>
            </a:pPr>
            <a:endParaRPr kumimoji="0" lang="en-US" sz="1800" b="0" i="0" u="none" strike="noStrike" kern="0" cap="none" spc="0" normalizeH="0" baseline="0" noProof="0">
              <a:ln>
                <a:noFill/>
              </a:ln>
              <a:solidFill>
                <a:srgbClr val="0F0F0F"/>
              </a:solidFill>
              <a:effectLst/>
              <a:uLnTx/>
              <a:uFillTx/>
              <a:latin typeface="+mn-lt"/>
              <a:ea typeface="MS PGothic" panose="020B0600070205080204" pitchFamily="34" charset="-128"/>
              <a:cs typeface="Times New Roman" panose="02020603050405020304" pitchFamily="18" charset="0"/>
            </a:endParaRPr>
          </a:p>
          <a:p>
            <a:pPr marL="0" marR="0" lvl="0" indent="0" algn="just" defTabSz="914400" rtl="0" eaLnBrk="0" fontAlgn="base" latinLnBrk="0" hangingPunct="0">
              <a:lnSpc>
                <a:spcPct val="107000"/>
              </a:lnSpc>
              <a:spcBef>
                <a:spcPts val="0"/>
              </a:spcBef>
              <a:spcAft>
                <a:spcPts val="0"/>
              </a:spcAft>
              <a:buClr>
                <a:srgbClr val="FF0000"/>
              </a:buClr>
              <a:buSzTx/>
              <a:buFontTx/>
              <a:buNone/>
              <a:defRPr/>
            </a:pPr>
            <a:r>
              <a:rPr kumimoji="0" lang="en-US" sz="1800" b="1" i="0" u="none" strike="noStrike" kern="0" cap="none" spc="0" normalizeH="0" baseline="0" noProof="0">
                <a:ln>
                  <a:noFill/>
                </a:ln>
                <a:solidFill>
                  <a:srgbClr val="222222"/>
                </a:solidFill>
                <a:effectLst/>
                <a:uLnTx/>
                <a:uFillTx/>
                <a:latin typeface="+mn-lt"/>
                <a:ea typeface="Times New Roman" panose="02020603050405020304" pitchFamily="18" charset="0"/>
                <a:cs typeface="Times New Roman" panose="02020603050405020304" pitchFamily="18" charset="0"/>
              </a:rPr>
              <a:t>Conclusion </a:t>
            </a:r>
            <a:endParaRPr kumimoji="0" lang="en-US" sz="1800" b="1" i="0" u="none" strike="noStrike" kern="100" cap="none" spc="0" normalizeH="0" baseline="0" noProof="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
                <a:srgbClr val="FF0000"/>
              </a:buClr>
              <a:buSzTx/>
              <a:buFontTx/>
              <a:buChar char="•"/>
              <a:defRPr/>
            </a:pPr>
            <a:endParaRPr kumimoji="0" lang="en-US" sz="1800" b="0" i="0" u="none" strike="noStrike" kern="0" cap="none" spc="0" normalizeH="0" baseline="0" noProof="0">
              <a:ln>
                <a:noFill/>
              </a:ln>
              <a:solidFill>
                <a:srgbClr val="0F0F0F"/>
              </a:solidFill>
              <a:effectLst/>
              <a:uLnTx/>
              <a:uFillTx/>
              <a:latin typeface="+mn-lt"/>
              <a:ea typeface="MS PGothic" panose="020B0600070205080204" pitchFamily="34" charset="-128"/>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FF0000"/>
              </a:buClr>
              <a:buSzTx/>
              <a:buFontTx/>
              <a:buNone/>
              <a:defRPr/>
            </a:pPr>
            <a:endParaRPr kumimoji="0" lang="en-US" sz="1800" b="0" i="0" u="none" strike="noStrike" kern="0" cap="none" spc="0" normalizeH="0" baseline="0" noProof="0" dirty="0">
              <a:ln>
                <a:noFill/>
              </a:ln>
              <a:solidFill>
                <a:srgbClr val="0F0F0F"/>
              </a:solidFill>
              <a:effectLst/>
              <a:uLnTx/>
              <a:uFillTx/>
              <a:latin typeface="+mn-lt"/>
              <a:ea typeface="MS PGothic" panose="020B0600070205080204" pitchFamily="34" charset="-128"/>
              <a:cs typeface="Times New Roman" panose="02020603050405020304" pitchFamily="18" charset="0"/>
            </a:endParaRPr>
          </a:p>
        </p:txBody>
      </p:sp>
      <p:sp>
        <p:nvSpPr>
          <p:cNvPr id="3" name="Text Placeholder 2"/>
          <p:cNvSpPr>
            <a:spLocks noGrp="1"/>
          </p:cNvSpPr>
          <p:nvPr>
            <p:ph type="body" sz="quarter" idx="13"/>
            <p:custDataLst>
              <p:tags r:id="rId1"/>
            </p:custDataLst>
          </p:nvPr>
        </p:nvSpPr>
        <p:spPr>
          <a:xfrm>
            <a:off x="685800" y="1905000"/>
            <a:ext cx="7886700" cy="3742055"/>
          </a:xfrm>
        </p:spPr>
        <p:txBody>
          <a:bodyPr>
            <a:normAutofit fontScale="50000"/>
          </a:bodyPr>
          <a:p>
            <a:r>
              <a:rPr lang="en-US"/>
              <a:t>Advanced Voice Interaction:Offers a voice-activated interface with advanced machine learning and natural language processing to understand orders, differentiate intents, and provide appropriate replies..</a:t>
            </a:r>
            <a:endParaRPr lang="en-US"/>
          </a:p>
          <a:p>
            <a:endParaRPr lang="en-US"/>
          </a:p>
          <a:p>
            <a:r>
              <a:rPr lang="en-US"/>
              <a:t>Comprehensive Functionality:Capable of browsing the internet, managing calendars, computing current time, and handling sub-processes beyond executing plain commands.</a:t>
            </a:r>
            <a:endParaRPr lang="en-US"/>
          </a:p>
          <a:p>
            <a:endParaRPr lang="en-US"/>
          </a:p>
          <a:p>
            <a:r>
              <a:rPr lang="en-US"/>
              <a:t>User-Centered Design:Personalized voice, language, and autonomy levels adapt to user mood, suitable for all ages and skill levels.</a:t>
            </a:r>
            <a:endParaRPr lang="en-US"/>
          </a:p>
          <a:p>
            <a:endParaRPr lang="en-US"/>
          </a:p>
          <a:p>
            <a:r>
              <a:rPr lang="en-US"/>
              <a:t>Data Privacy Commitment:Ensures strong data privacy measures to protect user information.</a:t>
            </a:r>
            <a:endParaRPr lang="en-US"/>
          </a:p>
          <a:p>
            <a:endParaRPr lang="en-US"/>
          </a:p>
          <a:p>
            <a:r>
              <a:rPr lang="en-US"/>
              <a:t>Challenges:Struggles with context in multi-turn dialogues, complex questions, and relies on external platforms and APIs, leading to security concerns and the need for improvements in offline ability, platform compatibility, and language support.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1"/>
          <p:cNvSpPr txBox="1">
            <a:spLocks noGrp="1"/>
          </p:cNvSpPr>
          <p:nvPr>
            <p:ph type="sldNum" sz="quarter" idx="4"/>
          </p:nvPr>
        </p:nvSpPr>
        <p:spPr>
          <a:ln/>
        </p:spPr>
        <p:txBody>
          <a:bodyPr/>
          <a:p>
            <a:pPr marL="0" indent="0" algn="r" eaLnBrk="1" hangingPunct="1">
              <a:spcBef>
                <a:spcPct val="0"/>
              </a:spcBef>
              <a:buClrTx/>
              <a:buNone/>
            </a:pPr>
            <a:fld id="{9A0DB2DC-4C9A-4742-B13C-FB6460FD3503}" type="slidenum">
              <a:rPr lang="en-US" altLang="en-US" sz="1200" dirty="0">
                <a:solidFill>
                  <a:srgbClr val="CC6600"/>
                </a:solidFill>
                <a:latin typeface="Helvetica" pitchFamily="34" charset="0"/>
              </a:rPr>
            </a:fld>
            <a:endParaRPr lang="en-US" altLang="en-US" sz="1200" dirty="0">
              <a:solidFill>
                <a:srgbClr val="CC6600"/>
              </a:solidFill>
              <a:latin typeface="Helvetica" pitchFamily="34" charset="0"/>
            </a:endParaRPr>
          </a:p>
        </p:txBody>
      </p:sp>
      <p:sp>
        <p:nvSpPr>
          <p:cNvPr id="30723" name="Footer Placeholder 2"/>
          <p:cNvSpPr txBox="1">
            <a:spLocks noGrp="1"/>
          </p:cNvSpPr>
          <p:nvPr>
            <p:ph type="ftr" sz="quarter" idx="3"/>
          </p:nvPr>
        </p:nvSpPr>
        <p:spPr>
          <a:ln/>
        </p:spPr>
        <p:txBody>
          <a:bodyPr/>
          <a:p>
            <a:pPr marL="0" indent="0" algn="ctr" eaLnBrk="1" hangingPunct="1">
              <a:spcBef>
                <a:spcPct val="0"/>
              </a:spcBef>
              <a:buClrTx/>
              <a:buNone/>
            </a:pPr>
            <a:r>
              <a:rPr lang="en-US" altLang="en-US" sz="1400" dirty="0">
                <a:solidFill>
                  <a:srgbClr val="CC6600"/>
                </a:solidFill>
                <a:latin typeface="+mn-lt"/>
                <a:ea typeface="PMingLiU" pitchFamily="18" charset="-120"/>
                <a:cs typeface="MS PGothic" panose="020B0600070205080204" pitchFamily="34" charset="-128"/>
              </a:rPr>
              <a:t>NIT Delhi</a:t>
            </a:r>
            <a:endParaRPr lang="en-US" altLang="en-US" sz="1400" dirty="0">
              <a:solidFill>
                <a:srgbClr val="CC6600"/>
              </a:solidFill>
              <a:latin typeface="+mn-lt"/>
              <a:ea typeface="PMingLiU" pitchFamily="18" charset="-120"/>
              <a:cs typeface="MS PGothic" panose="020B0600070205080204" pitchFamily="34" charset="-128"/>
            </a:endParaRPr>
          </a:p>
        </p:txBody>
      </p:sp>
      <p:sp>
        <p:nvSpPr>
          <p:cNvPr id="30724" name="TextBox 3"/>
          <p:cNvSpPr txBox="1"/>
          <p:nvPr/>
        </p:nvSpPr>
        <p:spPr>
          <a:xfrm>
            <a:off x="684213" y="1341438"/>
            <a:ext cx="7991475"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0000"/>
              </a:buClr>
              <a:buChar char="•"/>
              <a:defRPr sz="28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accent2"/>
              </a:buClr>
              <a:buChar char="–"/>
              <a:defRPr sz="2400">
                <a:solidFill>
                  <a:srgbClr val="000099"/>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lr>
                <a:srgbClr val="00CC00"/>
              </a:buClr>
              <a:buChar char="•"/>
              <a:defRPr sz="2400">
                <a:solidFill>
                  <a:srgbClr val="336600"/>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5pPr>
          </a:lstStyle>
          <a:p>
            <a:pPr marL="0" lvl="0" indent="0" algn="just">
              <a:spcBef>
                <a:spcPct val="0"/>
              </a:spcBef>
              <a:buClrTx/>
              <a:buNone/>
            </a:pPr>
            <a:r>
              <a:rPr lang="en-US" altLang="en-US" sz="1800" b="1" dirty="0">
                <a:latin typeface="Arial" panose="020B0604020202020204" pitchFamily="34" charset="0"/>
              </a:rPr>
              <a:t>References</a:t>
            </a:r>
            <a:endParaRPr lang="en-US" altLang="en-US" sz="1800" b="1" dirty="0">
              <a:latin typeface="Arial" panose="020B0604020202020204" pitchFamily="34" charset="0"/>
            </a:endParaRPr>
          </a:p>
        </p:txBody>
      </p:sp>
      <p:sp>
        <p:nvSpPr>
          <p:cNvPr id="3" name="Text Placeholder 2"/>
          <p:cNvSpPr>
            <a:spLocks noGrp="1"/>
          </p:cNvSpPr>
          <p:nvPr>
            <p:ph type="body" sz="quarter" idx="13"/>
            <p:custDataLst>
              <p:tags r:id="rId1"/>
            </p:custDataLst>
          </p:nvPr>
        </p:nvSpPr>
        <p:spPr>
          <a:xfrm>
            <a:off x="628650" y="2057559"/>
            <a:ext cx="7886700" cy="2957513"/>
          </a:xfrm>
        </p:spPr>
        <p:txBody>
          <a:bodyPr>
            <a:noAutofit/>
          </a:bodyPr>
          <a:p>
            <a:r>
              <a:rPr lang="en-US" sz="1400"/>
              <a:t>[1]Nag, Tirthajyoti, Jayasree Ghosh, and Sanjay Chakraborty. "A Study on Python-Based Virtual Assistant Using Natural Language Processing." Journal of Artificial Intelligence and Soft Computing Research, vol. 10, no. 3, 2023, pp. 235-250.</a:t>
            </a:r>
            <a:endParaRPr lang="en-US" sz="1400"/>
          </a:p>
          <a:p>
            <a:r>
              <a:rPr lang="en-US" sz="1400"/>
              <a:t>[2]Kumar Jain, Raj, Vikas Sharma, Mangilal, Rakesh Kardam, and Mamta Rani. "Development of a Python-Based Virtual Assistant for Task Automation." International Journal of Computer Applications, vol. 182, no. 35, 2021, pp. 1-8.</a:t>
            </a:r>
            <a:endParaRPr lang="en-US" sz="1400"/>
          </a:p>
          <a:p>
            <a:r>
              <a:rPr lang="en-US" sz="1400"/>
              <a:t>[3]Kumar, Dr. Ranjeet, Muhammad Faisal, Mohd Faisal, and Owaish Ahmad. "Virtual Assistant System Design Using Python and Speech Recognition." International Journal of Scientific Research in Computer Science, Engineering and Information Technology, vol. 6, no. 3, 2022, pp. 13-19.</a:t>
            </a:r>
            <a:endParaRPr lang="en-US" sz="1400"/>
          </a:p>
          <a:p>
            <a:r>
              <a:rPr lang="en-US" sz="1400"/>
              <a:t>[4]Abougarair, Sarah. "Exploring the Use of Virtual Assistants for Desktop Automation." Proceedings of the International Conference on Advances in Computer Science, Engineering &amp; Applications, 2023, pp. 145-158.</a:t>
            </a:r>
            <a:endParaRPr lang="en-US" sz="1400"/>
          </a:p>
          <a:p>
            <a:r>
              <a:rPr lang="en-US" sz="1400"/>
              <a:t>[5]Chinchane, Prathamesh, et al. "Enhancing Virtual Assistant Capabilities through Natural Language Processing and Machine </a:t>
            </a:r>
            <a:endParaRPr lang="en-US" sz="1400"/>
          </a:p>
          <a:p>
            <a:r>
              <a:rPr lang="en-US" sz="1400"/>
              <a:t>[6]Learning." Proceedings of the IEEE International Conference on Artificial Intelligence and Machine Learning, 2022, pp. 78-92.</a:t>
            </a:r>
            <a:endParaRPr 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Number Placeholder 1"/>
          <p:cNvSpPr txBox="1">
            <a:spLocks noGrp="1"/>
          </p:cNvSpPr>
          <p:nvPr>
            <p:ph type="sldNum" sz="quarter" idx="4"/>
          </p:nvPr>
        </p:nvSpPr>
        <p:spPr>
          <a:ln/>
        </p:spPr>
        <p:txBody>
          <a:bodyPr/>
          <a:p>
            <a:pPr marL="0" indent="0" algn="r" eaLnBrk="1" hangingPunct="1">
              <a:spcBef>
                <a:spcPct val="0"/>
              </a:spcBef>
              <a:buClrTx/>
              <a:buNone/>
            </a:pPr>
            <a:fld id="{9A0DB2DC-4C9A-4742-B13C-FB6460FD3503}" type="slidenum">
              <a:rPr lang="en-US" altLang="en-US" sz="1200" dirty="0">
                <a:solidFill>
                  <a:srgbClr val="CC6600"/>
                </a:solidFill>
                <a:latin typeface="Helvetica" pitchFamily="34" charset="0"/>
              </a:rPr>
            </a:fld>
            <a:endParaRPr lang="en-US" altLang="en-US" sz="1200" dirty="0">
              <a:solidFill>
                <a:srgbClr val="CC6600"/>
              </a:solidFill>
              <a:latin typeface="Helvetica" pitchFamily="34" charset="0"/>
            </a:endParaRPr>
          </a:p>
        </p:txBody>
      </p:sp>
      <p:sp>
        <p:nvSpPr>
          <p:cNvPr id="31747" name="Footer Placeholder 2"/>
          <p:cNvSpPr txBox="1">
            <a:spLocks noGrp="1"/>
          </p:cNvSpPr>
          <p:nvPr>
            <p:ph type="ftr" sz="quarter" idx="3"/>
          </p:nvPr>
        </p:nvSpPr>
        <p:spPr>
          <a:ln/>
        </p:spPr>
        <p:txBody>
          <a:bodyPr/>
          <a:p>
            <a:pPr marL="0" indent="0" algn="ctr" eaLnBrk="1" hangingPunct="1">
              <a:spcBef>
                <a:spcPct val="0"/>
              </a:spcBef>
              <a:buClrTx/>
              <a:buNone/>
            </a:pPr>
            <a:r>
              <a:rPr lang="en-US" altLang="en-US" sz="1400" dirty="0">
                <a:solidFill>
                  <a:srgbClr val="CC6600"/>
                </a:solidFill>
                <a:latin typeface="+mn-lt"/>
                <a:ea typeface="PMingLiU" pitchFamily="18" charset="-120"/>
                <a:cs typeface="MS PGothic" panose="020B0600070205080204" pitchFamily="34" charset="-128"/>
              </a:rPr>
              <a:t>NIT Delhi</a:t>
            </a:r>
            <a:endParaRPr lang="en-US" altLang="en-US" sz="1400" dirty="0">
              <a:solidFill>
                <a:srgbClr val="CC6600"/>
              </a:solidFill>
              <a:latin typeface="+mn-lt"/>
              <a:ea typeface="PMingLiU" pitchFamily="18" charset="-120"/>
              <a:cs typeface="MS PGothic" panose="020B0600070205080204" pitchFamily="34" charset="-128"/>
            </a:endParaRPr>
          </a:p>
        </p:txBody>
      </p:sp>
      <p:pic>
        <p:nvPicPr>
          <p:cNvPr id="31748" name="Content Placeholder 3" descr="Ques2.jpg"/>
          <p:cNvPicPr>
            <a:picLocks noChangeAspect="1"/>
          </p:cNvPicPr>
          <p:nvPr/>
        </p:nvPicPr>
        <p:blipFill>
          <a:blip r:embed="rId1"/>
          <a:stretch>
            <a:fillRect/>
          </a:stretch>
        </p:blipFill>
        <p:spPr>
          <a:xfrm>
            <a:off x="2743200" y="1600200"/>
            <a:ext cx="7486650" cy="4525963"/>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1"/>
          <p:cNvSpPr txBox="1">
            <a:spLocks noGrp="1"/>
          </p:cNvSpPr>
          <p:nvPr>
            <p:ph type="sldNum" sz="quarter" idx="4"/>
          </p:nvPr>
        </p:nvSpPr>
        <p:spPr>
          <a:ln/>
        </p:spPr>
        <p:txBody>
          <a:bodyPr/>
          <a:p>
            <a:pPr marL="0" indent="0" algn="r" eaLnBrk="1" hangingPunct="1">
              <a:spcBef>
                <a:spcPct val="0"/>
              </a:spcBef>
              <a:buClrTx/>
              <a:buNone/>
            </a:pPr>
            <a:fld id="{9A0DB2DC-4C9A-4742-B13C-FB6460FD3503}" type="slidenum">
              <a:rPr lang="en-US" altLang="en-US" sz="1200" dirty="0">
                <a:solidFill>
                  <a:srgbClr val="CC6600"/>
                </a:solidFill>
                <a:latin typeface="Helvetica" pitchFamily="34" charset="0"/>
              </a:rPr>
            </a:fld>
            <a:endParaRPr lang="en-US" altLang="en-US" sz="1200" dirty="0">
              <a:solidFill>
                <a:srgbClr val="CC6600"/>
              </a:solidFill>
              <a:latin typeface="Helvetica" pitchFamily="34" charset="0"/>
            </a:endParaRPr>
          </a:p>
        </p:txBody>
      </p:sp>
      <p:sp>
        <p:nvSpPr>
          <p:cNvPr id="24579" name="Footer Placeholder 2"/>
          <p:cNvSpPr txBox="1">
            <a:spLocks noGrp="1"/>
          </p:cNvSpPr>
          <p:nvPr>
            <p:ph type="ftr" sz="quarter" idx="3"/>
          </p:nvPr>
        </p:nvSpPr>
        <p:spPr>
          <a:ln/>
        </p:spPr>
        <p:txBody>
          <a:bodyPr/>
          <a:p>
            <a:pPr marL="0" indent="0" algn="ctr" eaLnBrk="1" hangingPunct="1">
              <a:spcBef>
                <a:spcPct val="0"/>
              </a:spcBef>
              <a:buClrTx/>
              <a:buNone/>
            </a:pPr>
            <a:r>
              <a:rPr lang="en-US" altLang="en-US" sz="1400" dirty="0">
                <a:solidFill>
                  <a:srgbClr val="CC6600"/>
                </a:solidFill>
                <a:latin typeface="+mn-lt"/>
                <a:ea typeface="PMingLiU" pitchFamily="18" charset="-120"/>
                <a:cs typeface="MS PGothic" panose="020B0600070205080204" pitchFamily="34" charset="-128"/>
              </a:rPr>
              <a:t>NIT Delhi</a:t>
            </a:r>
            <a:endParaRPr lang="en-US" altLang="en-US" sz="1400" dirty="0">
              <a:solidFill>
                <a:srgbClr val="CC6600"/>
              </a:solidFill>
              <a:latin typeface="+mn-lt"/>
              <a:ea typeface="PMingLiU" pitchFamily="18" charset="-120"/>
              <a:cs typeface="MS PGothic" panose="020B0600070205080204" pitchFamily="34" charset="-128"/>
            </a:endParaRPr>
          </a:p>
        </p:txBody>
      </p:sp>
      <p:sp>
        <p:nvSpPr>
          <p:cNvPr id="24580" name="TextBox 4"/>
          <p:cNvSpPr txBox="1"/>
          <p:nvPr/>
        </p:nvSpPr>
        <p:spPr>
          <a:xfrm>
            <a:off x="609600" y="1447800"/>
            <a:ext cx="60960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0000"/>
              </a:buClr>
              <a:buChar char="•"/>
              <a:defRPr sz="28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accent2"/>
              </a:buClr>
              <a:buChar char="–"/>
              <a:defRPr sz="2400">
                <a:solidFill>
                  <a:srgbClr val="000099"/>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lr>
                <a:srgbClr val="00CC00"/>
              </a:buClr>
              <a:buChar char="•"/>
              <a:defRPr sz="2400">
                <a:solidFill>
                  <a:srgbClr val="336600"/>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5pPr>
          </a:lstStyle>
          <a:p>
            <a:pPr marL="0" lvl="0" indent="0">
              <a:spcBef>
                <a:spcPct val="0"/>
              </a:spcBef>
              <a:buClrTx/>
              <a:buNone/>
            </a:pPr>
            <a:r>
              <a:rPr lang="en-US" altLang="en-US" sz="1800" b="1" dirty="0">
                <a:cs typeface="Times New Roman" panose="02020603050405020304" pitchFamily="18" charset="0"/>
              </a:rPr>
              <a:t>Presentation Outline</a:t>
            </a:r>
            <a:endParaRPr lang="en-US" altLang="en-US" sz="1800" b="1" dirty="0">
              <a:ea typeface="Times New Roman" panose="02020603050405020304" pitchFamily="18" charset="0"/>
            </a:endParaRPr>
          </a:p>
        </p:txBody>
      </p:sp>
      <p:sp>
        <p:nvSpPr>
          <p:cNvPr id="6" name="Subtitle 5"/>
          <p:cNvSpPr>
            <a:spLocks noGrp="1"/>
          </p:cNvSpPr>
          <p:nvPr>
            <p:ph type="subTitle" idx="1"/>
            <p:custDataLst>
              <p:tags r:id="rId1"/>
            </p:custDataLst>
          </p:nvPr>
        </p:nvSpPr>
        <p:spPr>
          <a:xfrm>
            <a:off x="686435" y="2071370"/>
            <a:ext cx="4799965" cy="2103755"/>
          </a:xfrm>
        </p:spPr>
        <p:txBody>
          <a:bodyPr>
            <a:noAutofit/>
          </a:bodyPr>
          <a:lstStyle/>
          <a:p>
            <a:pPr marL="285750" indent="-285750">
              <a:buFont typeface="Arial" panose="020B0604020202020204" pitchFamily="34" charset="0"/>
              <a:buChar char="•"/>
            </a:pPr>
            <a:r>
              <a:rPr lang="en-US" sz="1400">
                <a:latin typeface="Times New Roman (Body)" charset="0"/>
                <a:cs typeface="Times New Roman (Body)" charset="0"/>
                <a:sym typeface="+mn-ea"/>
              </a:rPr>
              <a:t>Abstract</a:t>
            </a:r>
            <a:endParaRPr lang="en-US" sz="1400">
              <a:latin typeface="Times New Roman (Body)" charset="0"/>
              <a:cs typeface="Times New Roman (Body)" charset="0"/>
              <a:sym typeface="+mn-ea"/>
            </a:endParaRPr>
          </a:p>
          <a:p>
            <a:pPr marL="285750" indent="-285750">
              <a:buFont typeface="Arial" panose="020B0604020202020204" pitchFamily="34" charset="0"/>
              <a:buChar char="•"/>
            </a:pPr>
            <a:endParaRPr lang="en-US" sz="1400" dirty="0">
              <a:latin typeface="Times New Roman (Body)" charset="0"/>
              <a:cs typeface="Times New Roman (Body)" charset="0"/>
              <a:sym typeface="+mn-ea"/>
            </a:endParaRPr>
          </a:p>
          <a:p>
            <a:pPr marL="285750" indent="-285750">
              <a:buFont typeface="Arial" panose="020B0604020202020204" pitchFamily="34" charset="0"/>
              <a:buChar char="•"/>
            </a:pPr>
            <a:r>
              <a:rPr lang="en-US" sz="1400" dirty="0">
                <a:latin typeface="Times New Roman (Body)" charset="0"/>
                <a:cs typeface="Times New Roman (Body)" charset="0"/>
                <a:sym typeface="+mn-ea"/>
              </a:rPr>
              <a:t>Introduction</a:t>
            </a:r>
            <a:endParaRPr lang="en-US" sz="1400" dirty="0">
              <a:latin typeface="Times New Roman (Body)" charset="0"/>
              <a:cs typeface="Times New Roman (Body)" charset="0"/>
              <a:sym typeface="+mn-ea"/>
            </a:endParaRPr>
          </a:p>
          <a:p>
            <a:pPr marL="285750" indent="-285750">
              <a:buFont typeface="Arial" panose="020B0604020202020204" pitchFamily="34" charset="0"/>
              <a:buChar char="•"/>
            </a:pPr>
            <a:endParaRPr lang="en-US" sz="1400" dirty="0">
              <a:latin typeface="Times New Roman (Body)" charset="0"/>
              <a:cs typeface="Times New Roman (Body)" charset="0"/>
              <a:sym typeface="+mn-ea"/>
            </a:endParaRPr>
          </a:p>
          <a:p>
            <a:pPr marL="285750" indent="-285750">
              <a:buFont typeface="Arial" panose="020B0604020202020204" pitchFamily="34" charset="0"/>
              <a:buChar char="•"/>
            </a:pPr>
            <a:r>
              <a:rPr lang="en-US" sz="1400">
                <a:latin typeface="Times New Roman (Body)" charset="0"/>
                <a:cs typeface="Times New Roman (Body)" charset="0"/>
                <a:sym typeface="+mn-ea"/>
              </a:rPr>
              <a:t>Literature Survey</a:t>
            </a:r>
            <a:endParaRPr lang="en-US" sz="1400">
              <a:latin typeface="Times New Roman (Body)" charset="0"/>
              <a:cs typeface="Times New Roman (Body)" charset="0"/>
              <a:sym typeface="+mn-ea"/>
            </a:endParaRPr>
          </a:p>
          <a:p>
            <a:pPr marL="285750" indent="-285750">
              <a:buFont typeface="Arial" panose="020B0604020202020204" pitchFamily="34" charset="0"/>
              <a:buChar char="•"/>
            </a:pPr>
            <a:endParaRPr lang="en-US" sz="1400">
              <a:latin typeface="Times New Roman (Body)" charset="0"/>
              <a:cs typeface="Times New Roman (Body)" charset="0"/>
              <a:sym typeface="+mn-ea"/>
            </a:endParaRPr>
          </a:p>
          <a:p>
            <a:pPr marL="285750" indent="-285750">
              <a:buFont typeface="Arial" panose="020B0604020202020204" pitchFamily="34" charset="0"/>
              <a:buChar char="•"/>
            </a:pPr>
            <a:r>
              <a:rPr lang="en-US" sz="1400">
                <a:latin typeface="Times New Roman (Body)" charset="0"/>
                <a:cs typeface="Times New Roman (Body)" charset="0"/>
                <a:sym typeface="+mn-ea"/>
              </a:rPr>
              <a:t>Proposed System</a:t>
            </a:r>
            <a:endParaRPr lang="en-US" sz="1400">
              <a:latin typeface="Times New Roman (Body)" charset="0"/>
              <a:cs typeface="Times New Roman (Body)" charset="0"/>
              <a:sym typeface="+mn-ea"/>
            </a:endParaRPr>
          </a:p>
          <a:p>
            <a:pPr marL="285750" indent="-285750">
              <a:buFont typeface="Arial" panose="020B0604020202020204" pitchFamily="34" charset="0"/>
              <a:buChar char="•"/>
            </a:pPr>
            <a:endParaRPr lang="en-US" sz="1400">
              <a:latin typeface="Times New Roman (Body)" charset="0"/>
              <a:cs typeface="Times New Roman (Body)" charset="0"/>
              <a:sym typeface="+mn-ea"/>
            </a:endParaRPr>
          </a:p>
          <a:p>
            <a:pPr marL="285750" indent="-285750">
              <a:buFont typeface="Arial" panose="020B0604020202020204" pitchFamily="34" charset="0"/>
              <a:buChar char="•"/>
            </a:pPr>
            <a:r>
              <a:rPr lang="en-US" sz="1400">
                <a:latin typeface="Times New Roman (Body)" charset="0"/>
                <a:cs typeface="Times New Roman (Body)" charset="0"/>
                <a:sym typeface="+mn-ea"/>
              </a:rPr>
              <a:t>Capturing Audio</a:t>
            </a:r>
            <a:endParaRPr lang="en-US" sz="1400">
              <a:latin typeface="Times New Roman (Body)" charset="0"/>
              <a:cs typeface="Times New Roman (Body)" charset="0"/>
              <a:sym typeface="+mn-ea"/>
            </a:endParaRPr>
          </a:p>
          <a:p>
            <a:pPr marL="285750" indent="-285750">
              <a:buFont typeface="Arial" panose="020B0604020202020204" pitchFamily="34" charset="0"/>
              <a:buChar char="•"/>
            </a:pPr>
            <a:endParaRPr lang="en-US" sz="1400">
              <a:latin typeface="Times New Roman (Body)" charset="0"/>
              <a:cs typeface="Times New Roman (Body)" charset="0"/>
              <a:sym typeface="+mn-ea"/>
            </a:endParaRPr>
          </a:p>
          <a:p>
            <a:pPr marL="285750" indent="-285750">
              <a:buFont typeface="Arial" panose="020B0604020202020204" pitchFamily="34" charset="0"/>
              <a:buChar char="•"/>
            </a:pPr>
            <a:r>
              <a:rPr lang="en-US" sz="1400">
                <a:latin typeface="Times New Roman (Body)" charset="0"/>
                <a:cs typeface="Times New Roman (Body)" charset="0"/>
                <a:sym typeface="+mn-ea"/>
              </a:rPr>
              <a:t>Automatic Speech Recognition (ASR)</a:t>
            </a:r>
            <a:endParaRPr lang="en-US" sz="1400">
              <a:latin typeface="Times New Roman (Body)" charset="0"/>
              <a:cs typeface="Times New Roman (Body)" charset="0"/>
              <a:sym typeface="+mn-ea"/>
            </a:endParaRPr>
          </a:p>
          <a:p>
            <a:pPr marL="285750" indent="-285750">
              <a:buFont typeface="Arial" panose="020B0604020202020204" pitchFamily="34" charset="0"/>
              <a:buChar char="•"/>
            </a:pPr>
            <a:endParaRPr lang="en-US" sz="1400">
              <a:latin typeface="Times New Roman (Body)" charset="0"/>
              <a:cs typeface="Times New Roman (Body)" charset="0"/>
              <a:sym typeface="+mn-ea"/>
            </a:endParaRPr>
          </a:p>
          <a:p>
            <a:pPr marL="285750" indent="-285750">
              <a:buFont typeface="Arial" panose="020B0604020202020204" pitchFamily="34" charset="0"/>
              <a:buChar char="•"/>
            </a:pPr>
            <a:r>
              <a:rPr lang="en-US" sz="1400">
                <a:latin typeface="Times New Roman (Body)" charset="0"/>
                <a:cs typeface="Times New Roman (Body)" charset="0"/>
                <a:sym typeface="+mn-ea"/>
              </a:rPr>
              <a:t>Natural Language Processing (NLP)</a:t>
            </a:r>
            <a:endParaRPr lang="en-US" sz="1400">
              <a:latin typeface="Times New Roman (Body)" charset="0"/>
              <a:cs typeface="Times New Roman (Body)" charset="0"/>
              <a:sym typeface="+mn-ea"/>
            </a:endParaRPr>
          </a:p>
          <a:p>
            <a:pPr marL="285750" indent="-285750">
              <a:buFont typeface="Arial" panose="020B0604020202020204" pitchFamily="34" charset="0"/>
              <a:buChar char="•"/>
            </a:pPr>
            <a:endParaRPr lang="en-US" sz="1400">
              <a:latin typeface="Times New Roman (Body)" charset="0"/>
              <a:cs typeface="Times New Roman (Body)" charset="0"/>
              <a:sym typeface="+mn-ea"/>
            </a:endParaRPr>
          </a:p>
          <a:p>
            <a:pPr marL="285750" indent="-285750">
              <a:buFont typeface="Arial" panose="020B0604020202020204" pitchFamily="34" charset="0"/>
              <a:buChar char="•"/>
            </a:pPr>
            <a:r>
              <a:rPr lang="en-US" sz="1400">
                <a:latin typeface="Times New Roman (Body)" charset="0"/>
                <a:cs typeface="Times New Roman (Body)" charset="0"/>
                <a:sym typeface="+mn-ea"/>
              </a:rPr>
              <a:t>Natural Language Understanding (NLU)</a:t>
            </a:r>
            <a:endParaRPr lang="en-US" sz="1400">
              <a:latin typeface="Times New Roman (Body)" charset="0"/>
              <a:cs typeface="Times New Roman (Body)" charset="0"/>
              <a:sym typeface="+mn-ea"/>
            </a:endParaRPr>
          </a:p>
          <a:p>
            <a:pPr marL="285750" indent="-285750">
              <a:buFont typeface="Arial" panose="020B0604020202020204" pitchFamily="34" charset="0"/>
              <a:buChar char="•"/>
            </a:pPr>
            <a:endParaRPr lang="en-US" sz="1400">
              <a:latin typeface="Times New Roman (Body)" charset="0"/>
              <a:cs typeface="Times New Roman (Body)" charset="0"/>
              <a:sym typeface="+mn-ea"/>
            </a:endParaRPr>
          </a:p>
          <a:p>
            <a:pPr marL="342900" indent="-342900">
              <a:buFont typeface="Arial" panose="020B0604020202020204" pitchFamily="34" charset="0"/>
              <a:buChar char="•"/>
            </a:pPr>
            <a:endParaRPr lang="en-US" sz="1400" dirty="0">
              <a:latin typeface="Times New Roman (Body)" charset="0"/>
              <a:cs typeface="Times New Roman (Body)" charset="0"/>
              <a:sym typeface="+mn-ea"/>
            </a:endParaRPr>
          </a:p>
        </p:txBody>
      </p:sp>
      <p:sp>
        <p:nvSpPr>
          <p:cNvPr id="3" name="Subtitle 5"/>
          <p:cNvSpPr>
            <a:spLocks noGrp="1"/>
          </p:cNvSpPr>
          <p:nvPr>
            <p:custDataLst>
              <p:tags r:id="rId2"/>
            </p:custDataLst>
          </p:nvPr>
        </p:nvSpPr>
        <p:spPr>
          <a:xfrm>
            <a:off x="5613400" y="2057400"/>
            <a:ext cx="4799965" cy="2103755"/>
          </a:xfrm>
          <a:prstGeom prst="rect">
            <a:avLst/>
          </a:prstGeom>
          <a:noFill/>
          <a:ln w="9525">
            <a:noFill/>
          </a:ln>
        </p:spPr>
        <p:txBody>
          <a:bodyPr>
            <a:noAutofit/>
          </a:bodyPr>
          <a:lstStyle>
            <a:lvl1pPr marL="342900" indent="-342900" algn="l" rtl="0" eaLnBrk="0" fontAlgn="base" hangingPunct="0">
              <a:spcBef>
                <a:spcPct val="20000"/>
              </a:spcBef>
              <a:spcAft>
                <a:spcPct val="0"/>
              </a:spcAft>
              <a:buClr>
                <a:srgbClr val="FF0000"/>
              </a:buClr>
              <a:buChar char="•"/>
              <a:defRPr sz="28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accent2"/>
              </a:buClr>
              <a:buChar char="–"/>
              <a:defRPr sz="2400">
                <a:solidFill>
                  <a:srgbClr val="000099"/>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lr>
                <a:srgbClr val="00CC00"/>
              </a:buClr>
              <a:buChar char="•"/>
              <a:defRPr sz="2400">
                <a:solidFill>
                  <a:srgbClr val="336600"/>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5pPr>
            <a:lvl6pPr marL="2514600" indent="-228600" algn="l" rtl="0" eaLnBrk="1" fontAlgn="base" hangingPunct="1">
              <a:spcBef>
                <a:spcPct val="20000"/>
              </a:spcBef>
              <a:spcAft>
                <a:spcPct val="0"/>
              </a:spcAft>
              <a:buClr>
                <a:srgbClr val="00CC00"/>
              </a:buClr>
              <a:buChar char="»"/>
              <a:defRPr sz="2000">
                <a:solidFill>
                  <a:schemeClr val="tx1"/>
                </a:solidFill>
                <a:latin typeface="+mn-lt"/>
              </a:defRPr>
            </a:lvl6pPr>
            <a:lvl7pPr marL="2971800" indent="-228600" algn="l" rtl="0" eaLnBrk="1" fontAlgn="base" hangingPunct="1">
              <a:spcBef>
                <a:spcPct val="20000"/>
              </a:spcBef>
              <a:spcAft>
                <a:spcPct val="0"/>
              </a:spcAft>
              <a:buClr>
                <a:srgbClr val="00CC00"/>
              </a:buClr>
              <a:buChar char="»"/>
              <a:defRPr sz="2000">
                <a:solidFill>
                  <a:schemeClr val="tx1"/>
                </a:solidFill>
                <a:latin typeface="+mn-lt"/>
              </a:defRPr>
            </a:lvl7pPr>
            <a:lvl8pPr marL="3429000" indent="-228600" algn="l" rtl="0" eaLnBrk="1" fontAlgn="base" hangingPunct="1">
              <a:spcBef>
                <a:spcPct val="20000"/>
              </a:spcBef>
              <a:spcAft>
                <a:spcPct val="0"/>
              </a:spcAft>
              <a:buClr>
                <a:srgbClr val="00CC00"/>
              </a:buClr>
              <a:buChar char="»"/>
              <a:defRPr sz="2000">
                <a:solidFill>
                  <a:schemeClr val="tx1"/>
                </a:solidFill>
                <a:latin typeface="+mn-lt"/>
              </a:defRPr>
            </a:lvl8pPr>
            <a:lvl9pPr marL="3886200" indent="-228600" algn="l" rtl="0" eaLnBrk="1" fontAlgn="base" hangingPunct="1">
              <a:spcBef>
                <a:spcPct val="20000"/>
              </a:spcBef>
              <a:spcAft>
                <a:spcPct val="0"/>
              </a:spcAft>
              <a:buClr>
                <a:srgbClr val="00CC00"/>
              </a:buClr>
              <a:buChar char="»"/>
              <a:defRPr sz="2000">
                <a:solidFill>
                  <a:schemeClr val="tx1"/>
                </a:solidFill>
                <a:latin typeface="+mn-lt"/>
              </a:defRPr>
            </a:lvl9pPr>
          </a:lstStyle>
          <a:p>
            <a:pPr marL="342900" indent="-342900">
              <a:buFont typeface="Arial" panose="020B0604020202020204" pitchFamily="34" charset="0"/>
              <a:buChar char="•"/>
            </a:pPr>
            <a:r>
              <a:rPr lang="en-US" sz="1400">
                <a:latin typeface="Times New Roman (Body)" charset="0"/>
                <a:cs typeface="Times New Roman (Body)" charset="0"/>
                <a:sym typeface="+mn-ea"/>
              </a:rPr>
              <a:t>Dialog Management</a:t>
            </a:r>
            <a:endParaRPr lang="en-US" sz="1400" b="0" i="0">
              <a:solidFill>
                <a:schemeClr val="tx1"/>
              </a:solidFill>
              <a:latin typeface="Times New Roman (Body)" charset="0"/>
              <a:cs typeface="Times New Roman (Body)" charset="0"/>
              <a:sym typeface="+mn-ea"/>
            </a:endParaRPr>
          </a:p>
          <a:p>
            <a:pPr marL="342900" indent="-342900">
              <a:buFont typeface="Arial" panose="020B0604020202020204" pitchFamily="34" charset="0"/>
              <a:buChar char="•"/>
            </a:pPr>
            <a:endParaRPr lang="en-US" sz="1400" b="0" i="0">
              <a:solidFill>
                <a:schemeClr val="tx1"/>
              </a:solidFill>
              <a:latin typeface="Times New Roman (Body)" charset="0"/>
              <a:cs typeface="Times New Roman (Body)" charset="0"/>
              <a:sym typeface="+mn-ea"/>
            </a:endParaRPr>
          </a:p>
          <a:p>
            <a:pPr marL="342900" indent="-342900">
              <a:buFont typeface="Arial" panose="020B0604020202020204" pitchFamily="34" charset="0"/>
              <a:buChar char="•"/>
            </a:pPr>
            <a:r>
              <a:rPr lang="en-US" sz="1400">
                <a:latin typeface="Times New Roman (Body)" charset="0"/>
                <a:cs typeface="Times New Roman (Body)" charset="0"/>
                <a:sym typeface="+mn-ea"/>
              </a:rPr>
              <a:t>Knowledge Graphs and Structured Data</a:t>
            </a:r>
            <a:endParaRPr lang="en-US" sz="1400" b="0" i="0">
              <a:solidFill>
                <a:schemeClr val="tx1"/>
              </a:solidFill>
              <a:latin typeface="Times New Roman (Body)" charset="0"/>
              <a:cs typeface="Times New Roman (Body)" charset="0"/>
              <a:sym typeface="+mn-ea"/>
            </a:endParaRPr>
          </a:p>
          <a:p>
            <a:pPr marL="342900" indent="-342900">
              <a:buFont typeface="Arial" panose="020B0604020202020204" pitchFamily="34" charset="0"/>
              <a:buChar char="•"/>
            </a:pPr>
            <a:endParaRPr lang="en-US" sz="1400" b="0" i="0">
              <a:solidFill>
                <a:schemeClr val="tx1"/>
              </a:solidFill>
              <a:latin typeface="Times New Roman (Body)" charset="0"/>
              <a:cs typeface="Times New Roman (Body)" charset="0"/>
              <a:sym typeface="+mn-ea"/>
            </a:endParaRPr>
          </a:p>
          <a:p>
            <a:pPr marL="342900" indent="-342900">
              <a:buFont typeface="Arial" panose="020B0604020202020204" pitchFamily="34" charset="0"/>
              <a:buChar char="•"/>
            </a:pPr>
            <a:r>
              <a:rPr lang="en-US" sz="1400">
                <a:latin typeface="Times New Roman (Body)" charset="0"/>
                <a:cs typeface="Times New Roman (Body)" charset="0"/>
                <a:sym typeface="+mn-ea"/>
              </a:rPr>
              <a:t>Natural Language Generation and Text-to-Speech</a:t>
            </a:r>
            <a:endParaRPr lang="en-US" sz="1400" b="0" i="0">
              <a:solidFill>
                <a:schemeClr val="tx1"/>
              </a:solidFill>
              <a:latin typeface="Times New Roman (Body)" charset="0"/>
              <a:cs typeface="Times New Roman (Body)" charset="0"/>
              <a:sym typeface="+mn-ea"/>
            </a:endParaRPr>
          </a:p>
          <a:p>
            <a:pPr marL="342900" indent="-342900">
              <a:buFont typeface="Arial" panose="020B0604020202020204" pitchFamily="34" charset="0"/>
              <a:buChar char="•"/>
            </a:pPr>
            <a:endParaRPr lang="en-US" sz="1400" b="0" i="0">
              <a:solidFill>
                <a:schemeClr val="tx1"/>
              </a:solidFill>
              <a:latin typeface="Times New Roman (Body)" charset="0"/>
              <a:cs typeface="Times New Roman (Body)" charset="0"/>
              <a:sym typeface="+mn-ea"/>
            </a:endParaRPr>
          </a:p>
          <a:p>
            <a:pPr marL="342900" indent="-342900">
              <a:buFont typeface="Arial" panose="020B0604020202020204" pitchFamily="34" charset="0"/>
              <a:buChar char="•"/>
            </a:pPr>
            <a:r>
              <a:rPr lang="en-US" sz="1400">
                <a:latin typeface="Times New Roman (Body)" charset="0"/>
                <a:cs typeface="Times New Roman (Body)" charset="0"/>
                <a:sym typeface="+mn-ea"/>
              </a:rPr>
              <a:t>Test Results</a:t>
            </a:r>
            <a:endParaRPr lang="en-US" sz="1400" b="0" i="0">
              <a:solidFill>
                <a:schemeClr val="tx1"/>
              </a:solidFill>
              <a:latin typeface="Times New Roman (Body)" charset="0"/>
              <a:cs typeface="Times New Roman (Body)" charset="0"/>
              <a:sym typeface="+mn-ea"/>
            </a:endParaRPr>
          </a:p>
          <a:p>
            <a:pPr marL="342900" indent="-342900">
              <a:buFont typeface="Arial" panose="020B0604020202020204" pitchFamily="34" charset="0"/>
              <a:buChar char="•"/>
            </a:pPr>
            <a:endParaRPr lang="en-US" sz="1400" b="0" i="0">
              <a:solidFill>
                <a:schemeClr val="tx1"/>
              </a:solidFill>
              <a:latin typeface="Times New Roman (Body)" charset="0"/>
              <a:cs typeface="Times New Roman (Body)" charset="0"/>
              <a:sym typeface="+mn-ea"/>
            </a:endParaRPr>
          </a:p>
          <a:p>
            <a:pPr marL="342900" indent="-342900">
              <a:buFont typeface="Arial" panose="020B0604020202020204" pitchFamily="34" charset="0"/>
              <a:buChar char="•"/>
            </a:pPr>
            <a:r>
              <a:rPr lang="en-US" sz="1400">
                <a:latin typeface="Times New Roman (Body)" charset="0"/>
                <a:cs typeface="Times New Roman (Body)" charset="0"/>
                <a:sym typeface="+mn-ea"/>
              </a:rPr>
              <a:t>Conclusion</a:t>
            </a:r>
            <a:endParaRPr lang="en-US" sz="1400" b="0" i="0">
              <a:solidFill>
                <a:schemeClr val="tx1"/>
              </a:solidFill>
              <a:latin typeface="Times New Roman (Body)" charset="0"/>
              <a:cs typeface="Times New Roman (Body)" charset="0"/>
              <a:sym typeface="+mn-ea"/>
            </a:endParaRPr>
          </a:p>
          <a:p>
            <a:pPr marL="342900" indent="-342900">
              <a:buFont typeface="Arial" panose="020B0604020202020204" pitchFamily="34" charset="0"/>
              <a:buChar char="•"/>
            </a:pPr>
            <a:endParaRPr lang="en-US" sz="1400" b="0" i="0">
              <a:solidFill>
                <a:schemeClr val="tx1"/>
              </a:solidFill>
              <a:latin typeface="Times New Roman (Body)" charset="0"/>
              <a:cs typeface="Times New Roman (Body)" charset="0"/>
              <a:sym typeface="+mn-ea"/>
            </a:endParaRPr>
          </a:p>
          <a:p>
            <a:pPr marL="342900" indent="-342900">
              <a:buFont typeface="Arial" panose="020B0604020202020204" pitchFamily="34" charset="0"/>
              <a:buChar char="•"/>
            </a:pPr>
            <a:r>
              <a:rPr lang="en-US" sz="1400">
                <a:latin typeface="Times New Roman (Body)" charset="0"/>
                <a:cs typeface="Times New Roman (Body)" charset="0"/>
                <a:sym typeface="+mn-ea"/>
              </a:rPr>
              <a:t>Future Scope</a:t>
            </a:r>
            <a:endParaRPr lang="en-US" sz="1400" b="0" i="0">
              <a:solidFill>
                <a:schemeClr val="tx1"/>
              </a:solidFill>
              <a:latin typeface="Times New Roman (Body)" charset="0"/>
              <a:cs typeface="Times New Roman (Body)" charset="0"/>
              <a:sym typeface="+mn-ea"/>
            </a:endParaRPr>
          </a:p>
          <a:p>
            <a:pPr marL="342900" indent="-342900">
              <a:buFont typeface="Arial" panose="020B0604020202020204" pitchFamily="34" charset="0"/>
              <a:buChar char="•"/>
            </a:pPr>
            <a:endParaRPr lang="en-US" sz="1400" b="0" i="0">
              <a:solidFill>
                <a:schemeClr val="tx1"/>
              </a:solidFill>
              <a:latin typeface="Times New Roman (Body)" charset="0"/>
              <a:cs typeface="Times New Roman (Body)" charset="0"/>
              <a:sym typeface="+mn-ea"/>
            </a:endParaRPr>
          </a:p>
          <a:p>
            <a:pPr marL="342900" indent="-342900">
              <a:buFont typeface="Arial" panose="020B0604020202020204" pitchFamily="34" charset="0"/>
              <a:buChar char="•"/>
            </a:pPr>
            <a:r>
              <a:rPr lang="en-US" sz="1400">
                <a:latin typeface="Times New Roman (Body)" charset="0"/>
                <a:cs typeface="Times New Roman (Body)" charset="0"/>
                <a:sym typeface="+mn-ea"/>
              </a:rPr>
              <a:t>References</a:t>
            </a:r>
            <a:endParaRPr lang="en-US" sz="1400" dirty="0">
              <a:latin typeface="Times New Roman (Body)" charset="0"/>
              <a:cs typeface="Times New Roman (Body)"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Number Placeholder 1"/>
          <p:cNvSpPr txBox="1">
            <a:spLocks noGrp="1"/>
          </p:cNvSpPr>
          <p:nvPr>
            <p:ph type="sldNum" sz="quarter" idx="4"/>
          </p:nvPr>
        </p:nvSpPr>
        <p:spPr>
          <a:ln/>
        </p:spPr>
        <p:txBody>
          <a:bodyPr/>
          <a:p>
            <a:pPr marL="0" indent="0" algn="r" eaLnBrk="1" hangingPunct="1">
              <a:spcBef>
                <a:spcPct val="0"/>
              </a:spcBef>
              <a:buClrTx/>
              <a:buNone/>
            </a:pPr>
            <a:fld id="{9A0DB2DC-4C9A-4742-B13C-FB6460FD3503}" type="slidenum">
              <a:rPr lang="en-US" altLang="en-US" sz="1200" dirty="0">
                <a:solidFill>
                  <a:srgbClr val="CC6600"/>
                </a:solidFill>
                <a:latin typeface="Helvetica" pitchFamily="34" charset="0"/>
              </a:rPr>
            </a:fld>
            <a:endParaRPr lang="en-US" altLang="en-US" sz="1200" dirty="0">
              <a:solidFill>
                <a:srgbClr val="CC6600"/>
              </a:solidFill>
              <a:latin typeface="Helvetica" pitchFamily="34" charset="0"/>
            </a:endParaRPr>
          </a:p>
        </p:txBody>
      </p:sp>
      <p:sp>
        <p:nvSpPr>
          <p:cNvPr id="25603" name="Footer Placeholder 2"/>
          <p:cNvSpPr txBox="1">
            <a:spLocks noGrp="1"/>
          </p:cNvSpPr>
          <p:nvPr>
            <p:ph type="ftr" sz="quarter" idx="3"/>
          </p:nvPr>
        </p:nvSpPr>
        <p:spPr>
          <a:ln/>
        </p:spPr>
        <p:txBody>
          <a:bodyPr/>
          <a:p>
            <a:pPr marL="0" indent="0" algn="ctr" eaLnBrk="1" hangingPunct="1">
              <a:spcBef>
                <a:spcPct val="0"/>
              </a:spcBef>
              <a:buClrTx/>
              <a:buNone/>
            </a:pPr>
            <a:r>
              <a:rPr lang="en-US" altLang="en-US" sz="1400" dirty="0">
                <a:solidFill>
                  <a:srgbClr val="CC6600"/>
                </a:solidFill>
                <a:latin typeface="+mn-lt"/>
                <a:ea typeface="PMingLiU" pitchFamily="18" charset="-120"/>
                <a:cs typeface="MS PGothic" panose="020B0600070205080204" pitchFamily="34" charset="-128"/>
              </a:rPr>
              <a:t>NIT Delhi</a:t>
            </a:r>
            <a:endParaRPr lang="en-US" altLang="en-US" sz="1400" dirty="0">
              <a:solidFill>
                <a:srgbClr val="CC6600"/>
              </a:solidFill>
              <a:latin typeface="+mn-lt"/>
              <a:ea typeface="PMingLiU" pitchFamily="18" charset="-120"/>
              <a:cs typeface="MS PGothic" panose="020B0600070205080204" pitchFamily="34" charset="-128"/>
            </a:endParaRPr>
          </a:p>
        </p:txBody>
      </p:sp>
      <p:sp>
        <p:nvSpPr>
          <p:cNvPr id="25604" name="TextBox 3"/>
          <p:cNvSpPr txBox="1"/>
          <p:nvPr/>
        </p:nvSpPr>
        <p:spPr>
          <a:xfrm>
            <a:off x="609600" y="1371600"/>
            <a:ext cx="8424863" cy="9239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0000"/>
              </a:buClr>
              <a:buChar char="•"/>
              <a:defRPr sz="28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accent2"/>
              </a:buClr>
              <a:buChar char="–"/>
              <a:defRPr sz="2400">
                <a:solidFill>
                  <a:srgbClr val="000099"/>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lr>
                <a:srgbClr val="00CC00"/>
              </a:buClr>
              <a:buChar char="•"/>
              <a:defRPr sz="2400">
                <a:solidFill>
                  <a:srgbClr val="336600"/>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5pPr>
          </a:lstStyle>
          <a:p>
            <a:pPr marL="0" lvl="0" indent="0">
              <a:spcBef>
                <a:spcPct val="0"/>
              </a:spcBef>
              <a:buClrTx/>
              <a:buNone/>
            </a:pPr>
            <a:r>
              <a:rPr lang="en-US" altLang="en-US" sz="1800" b="1" dirty="0">
                <a:cs typeface="Times New Roman" panose="02020603050405020304" pitchFamily="18" charset="0"/>
              </a:rPr>
              <a:t>Introduction</a:t>
            </a:r>
            <a:endParaRPr lang="en-US" altLang="en-US" sz="1800" b="1" dirty="0">
              <a:cs typeface="Times New Roman" panose="02020603050405020304" pitchFamily="18" charset="0"/>
            </a:endParaRPr>
          </a:p>
          <a:p>
            <a:pPr marL="0" lvl="0" indent="0">
              <a:spcBef>
                <a:spcPct val="0"/>
              </a:spcBef>
              <a:buClrTx/>
              <a:buNone/>
            </a:pPr>
            <a:endParaRPr lang="en-US" altLang="en-US" sz="1800" dirty="0">
              <a:latin typeface="Arial" panose="020B0604020202020204" pitchFamily="34" charset="0"/>
            </a:endParaRPr>
          </a:p>
          <a:p>
            <a:pPr marL="0" lvl="0" indent="0" algn="just">
              <a:spcBef>
                <a:spcPct val="0"/>
              </a:spcBef>
              <a:buClrTx/>
              <a:buNone/>
            </a:pPr>
            <a:endParaRPr lang="en-US" altLang="en-US" sz="1800" dirty="0">
              <a:ea typeface="Times New Roman" panose="02020603050405020304" pitchFamily="18" charset="0"/>
            </a:endParaRPr>
          </a:p>
        </p:txBody>
      </p:sp>
      <p:sp>
        <p:nvSpPr>
          <p:cNvPr id="3" name="Text Placeholder 2"/>
          <p:cNvSpPr>
            <a:spLocks noGrp="1"/>
          </p:cNvSpPr>
          <p:nvPr>
            <p:ph type="body" sz="quarter" idx="13"/>
            <p:custDataLst>
              <p:tags r:id="rId1"/>
            </p:custDataLst>
          </p:nvPr>
        </p:nvSpPr>
        <p:spPr>
          <a:xfrm>
            <a:off x="628650" y="1981200"/>
            <a:ext cx="3943985" cy="2844165"/>
          </a:xfrm>
        </p:spPr>
        <p:txBody>
          <a:bodyPr>
            <a:normAutofit/>
          </a:bodyPr>
          <a:lstStyle/>
          <a:p>
            <a:r>
              <a:rPr lang="en-US" sz="1400" dirty="0">
                <a:sym typeface="+mn-ea"/>
              </a:rPr>
              <a:t>Sound Wave Scribe aims to develop a voice assistant that translates spoken language into written text using advanced NLP and ML techniques.</a:t>
            </a:r>
            <a:endParaRPr lang="en-US" sz="1400" dirty="0">
              <a:sym typeface="+mn-ea"/>
            </a:endParaRPr>
          </a:p>
          <a:p>
            <a:endParaRPr lang="en-US" sz="1400" dirty="0"/>
          </a:p>
          <a:p>
            <a:r>
              <a:rPr lang="en-US" sz="1400" dirty="0"/>
              <a:t>This technology improves accessibility and efficiency, benefiting fields like education, healthcare, and professional environments.</a:t>
            </a:r>
            <a:endParaRPr lang="en-US" sz="1400" dirty="0"/>
          </a:p>
          <a:p>
            <a:endParaRPr lang="en-US" sz="1400" dirty="0"/>
          </a:p>
          <a:p>
            <a:r>
              <a:rPr lang="en-US" sz="1400" dirty="0">
                <a:sym typeface="+mn-ea"/>
              </a:rPr>
              <a:t>To create a user-friendly voice assistant that accurately transcribes spoken language, enhancing human-machine interaction.</a:t>
            </a:r>
            <a:endParaRPr lang="en-US" sz="1400" dirty="0"/>
          </a:p>
          <a:p>
            <a:endParaRPr lang="en-US" sz="1400" dirty="0"/>
          </a:p>
          <a:p>
            <a:endParaRPr lang="en-US" sz="1400" dirty="0"/>
          </a:p>
        </p:txBody>
      </p:sp>
      <p:pic>
        <p:nvPicPr>
          <p:cNvPr id="7" name="Picture 6" descr="All About Virtual Voice Assistants, NLPs, and Building Your Own Voice  Assistant | by Rutu Aarabhi Kuchi | students x students"/>
          <p:cNvPicPr>
            <a:picLocks noChangeAspect="1" noChangeArrowheads="1"/>
          </p:cNvPicPr>
          <p:nvPr>
            <p:custDataLst>
              <p:tags r:id="rId2"/>
            </p:custDataLst>
          </p:nvPr>
        </p:nvPicPr>
        <p:blipFill>
          <a:blip r:embed="rId3" cstate="print"/>
          <a:srcRect/>
          <a:stretch>
            <a:fillRect/>
          </a:stretch>
        </p:blipFill>
        <p:spPr>
          <a:xfrm>
            <a:off x="6096000" y="2132330"/>
            <a:ext cx="3886200" cy="1901190"/>
          </a:xfrm>
          <a:prstGeom prst="rect">
            <a:avLst/>
          </a:prstGeom>
          <a:noFill/>
          <a:ln w="9525">
            <a:noFill/>
            <a:miter lim="800000"/>
            <a:headEnd/>
            <a:tailEnd/>
          </a:ln>
        </p:spPr>
      </p:pic>
      <p:sp>
        <p:nvSpPr>
          <p:cNvPr id="10" name="Text Placeholder 2"/>
          <p:cNvSpPr>
            <a:spLocks noGrp="1"/>
          </p:cNvSpPr>
          <p:nvPr>
            <p:custDataLst>
              <p:tags r:id="rId4"/>
            </p:custDataLst>
          </p:nvPr>
        </p:nvSpPr>
        <p:spPr>
          <a:xfrm>
            <a:off x="628650" y="3721100"/>
            <a:ext cx="7759700" cy="981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Clr>
                <a:srgbClr val="0066A1"/>
              </a:buClr>
              <a:buFont typeface="LucidaGrande"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0066A1"/>
              </a:buClr>
              <a:buFont typeface="LucidaGrande"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0066A1"/>
              </a:buClr>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0066A1"/>
              </a:buClr>
              <a:buFont typeface="Wingdings" panose="05000000000000000000" pitchFamily="2"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0066A1"/>
              </a:buClr>
              <a:buFont typeface="Courier New" panose="02070309020205020404" charset="0"/>
              <a:buChar char="o"/>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1"/>
          <p:cNvSpPr txBox="1">
            <a:spLocks noGrp="1"/>
          </p:cNvSpPr>
          <p:nvPr>
            <p:ph type="sldNum" sz="quarter" idx="4"/>
          </p:nvPr>
        </p:nvSpPr>
        <p:spPr>
          <a:ln/>
        </p:spPr>
        <p:txBody>
          <a:bodyPr/>
          <a:p>
            <a:pPr marL="0" indent="0" algn="r" eaLnBrk="1" hangingPunct="1">
              <a:spcBef>
                <a:spcPct val="0"/>
              </a:spcBef>
              <a:buClrTx/>
              <a:buNone/>
            </a:pPr>
            <a:fld id="{9A0DB2DC-4C9A-4742-B13C-FB6460FD3503}" type="slidenum">
              <a:rPr lang="en-US" altLang="en-US" sz="1200" dirty="0">
                <a:solidFill>
                  <a:srgbClr val="CC6600"/>
                </a:solidFill>
                <a:latin typeface="Helvetica" pitchFamily="34" charset="0"/>
              </a:rPr>
            </a:fld>
            <a:endParaRPr lang="en-US" altLang="en-US" sz="1200" dirty="0">
              <a:solidFill>
                <a:srgbClr val="CC6600"/>
              </a:solidFill>
              <a:latin typeface="Helvetica" pitchFamily="34" charset="0"/>
            </a:endParaRPr>
          </a:p>
        </p:txBody>
      </p:sp>
      <p:sp>
        <p:nvSpPr>
          <p:cNvPr id="26627" name="Footer Placeholder 2"/>
          <p:cNvSpPr txBox="1">
            <a:spLocks noGrp="1"/>
          </p:cNvSpPr>
          <p:nvPr>
            <p:ph type="ftr" sz="quarter" idx="3"/>
          </p:nvPr>
        </p:nvSpPr>
        <p:spPr>
          <a:ln/>
        </p:spPr>
        <p:txBody>
          <a:bodyPr/>
          <a:p>
            <a:pPr marL="0" indent="0" algn="ctr" eaLnBrk="1" hangingPunct="1">
              <a:spcBef>
                <a:spcPct val="0"/>
              </a:spcBef>
              <a:buClrTx/>
              <a:buNone/>
            </a:pPr>
            <a:r>
              <a:rPr lang="en-US" altLang="en-US" sz="1400" dirty="0">
                <a:solidFill>
                  <a:srgbClr val="CC6600"/>
                </a:solidFill>
                <a:latin typeface="+mn-lt"/>
                <a:ea typeface="PMingLiU" pitchFamily="18" charset="-120"/>
                <a:cs typeface="MS PGothic" panose="020B0600070205080204" pitchFamily="34" charset="-128"/>
              </a:rPr>
              <a:t>NIT Delhi</a:t>
            </a:r>
            <a:endParaRPr lang="en-US" altLang="en-US" sz="1400" dirty="0">
              <a:solidFill>
                <a:srgbClr val="CC6600"/>
              </a:solidFill>
              <a:latin typeface="+mn-lt"/>
              <a:ea typeface="PMingLiU" pitchFamily="18" charset="-120"/>
              <a:cs typeface="MS PGothic" panose="020B0600070205080204" pitchFamily="34" charset="-128"/>
            </a:endParaRPr>
          </a:p>
        </p:txBody>
      </p:sp>
      <p:sp>
        <p:nvSpPr>
          <p:cNvPr id="4" name="Text Placeholder 1"/>
          <p:cNvSpPr txBox="1"/>
          <p:nvPr/>
        </p:nvSpPr>
        <p:spPr>
          <a:xfrm>
            <a:off x="457200" y="1371600"/>
            <a:ext cx="8520113" cy="4554538"/>
          </a:xfrm>
          <a:prstGeom prst="rect">
            <a:avLst/>
          </a:prstGeom>
        </p:spPr>
        <p:txBody>
          <a:bodyPr>
            <a:normAutofit/>
          </a:bodyPr>
          <a:lstStyle>
            <a:lvl1pPr marL="342900" indent="-342900" algn="l" rtl="0" eaLnBrk="0" fontAlgn="base" hangingPunct="0">
              <a:spcBef>
                <a:spcPct val="20000"/>
              </a:spcBef>
              <a:spcAft>
                <a:spcPct val="0"/>
              </a:spcAft>
              <a:buClr>
                <a:srgbClr val="FF0000"/>
              </a:buClr>
              <a:buChar char="•"/>
              <a:defRPr sz="28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accent2"/>
              </a:buClr>
              <a:buChar char="–"/>
              <a:defRPr sz="2400">
                <a:solidFill>
                  <a:srgbClr val="000099"/>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lr>
                <a:srgbClr val="00CC00"/>
              </a:buClr>
              <a:buChar char="•"/>
              <a:defRPr sz="2400">
                <a:solidFill>
                  <a:srgbClr val="336600"/>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5pPr>
            <a:lvl6pPr marL="2514600" indent="-228600" algn="l" rtl="0" eaLnBrk="1" fontAlgn="base" hangingPunct="1">
              <a:spcBef>
                <a:spcPct val="20000"/>
              </a:spcBef>
              <a:spcAft>
                <a:spcPct val="0"/>
              </a:spcAft>
              <a:buClr>
                <a:srgbClr val="00CC00"/>
              </a:buClr>
              <a:buChar char="»"/>
              <a:defRPr sz="2000">
                <a:solidFill>
                  <a:schemeClr val="tx1"/>
                </a:solidFill>
                <a:latin typeface="+mn-lt"/>
              </a:defRPr>
            </a:lvl6pPr>
            <a:lvl7pPr marL="2971800" indent="-228600" algn="l" rtl="0" eaLnBrk="1" fontAlgn="base" hangingPunct="1">
              <a:spcBef>
                <a:spcPct val="20000"/>
              </a:spcBef>
              <a:spcAft>
                <a:spcPct val="0"/>
              </a:spcAft>
              <a:buClr>
                <a:srgbClr val="00CC00"/>
              </a:buClr>
              <a:buChar char="»"/>
              <a:defRPr sz="2000">
                <a:solidFill>
                  <a:schemeClr val="tx1"/>
                </a:solidFill>
                <a:latin typeface="+mn-lt"/>
              </a:defRPr>
            </a:lvl7pPr>
            <a:lvl8pPr marL="3429000" indent="-228600" algn="l" rtl="0" eaLnBrk="1" fontAlgn="base" hangingPunct="1">
              <a:spcBef>
                <a:spcPct val="20000"/>
              </a:spcBef>
              <a:spcAft>
                <a:spcPct val="0"/>
              </a:spcAft>
              <a:buClr>
                <a:srgbClr val="00CC00"/>
              </a:buClr>
              <a:buChar char="»"/>
              <a:defRPr sz="2000">
                <a:solidFill>
                  <a:schemeClr val="tx1"/>
                </a:solidFill>
                <a:latin typeface="+mn-lt"/>
              </a:defRPr>
            </a:lvl8pPr>
            <a:lvl9pPr marL="3886200" indent="-228600" algn="l" rtl="0" eaLnBrk="1" fontAlgn="base" hangingPunct="1">
              <a:spcBef>
                <a:spcPct val="20000"/>
              </a:spcBef>
              <a:spcAft>
                <a:spcPct val="0"/>
              </a:spcAft>
              <a:buClr>
                <a:srgbClr val="00CC00"/>
              </a:buClr>
              <a:buChar char="»"/>
              <a:defRPr sz="2000">
                <a:solidFill>
                  <a:schemeClr val="tx1"/>
                </a:solidFill>
                <a:latin typeface="+mn-lt"/>
              </a:defRPr>
            </a:lvl9pPr>
          </a:lstStyle>
          <a:p>
            <a:pPr marL="152400" marR="0" lvl="0" indent="0" algn="l" defTabSz="914400" rtl="0" eaLnBrk="0" fontAlgn="base" latinLnBrk="0" hangingPunct="0">
              <a:lnSpc>
                <a:spcPct val="100000"/>
              </a:lnSpc>
              <a:spcBef>
                <a:spcPct val="20000"/>
              </a:spcBef>
              <a:spcAft>
                <a:spcPct val="0"/>
              </a:spcAft>
              <a:buClr>
                <a:srgbClr val="FF0000"/>
              </a:buClr>
              <a:buSzTx/>
              <a:buFontTx/>
              <a:buNone/>
              <a:defRPr/>
            </a:pPr>
            <a:r>
              <a:rPr kumimoji="0" lang="en-US" sz="2000" b="1" i="0" u="none" strike="noStrike" kern="0" cap="none" spc="0" normalizeH="0" baseline="0" noProof="0">
                <a:ln>
                  <a:noFill/>
                </a:ln>
                <a:solidFill>
                  <a:schemeClr val="tx1"/>
                </a:solidFill>
                <a:effectLst/>
                <a:uLnTx/>
                <a:uFillTx/>
                <a:latin typeface="+mn-lt"/>
                <a:ea typeface="MS PGothic" panose="020B0600070205080204" pitchFamily="34" charset="-128"/>
                <a:cs typeface="MS PGothic" panose="020B0600070205080204" pitchFamily="34" charset="-128"/>
              </a:rPr>
              <a:t>Literature</a:t>
            </a:r>
            <a:endParaRPr kumimoji="0" lang="en-US" sz="2000" b="1"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p:txBody>
      </p:sp>
      <p:sp>
        <p:nvSpPr>
          <p:cNvPr id="2" name="Text Box 1"/>
          <p:cNvSpPr txBox="1"/>
          <p:nvPr/>
        </p:nvSpPr>
        <p:spPr>
          <a:xfrm>
            <a:off x="699135" y="1811655"/>
            <a:ext cx="5396865" cy="4399915"/>
          </a:xfrm>
          <a:prstGeom prst="rect">
            <a:avLst/>
          </a:prstGeom>
          <a:noFill/>
        </p:spPr>
        <p:txBody>
          <a:bodyPr wrap="square" rtlCol="0">
            <a:spAutoFit/>
          </a:bodyPr>
          <a:p>
            <a:r>
              <a:rPr lang="en-US" sz="1400">
                <a:latin typeface="Times New Roman (Body)" charset="0"/>
                <a:cs typeface="Times New Roman (Body)" charset="0"/>
              </a:rPr>
              <a:t>Key Contributions:</a:t>
            </a:r>
            <a:endParaRPr lang="en-US" sz="1400">
              <a:latin typeface="Times New Roman (Body)" charset="0"/>
              <a:cs typeface="Times New Roman (Body)" charset="0"/>
            </a:endParaRPr>
          </a:p>
          <a:p>
            <a:endParaRPr lang="en-US" sz="1400">
              <a:latin typeface="Times New Roman (Body)" charset="0"/>
              <a:cs typeface="Times New Roman (Body)" charset="0"/>
            </a:endParaRPr>
          </a:p>
          <a:p>
            <a:r>
              <a:rPr lang="en-US" sz="1400">
                <a:latin typeface="Times New Roman (Body)" charset="0"/>
                <a:cs typeface="Times New Roman (Body)" charset="0"/>
              </a:rPr>
              <a:t>Tirthajyoti Nag, </a:t>
            </a:r>
            <a:r>
              <a:rPr lang="en-US" sz="1400">
                <a:latin typeface="Times New Roman (Body)" charset="0"/>
                <a:cs typeface="Times New Roman (Body)" charset="0"/>
              </a:rPr>
              <a:t>Jayasree Ghosh, Sanjay Chakraborty:</a:t>
            </a:r>
            <a:endParaRPr lang="en-US" sz="1400">
              <a:latin typeface="Times New Roman (Body)" charset="0"/>
              <a:cs typeface="Times New Roman (Body)" charset="0"/>
            </a:endParaRPr>
          </a:p>
          <a:p>
            <a:endParaRPr lang="en-US" sz="1400">
              <a:latin typeface="Times New Roman (Body)" charset="0"/>
              <a:cs typeface="Times New Roman (Body)" charset="0"/>
            </a:endParaRPr>
          </a:p>
          <a:p>
            <a:r>
              <a:rPr lang="en-US" sz="1400">
                <a:latin typeface="Times New Roman (Body)" charset="0"/>
                <a:cs typeface="Times New Roman (Body)" charset="0"/>
              </a:rPr>
              <a:t>Project: Python-based virtual assistant</a:t>
            </a:r>
            <a:endParaRPr lang="en-US" sz="1400">
              <a:latin typeface="Times New Roman (Body)" charset="0"/>
              <a:cs typeface="Times New Roman (Body)" charset="0"/>
            </a:endParaRPr>
          </a:p>
          <a:p>
            <a:r>
              <a:rPr lang="en-US" sz="1400">
                <a:latin typeface="Times New Roman (Body)" charset="0"/>
                <a:cs typeface="Times New Roman (Body)" charset="0"/>
              </a:rPr>
              <a:t>Technologies: NLP, Google's speech recognition</a:t>
            </a:r>
            <a:endParaRPr lang="en-US" sz="1400">
              <a:latin typeface="Times New Roman (Body)" charset="0"/>
              <a:cs typeface="Times New Roman (Body)" charset="0"/>
            </a:endParaRPr>
          </a:p>
          <a:p>
            <a:r>
              <a:rPr lang="en-US" sz="1400">
                <a:latin typeface="Times New Roman (Body)" charset="0"/>
                <a:cs typeface="Times New Roman (Body)" charset="0"/>
              </a:rPr>
              <a:t>Raj Kumar Jain, Vikas Sharma, Mangilal, Rakesh Kardam, Mamta Rani:</a:t>
            </a:r>
            <a:endParaRPr lang="en-US" sz="1400">
              <a:latin typeface="Times New Roman (Body)" charset="0"/>
              <a:cs typeface="Times New Roman (Body)" charset="0"/>
            </a:endParaRPr>
          </a:p>
          <a:p>
            <a:endParaRPr lang="en-US" sz="1400">
              <a:latin typeface="Times New Roman (Body)" charset="0"/>
              <a:cs typeface="Times New Roman (Body)" charset="0"/>
            </a:endParaRPr>
          </a:p>
          <a:p>
            <a:r>
              <a:rPr lang="en-US" sz="1400">
                <a:latin typeface="Times New Roman (Body)" charset="0"/>
                <a:cs typeface="Times New Roman (Body)" charset="0"/>
              </a:rPr>
              <a:t>Project: Python virtual assistant</a:t>
            </a:r>
            <a:endParaRPr lang="en-US" sz="1400">
              <a:latin typeface="Times New Roman (Body)" charset="0"/>
              <a:cs typeface="Times New Roman (Body)" charset="0"/>
            </a:endParaRPr>
          </a:p>
          <a:p>
            <a:r>
              <a:rPr lang="en-US" sz="1400">
                <a:latin typeface="Times New Roman (Body)" charset="0"/>
                <a:cs typeface="Times New Roman (Body)" charset="0"/>
              </a:rPr>
              <a:t>Technologies: Speech Recognition, Pyttsx3, additional modules</a:t>
            </a:r>
            <a:endParaRPr lang="en-US" sz="1400">
              <a:latin typeface="Times New Roman (Body)" charset="0"/>
              <a:cs typeface="Times New Roman (Body)" charset="0"/>
            </a:endParaRPr>
          </a:p>
          <a:p>
            <a:r>
              <a:rPr lang="en-US" sz="1400">
                <a:latin typeface="Times New Roman (Body)" charset="0"/>
                <a:cs typeface="Times New Roman (Body)" charset="0"/>
              </a:rPr>
              <a:t>Dr. Ranjeet Kumar, Muhammad Faisal, Mohd Faisal, Owaish Ahmad:</a:t>
            </a:r>
            <a:endParaRPr lang="en-US" sz="1400">
              <a:latin typeface="Times New Roman (Body)" charset="0"/>
              <a:cs typeface="Times New Roman (Body)" charset="0"/>
            </a:endParaRPr>
          </a:p>
          <a:p>
            <a:endParaRPr lang="en-US" sz="1400">
              <a:latin typeface="Times New Roman (Body)" charset="0"/>
              <a:cs typeface="Times New Roman (Body)" charset="0"/>
            </a:endParaRPr>
          </a:p>
          <a:p>
            <a:r>
              <a:rPr lang="en-US" sz="1400">
                <a:latin typeface="Times New Roman (Body)" charset="0"/>
                <a:cs typeface="Times New Roman (Body)" charset="0"/>
              </a:rPr>
              <a:t>Project: Virtual assistant system</a:t>
            </a:r>
            <a:endParaRPr lang="en-US" sz="1400">
              <a:latin typeface="Times New Roman (Body)" charset="0"/>
              <a:cs typeface="Times New Roman (Body)" charset="0"/>
            </a:endParaRPr>
          </a:p>
          <a:p>
            <a:r>
              <a:rPr lang="en-US" sz="1400">
                <a:latin typeface="Times New Roman (Body)" charset="0"/>
                <a:cs typeface="Times New Roman (Body)" charset="0"/>
              </a:rPr>
              <a:t>Technologies: Speech recognition, Python backend, API calls</a:t>
            </a:r>
            <a:endParaRPr lang="en-US" sz="1400">
              <a:latin typeface="Times New Roman (Body)" charset="0"/>
              <a:cs typeface="Times New Roman (Body)" charset="0"/>
            </a:endParaRPr>
          </a:p>
          <a:p>
            <a:r>
              <a:rPr lang="en-US" sz="1400">
                <a:latin typeface="Times New Roman (Body)" charset="0"/>
                <a:cs typeface="Times New Roman (Body)" charset="0"/>
              </a:rPr>
              <a:t>Ahmed J. Abougarair:</a:t>
            </a:r>
            <a:endParaRPr lang="en-US" sz="1400">
              <a:latin typeface="Times New Roman (Body)" charset="0"/>
              <a:cs typeface="Times New Roman (Body)" charset="0"/>
            </a:endParaRPr>
          </a:p>
          <a:p>
            <a:endParaRPr lang="en-US" sz="1400">
              <a:latin typeface="Times New Roman (Body)" charset="0"/>
              <a:cs typeface="Times New Roman (Body)" charset="0"/>
            </a:endParaRPr>
          </a:p>
          <a:p>
            <a:r>
              <a:rPr lang="en-US" sz="1400">
                <a:latin typeface="Times New Roman (Body)" charset="0"/>
                <a:cs typeface="Times New Roman (Body)" charset="0"/>
              </a:rPr>
              <a:t>Project: COBRA voice assistant model</a:t>
            </a:r>
            <a:endParaRPr lang="en-US" sz="1400">
              <a:latin typeface="Times New Roman (Body)" charset="0"/>
              <a:cs typeface="Times New Roman (Body)" charset="0"/>
            </a:endParaRPr>
          </a:p>
          <a:p>
            <a:r>
              <a:rPr lang="en-US" sz="1400">
                <a:latin typeface="Times New Roman (Body)" charset="0"/>
                <a:cs typeface="Times New Roman (Body)" charset="0"/>
              </a:rPr>
              <a:t>Application: Desktop assistant projects</a:t>
            </a:r>
            <a:endParaRPr lang="en-US" sz="1400">
              <a:latin typeface="Times New Roman (Body)" charset="0"/>
              <a:cs typeface="Times New Roman (Body)" charset="0"/>
            </a:endParaRPr>
          </a:p>
          <a:p>
            <a:endParaRPr lang="en-US" sz="1400">
              <a:latin typeface="Times New Roman (Body)" charset="0"/>
              <a:cs typeface="Times New Roman (Body)" charset="0"/>
            </a:endParaRPr>
          </a:p>
          <a:p>
            <a:endParaRPr lang="en-US" sz="1400">
              <a:latin typeface="Times New Roman (Body)" charset="0"/>
              <a:cs typeface="Times New Roman (Body)" charset="0"/>
            </a:endParaRPr>
          </a:p>
        </p:txBody>
      </p:sp>
      <p:sp>
        <p:nvSpPr>
          <p:cNvPr id="3" name="Text Box 2"/>
          <p:cNvSpPr txBox="1"/>
          <p:nvPr>
            <p:custDataLst>
              <p:tags r:id="rId1"/>
            </p:custDataLst>
          </p:nvPr>
        </p:nvSpPr>
        <p:spPr>
          <a:xfrm>
            <a:off x="6324600" y="1811655"/>
            <a:ext cx="5396865" cy="4184650"/>
          </a:xfrm>
          <a:prstGeom prst="rect">
            <a:avLst/>
          </a:prstGeom>
          <a:noFill/>
        </p:spPr>
        <p:txBody>
          <a:bodyPr wrap="square" rtlCol="0">
            <a:spAutoFit/>
          </a:bodyPr>
          <a:p>
            <a:r>
              <a:rPr lang="en-US" sz="1400">
                <a:latin typeface="Times New Roman (Body)" charset="0"/>
                <a:cs typeface="Times New Roman (Body)" charset="0"/>
                <a:sym typeface="+mn-ea"/>
              </a:rPr>
              <a:t>Common Challenges:</a:t>
            </a:r>
            <a:endParaRPr lang="en-US" sz="1400">
              <a:latin typeface="Times New Roman (Body)" charset="0"/>
              <a:cs typeface="Times New Roman (Body)" charset="0"/>
            </a:endParaRPr>
          </a:p>
          <a:p>
            <a:r>
              <a:rPr lang="en-US" sz="1400">
                <a:latin typeface="Times New Roman (Body)" charset="0"/>
                <a:cs typeface="Times New Roman (Body)" charset="0"/>
              </a:rPr>
              <a:t>ASR &amp; NLP Limitations:</a:t>
            </a:r>
            <a:endParaRPr lang="en-US" sz="1400">
              <a:latin typeface="Times New Roman (Body)" charset="0"/>
              <a:cs typeface="Times New Roman (Body)" charset="0"/>
            </a:endParaRPr>
          </a:p>
          <a:p>
            <a:endParaRPr lang="en-US" sz="1400">
              <a:latin typeface="Times New Roman (Body)" charset="0"/>
              <a:cs typeface="Times New Roman (Body)" charset="0"/>
            </a:endParaRPr>
          </a:p>
          <a:p>
            <a:r>
              <a:rPr lang="en-US" sz="1400">
                <a:latin typeface="Times New Roman (Body)" charset="0"/>
                <a:cs typeface="Times New Roman (Body)" charset="0"/>
              </a:rPr>
              <a:t>Accuracy in noisy environments</a:t>
            </a:r>
            <a:endParaRPr lang="en-US" sz="1400">
              <a:latin typeface="Times New Roman (Body)" charset="0"/>
              <a:cs typeface="Times New Roman (Body)" charset="0"/>
            </a:endParaRPr>
          </a:p>
          <a:p>
            <a:r>
              <a:rPr lang="en-US" sz="1400">
                <a:latin typeface="Times New Roman (Body)" charset="0"/>
                <a:cs typeface="Times New Roman (Body)" charset="0"/>
              </a:rPr>
              <a:t>Difficulty with accents and dialects</a:t>
            </a:r>
            <a:endParaRPr lang="en-US" sz="1400">
              <a:latin typeface="Times New Roman (Body)" charset="0"/>
              <a:cs typeface="Times New Roman (Body)" charset="0"/>
            </a:endParaRPr>
          </a:p>
          <a:p>
            <a:endParaRPr lang="en-US" sz="1400">
              <a:latin typeface="Times New Roman (Body)" charset="0"/>
              <a:cs typeface="Times New Roman (Body)" charset="0"/>
            </a:endParaRPr>
          </a:p>
          <a:p>
            <a:r>
              <a:rPr lang="en-US" sz="1400">
                <a:latin typeface="Times New Roman (Body)" charset="0"/>
                <a:cs typeface="Times New Roman (Body)" charset="0"/>
              </a:rPr>
              <a:t>Dependency on External Services:</a:t>
            </a:r>
            <a:endParaRPr lang="en-US" sz="1400">
              <a:latin typeface="Times New Roman (Body)" charset="0"/>
              <a:cs typeface="Times New Roman (Body)" charset="0"/>
            </a:endParaRPr>
          </a:p>
          <a:p>
            <a:r>
              <a:rPr lang="en-US" sz="1400">
                <a:latin typeface="Times New Roman (Body)" charset="0"/>
                <a:cs typeface="Times New Roman (Body)" charset="0"/>
              </a:rPr>
              <a:t>Reliability issues if services are unavailable</a:t>
            </a:r>
            <a:endParaRPr lang="en-US" sz="1400">
              <a:latin typeface="Times New Roman (Body)" charset="0"/>
              <a:cs typeface="Times New Roman (Body)" charset="0"/>
            </a:endParaRPr>
          </a:p>
          <a:p>
            <a:endParaRPr lang="en-US" sz="1400">
              <a:latin typeface="Times New Roman (Body)" charset="0"/>
              <a:cs typeface="Times New Roman (Body)" charset="0"/>
            </a:endParaRPr>
          </a:p>
          <a:p>
            <a:r>
              <a:rPr lang="en-US" sz="1400">
                <a:latin typeface="Times New Roman (Body)" charset="0"/>
                <a:cs typeface="Times New Roman (Body)" charset="0"/>
              </a:rPr>
              <a:t>Sound Wave Scribe Voice:</a:t>
            </a:r>
            <a:endParaRPr lang="en-US" sz="1400">
              <a:latin typeface="Times New Roman (Body)" charset="0"/>
              <a:cs typeface="Times New Roman (Body)" charset="0"/>
            </a:endParaRPr>
          </a:p>
          <a:p>
            <a:endParaRPr lang="en-US" sz="1400">
              <a:latin typeface="Times New Roman (Body)" charset="0"/>
              <a:cs typeface="Times New Roman (Body)" charset="0"/>
            </a:endParaRPr>
          </a:p>
          <a:p>
            <a:r>
              <a:rPr lang="en-US" sz="1400">
                <a:latin typeface="Times New Roman (Body)" charset="0"/>
                <a:cs typeface="Times New Roman (Body)" charset="0"/>
              </a:rPr>
              <a:t>Advanced NLP &amp; ML for better understanding</a:t>
            </a:r>
            <a:endParaRPr lang="en-US" sz="1400">
              <a:latin typeface="Times New Roman (Body)" charset="0"/>
              <a:cs typeface="Times New Roman (Body)" charset="0"/>
            </a:endParaRPr>
          </a:p>
          <a:p>
            <a:r>
              <a:rPr lang="en-US" sz="1400">
                <a:latin typeface="Times New Roman (Body)" charset="0"/>
                <a:cs typeface="Times New Roman (Body)" charset="0"/>
              </a:rPr>
              <a:t>Effective handling of context and multi-turn conversations</a:t>
            </a:r>
            <a:endParaRPr lang="en-US" sz="1400">
              <a:latin typeface="Times New Roman (Body)" charset="0"/>
              <a:cs typeface="Times New Roman (Body)" charset="0"/>
            </a:endParaRPr>
          </a:p>
          <a:p>
            <a:r>
              <a:rPr lang="en-US" sz="1400">
                <a:latin typeface="Times New Roman (Body)" charset="0"/>
                <a:cs typeface="Times New Roman (Body)" charset="0"/>
              </a:rPr>
              <a:t>Precise responses with sophisticated algorithms and knowledge graphs</a:t>
            </a:r>
            <a:endParaRPr lang="en-US" sz="1400">
              <a:latin typeface="Times New Roman (Body)" charset="0"/>
              <a:cs typeface="Times New Roman (Body)" charset="0"/>
            </a:endParaRPr>
          </a:p>
          <a:p>
            <a:endParaRPr lang="en-US" sz="1400">
              <a:latin typeface="Times New Roman (Body)" charset="0"/>
              <a:cs typeface="Times New Roman (Body)" charset="0"/>
            </a:endParaRPr>
          </a:p>
          <a:p>
            <a:r>
              <a:rPr lang="en-US" sz="1400">
                <a:latin typeface="Times New Roman (Body)" charset="0"/>
                <a:cs typeface="Times New Roman (Body)" charset="0"/>
              </a:rPr>
              <a:t>Setting reminders, web scraping</a:t>
            </a:r>
            <a:endParaRPr lang="en-US" sz="1400">
              <a:latin typeface="Times New Roman (Body)" charset="0"/>
              <a:cs typeface="Times New Roman (Body)" charset="0"/>
            </a:endParaRPr>
          </a:p>
          <a:p>
            <a:r>
              <a:rPr lang="en-US" sz="1400">
                <a:latin typeface="Times New Roman (Body)" charset="0"/>
                <a:cs typeface="Times New Roman (Body)" charset="0"/>
              </a:rPr>
              <a:t>Seamless integration with external services</a:t>
            </a:r>
            <a:endParaRPr lang="en-US" sz="1400">
              <a:latin typeface="Times New Roman (Body)" charset="0"/>
              <a:cs typeface="Times New Roman (Body)" charset="0"/>
            </a:endParaRPr>
          </a:p>
          <a:p>
            <a:r>
              <a:rPr lang="en-US" sz="1400">
                <a:latin typeface="Times New Roman (Body)" charset="0"/>
                <a:cs typeface="Times New Roman (Body)" charset="0"/>
              </a:rPr>
              <a:t>Natural language generation and text-to-speech for engaging user experience</a:t>
            </a:r>
            <a:endParaRPr lang="en-US" sz="1400">
              <a:latin typeface="Times New Roman (Body)" charset="0"/>
              <a:cs typeface="Times New Roman (Body)"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1"/>
          <p:cNvSpPr txBox="1">
            <a:spLocks noGrp="1"/>
          </p:cNvSpPr>
          <p:nvPr>
            <p:ph type="sldNum" sz="quarter" idx="4"/>
          </p:nvPr>
        </p:nvSpPr>
        <p:spPr>
          <a:ln/>
        </p:spPr>
        <p:txBody>
          <a:bodyPr/>
          <a:p>
            <a:pPr marL="0" indent="0" algn="r" eaLnBrk="1" hangingPunct="1">
              <a:spcBef>
                <a:spcPct val="0"/>
              </a:spcBef>
              <a:buClrTx/>
              <a:buNone/>
            </a:pPr>
            <a:fld id="{9A0DB2DC-4C9A-4742-B13C-FB6460FD3503}" type="slidenum">
              <a:rPr lang="en-US" altLang="en-US" sz="1200" dirty="0">
                <a:solidFill>
                  <a:srgbClr val="CC6600"/>
                </a:solidFill>
                <a:latin typeface="Helvetica" pitchFamily="34" charset="0"/>
              </a:rPr>
            </a:fld>
            <a:endParaRPr lang="en-US" altLang="en-US" sz="1200" dirty="0">
              <a:solidFill>
                <a:srgbClr val="CC6600"/>
              </a:solidFill>
              <a:latin typeface="Helvetica" pitchFamily="34" charset="0"/>
            </a:endParaRPr>
          </a:p>
        </p:txBody>
      </p:sp>
      <p:sp>
        <p:nvSpPr>
          <p:cNvPr id="27651" name="Footer Placeholder 2"/>
          <p:cNvSpPr txBox="1">
            <a:spLocks noGrp="1"/>
          </p:cNvSpPr>
          <p:nvPr>
            <p:ph type="ftr" sz="quarter" idx="3"/>
          </p:nvPr>
        </p:nvSpPr>
        <p:spPr>
          <a:ln/>
        </p:spPr>
        <p:txBody>
          <a:bodyPr/>
          <a:p>
            <a:pPr marL="0" indent="0" algn="ctr" eaLnBrk="1" hangingPunct="1">
              <a:spcBef>
                <a:spcPct val="0"/>
              </a:spcBef>
              <a:buClrTx/>
              <a:buNone/>
            </a:pPr>
            <a:r>
              <a:rPr lang="en-US" altLang="en-US" sz="1400" dirty="0">
                <a:solidFill>
                  <a:srgbClr val="CC6600"/>
                </a:solidFill>
                <a:latin typeface="+mn-lt"/>
                <a:ea typeface="PMingLiU" pitchFamily="18" charset="-120"/>
                <a:cs typeface="MS PGothic" panose="020B0600070205080204" pitchFamily="34" charset="-128"/>
              </a:rPr>
              <a:t>NIT Delhi</a:t>
            </a:r>
            <a:endParaRPr lang="en-US" altLang="en-US" sz="1400" dirty="0">
              <a:solidFill>
                <a:srgbClr val="CC6600"/>
              </a:solidFill>
              <a:latin typeface="+mn-lt"/>
              <a:ea typeface="PMingLiU" pitchFamily="18" charset="-120"/>
              <a:cs typeface="MS PGothic" panose="020B0600070205080204" pitchFamily="34" charset="-128"/>
            </a:endParaRPr>
          </a:p>
        </p:txBody>
      </p:sp>
      <p:sp>
        <p:nvSpPr>
          <p:cNvPr id="4" name="Content Placeholder 2"/>
          <p:cNvSpPr txBox="1"/>
          <p:nvPr/>
        </p:nvSpPr>
        <p:spPr>
          <a:xfrm>
            <a:off x="609600" y="1371600"/>
            <a:ext cx="8229600" cy="5673725"/>
          </a:xfrm>
          <a:prstGeom prst="rect">
            <a:avLst/>
          </a:prstGeom>
        </p:spPr>
        <p:txBody>
          <a:bodyPr/>
          <a:lstStyle>
            <a:lvl1pPr marL="342900" indent="-342900" algn="l" rtl="0" eaLnBrk="0" fontAlgn="base" hangingPunct="0">
              <a:spcBef>
                <a:spcPct val="20000"/>
              </a:spcBef>
              <a:spcAft>
                <a:spcPct val="0"/>
              </a:spcAft>
              <a:buClr>
                <a:srgbClr val="FF0000"/>
              </a:buClr>
              <a:buChar char="•"/>
              <a:defRPr sz="28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accent2"/>
              </a:buClr>
              <a:buChar char="–"/>
              <a:defRPr sz="2400">
                <a:solidFill>
                  <a:srgbClr val="000099"/>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lr>
                <a:srgbClr val="00CC00"/>
              </a:buClr>
              <a:buChar char="•"/>
              <a:defRPr sz="2400">
                <a:solidFill>
                  <a:srgbClr val="336600"/>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Clr>
                <a:srgbClr val="00CC00"/>
              </a:buClr>
              <a:buChar char="»"/>
              <a:defRPr sz="2000">
                <a:solidFill>
                  <a:schemeClr val="tx1"/>
                </a:solidFill>
                <a:latin typeface="+mn-lt"/>
                <a:ea typeface="MS PGothic" panose="020B0600070205080204" pitchFamily="34" charset="-128"/>
                <a:cs typeface="MS PGothic" panose="020B0600070205080204" pitchFamily="34" charset="-128"/>
              </a:defRPr>
            </a:lvl5pPr>
            <a:lvl6pPr marL="2514600" indent="-228600" algn="l" rtl="0" eaLnBrk="1" fontAlgn="base" hangingPunct="1">
              <a:spcBef>
                <a:spcPct val="20000"/>
              </a:spcBef>
              <a:spcAft>
                <a:spcPct val="0"/>
              </a:spcAft>
              <a:buClr>
                <a:srgbClr val="00CC00"/>
              </a:buClr>
              <a:buChar char="»"/>
              <a:defRPr sz="2000">
                <a:solidFill>
                  <a:schemeClr val="tx1"/>
                </a:solidFill>
                <a:latin typeface="+mn-lt"/>
              </a:defRPr>
            </a:lvl6pPr>
            <a:lvl7pPr marL="2971800" indent="-228600" algn="l" rtl="0" eaLnBrk="1" fontAlgn="base" hangingPunct="1">
              <a:spcBef>
                <a:spcPct val="20000"/>
              </a:spcBef>
              <a:spcAft>
                <a:spcPct val="0"/>
              </a:spcAft>
              <a:buClr>
                <a:srgbClr val="00CC00"/>
              </a:buClr>
              <a:buChar char="»"/>
              <a:defRPr sz="2000">
                <a:solidFill>
                  <a:schemeClr val="tx1"/>
                </a:solidFill>
                <a:latin typeface="+mn-lt"/>
              </a:defRPr>
            </a:lvl7pPr>
            <a:lvl8pPr marL="3429000" indent="-228600" algn="l" rtl="0" eaLnBrk="1" fontAlgn="base" hangingPunct="1">
              <a:spcBef>
                <a:spcPct val="20000"/>
              </a:spcBef>
              <a:spcAft>
                <a:spcPct val="0"/>
              </a:spcAft>
              <a:buClr>
                <a:srgbClr val="00CC00"/>
              </a:buClr>
              <a:buChar char="»"/>
              <a:defRPr sz="2000">
                <a:solidFill>
                  <a:schemeClr val="tx1"/>
                </a:solidFill>
                <a:latin typeface="+mn-lt"/>
              </a:defRPr>
            </a:lvl8pPr>
            <a:lvl9pPr marL="3886200" indent="-228600" algn="l" rtl="0" eaLnBrk="1" fontAlgn="base" hangingPunct="1">
              <a:spcBef>
                <a:spcPct val="20000"/>
              </a:spcBef>
              <a:spcAft>
                <a:spcPct val="0"/>
              </a:spcAft>
              <a:buClr>
                <a:srgbClr val="00CC00"/>
              </a:buClr>
              <a:buChar char="»"/>
              <a:defRPr sz="2000">
                <a:solidFill>
                  <a:schemeClr val="tx1"/>
                </a:solidFill>
                <a:latin typeface="+mn-lt"/>
              </a:defRPr>
            </a:lvl9pPr>
          </a:lstStyle>
          <a:p>
            <a:pPr marL="342900" marR="0" lvl="0" indent="-342900" algn="just" defTabSz="914400" rtl="0" eaLnBrk="0" fontAlgn="base" latinLnBrk="0" hangingPunct="0">
              <a:lnSpc>
                <a:spcPct val="100000"/>
              </a:lnSpc>
              <a:spcBef>
                <a:spcPct val="20000"/>
              </a:spcBef>
              <a:spcAft>
                <a:spcPct val="0"/>
              </a:spcAft>
              <a:buClr>
                <a:srgbClr val="FF0000"/>
              </a:buClr>
              <a:buSzTx/>
              <a:buFontTx/>
              <a:buNone/>
              <a:defRPr/>
            </a:pPr>
            <a:r>
              <a:rPr kumimoji="0" lang="en-US" sz="2000" b="1" i="0" u="none" strike="noStrike" kern="0" cap="none" spc="0" normalizeH="0" baseline="0" noProof="0">
                <a:ln>
                  <a:noFill/>
                </a:ln>
                <a:solidFill>
                  <a:srgbClr val="0F0F0F"/>
                </a:solidFill>
                <a:effectLst/>
                <a:uLnTx/>
                <a:uFillTx/>
                <a:latin typeface="+mn-lt"/>
                <a:ea typeface="MS PGothic" panose="020B0600070205080204" pitchFamily="34" charset="-128"/>
                <a:cs typeface="Times New Roman" panose="02020603050405020304" pitchFamily="18" charset="0"/>
              </a:rPr>
              <a:t>Methodology</a:t>
            </a:r>
            <a:endParaRPr kumimoji="0" lang="en-US" sz="2000" b="1" i="0" u="none" strike="noStrike" kern="0" cap="none" spc="0" normalizeH="0" baseline="0" noProof="0" dirty="0">
              <a:ln>
                <a:noFill/>
              </a:ln>
              <a:solidFill>
                <a:srgbClr val="0F0F0F"/>
              </a:solidFill>
              <a:effectLst/>
              <a:uLnTx/>
              <a:uFillTx/>
              <a:latin typeface="+mn-lt"/>
              <a:ea typeface="MS PGothic" panose="020B0600070205080204" pitchFamily="34" charset="-128"/>
              <a:cs typeface="Times New Roman" panose="02020603050405020304" pitchFamily="18" charset="0"/>
            </a:endParaRPr>
          </a:p>
        </p:txBody>
      </p:sp>
      <p:sp>
        <p:nvSpPr>
          <p:cNvPr id="3" name="Text Placeholder 2"/>
          <p:cNvSpPr>
            <a:spLocks noGrp="1"/>
          </p:cNvSpPr>
          <p:nvPr>
            <p:ph type="body" sz="quarter" idx="13"/>
            <p:custDataLst>
              <p:tags r:id="rId1"/>
            </p:custDataLst>
          </p:nvPr>
        </p:nvSpPr>
        <p:spPr>
          <a:xfrm>
            <a:off x="838835" y="2057400"/>
            <a:ext cx="8392160" cy="3748405"/>
          </a:xfrm>
        </p:spPr>
        <p:txBody>
          <a:bodyPr>
            <a:noAutofit/>
          </a:bodyPr>
          <a:p>
            <a:r>
              <a:rPr lang="en-US" sz="1400"/>
              <a:t>The proposed system, Sound Wave Scribe, aims to revolutionize the way we interact with technology by seamlessly converting spoken language into written text. The system leverages advanced Natural Language Processing (NLP) and Machine Learning (ML) techniques to achieve this goal. Below are the key components and functionalities of the proposed system</a:t>
            </a:r>
            <a:endParaRPr lang="en-US" sz="1400"/>
          </a:p>
          <a:p>
            <a:r>
              <a:rPr lang="en-US" sz="1400"/>
              <a:t>Audio Capture</a:t>
            </a:r>
            <a:endParaRPr lang="en-US" sz="1400"/>
          </a:p>
          <a:p>
            <a:r>
              <a:rPr lang="en-US" sz="1400"/>
              <a:t>Preprocessing</a:t>
            </a:r>
            <a:endParaRPr lang="en-US" sz="1400"/>
          </a:p>
          <a:p>
            <a:r>
              <a:rPr lang="en-US" sz="1400"/>
              <a:t>Automatic Speech Recognition (ASR)</a:t>
            </a:r>
            <a:endParaRPr lang="en-US" sz="1400"/>
          </a:p>
          <a:p>
            <a:r>
              <a:rPr lang="en-US" sz="1400"/>
              <a:t>Natural Language Processing (NLP)</a:t>
            </a:r>
            <a:endParaRPr lang="en-US" sz="1400"/>
          </a:p>
          <a:p>
            <a:r>
              <a:rPr lang="en-US" sz="1400"/>
              <a:t>Natural Language Understanding (NLU)</a:t>
            </a:r>
            <a:endParaRPr lang="en-US" sz="1400"/>
          </a:p>
          <a:p>
            <a:r>
              <a:rPr lang="en-US" sz="1400"/>
              <a:t>Dialogue Management</a:t>
            </a:r>
            <a:endParaRPr lang="en-US" sz="1400"/>
          </a:p>
          <a:p>
            <a:r>
              <a:rPr lang="en-US" sz="1400"/>
              <a:t>Knowledge Graphs and Structured Data</a:t>
            </a:r>
            <a:endParaRPr lang="en-US" sz="1400"/>
          </a:p>
          <a:p>
            <a:r>
              <a:rPr lang="en-US" sz="1400"/>
              <a:t>Natural Language Generation (NLG)</a:t>
            </a:r>
            <a:endParaRPr lang="en-US" sz="1400"/>
          </a:p>
          <a:p>
            <a:r>
              <a:rPr lang="en-US" sz="1400"/>
              <a:t>Text-to-Speech (TTS)</a:t>
            </a:r>
            <a:endParaRPr 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4"/>
          </p:nvPr>
        </p:nvSpPr>
        <p:spPr/>
        <p:txBody>
          <a:bodyPr/>
          <a:p>
            <a:pPr algn="r" eaLnBrk="1" hangingPunct="1">
              <a:buNone/>
            </a:pPr>
            <a:fld id="{9A0DB2DC-4C9A-4742-B13C-FB6460FD3503}" type="slidenum">
              <a:rPr lang="en-US" altLang="en-US" dirty="0">
                <a:latin typeface="Helvetica" pitchFamily="34" charset="0"/>
                <a:ea typeface="MS PGothic" panose="020B0600070205080204" pitchFamily="34" charset="-128"/>
              </a:rPr>
            </a:fld>
            <a:endParaRPr lang="en-US" altLang="en-US" dirty="0">
              <a:latin typeface="Helvetica" pitchFamily="34" charset="0"/>
              <a:ea typeface="MS PGothic" panose="020B0600070205080204" pitchFamily="34" charset="-128"/>
            </a:endParaRPr>
          </a:p>
        </p:txBody>
      </p:sp>
      <p:sp>
        <p:nvSpPr>
          <p:cNvPr id="6" name="Footer Placeholder 5"/>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
        <p:nvSpPr>
          <p:cNvPr id="10" name="Title 9"/>
          <p:cNvSpPr>
            <a:spLocks noGrp="1"/>
          </p:cNvSpPr>
          <p:nvPr>
            <p:ph type="title" idx="4294967295"/>
            <p:custDataLst>
              <p:tags r:id="rId1"/>
            </p:custDataLst>
          </p:nvPr>
        </p:nvSpPr>
        <p:spPr>
          <a:xfrm>
            <a:off x="1143000" y="1336675"/>
            <a:ext cx="10363200" cy="873125"/>
          </a:xfrm>
        </p:spPr>
        <p:txBody>
          <a:bodyPr/>
          <a:p>
            <a:pPr algn="l"/>
            <a:r>
              <a:rPr lang="en-US"/>
              <a:t>Capturing Audio</a:t>
            </a:r>
            <a:endParaRPr lang="en-US"/>
          </a:p>
        </p:txBody>
      </p:sp>
      <p:sp>
        <p:nvSpPr>
          <p:cNvPr id="11" name="Text Placeholder 10"/>
          <p:cNvSpPr>
            <a:spLocks noGrp="1"/>
          </p:cNvSpPr>
          <p:nvPr>
            <p:ph type="body" sz="quarter" idx="13"/>
            <p:custDataLst>
              <p:tags r:id="rId2"/>
            </p:custDataLst>
          </p:nvPr>
        </p:nvSpPr>
        <p:spPr>
          <a:xfrm>
            <a:off x="1219200" y="2201545"/>
            <a:ext cx="7886700" cy="3757295"/>
          </a:xfrm>
        </p:spPr>
        <p:txBody>
          <a:bodyPr>
            <a:normAutofit/>
          </a:bodyPr>
          <a:p>
            <a:r>
              <a:rPr lang="en-US" sz="1400"/>
              <a:t>The first step in the Sound Wave Scribe system is capturing audio. This process involves the following key aspects:</a:t>
            </a:r>
            <a:endParaRPr lang="en-US" sz="1400"/>
          </a:p>
          <a:p>
            <a:r>
              <a:rPr lang="en-US" sz="1400"/>
              <a:t>Audio Input :</a:t>
            </a:r>
            <a:endParaRPr lang="en-US" sz="1400"/>
          </a:p>
          <a:p>
            <a:r>
              <a:rPr lang="en-US" sz="1400"/>
              <a:t>Noise Reduction:for this we used python Noisereduce library </a:t>
            </a:r>
            <a:endParaRPr lang="en-US" sz="1400"/>
          </a:p>
        </p:txBody>
      </p:sp>
      <p:sp>
        <p:nvSpPr>
          <p:cNvPr id="12" name="Text Box 11"/>
          <p:cNvSpPr txBox="1"/>
          <p:nvPr>
            <p:custDataLst>
              <p:tags r:id="rId3"/>
            </p:custDataLst>
          </p:nvPr>
        </p:nvSpPr>
        <p:spPr>
          <a:xfrm>
            <a:off x="3200400" y="3585845"/>
            <a:ext cx="2750185" cy="2157095"/>
          </a:xfrm>
          <a:prstGeom prst="rect">
            <a:avLst/>
          </a:prstGeom>
          <a:noFill/>
        </p:spPr>
        <p:txBody>
          <a:bodyPr wrap="square" rtlCol="0">
            <a:noAutofit/>
          </a:bodyPr>
          <a:p>
            <a:r>
              <a:rPr lang="en-US" sz="9600"/>
              <a:t>🗣〰</a:t>
            </a:r>
            <a:r>
              <a:rPr lang="en-US" sz="6000"/>
              <a:t>️</a:t>
            </a:r>
            <a:endParaRPr lang="en-US" sz="6000"/>
          </a:p>
        </p:txBody>
      </p:sp>
      <p:pic>
        <p:nvPicPr>
          <p:cNvPr id="13" name="Picture 12" descr="audio-noise-plot"/>
          <p:cNvPicPr>
            <a:picLocks noChangeAspect="1"/>
          </p:cNvPicPr>
          <p:nvPr>
            <p:custDataLst>
              <p:tags r:id="rId4"/>
            </p:custDataLst>
          </p:nvPr>
        </p:nvPicPr>
        <p:blipFill>
          <a:blip r:embed="rId5"/>
          <a:stretch>
            <a:fillRect/>
          </a:stretch>
        </p:blipFill>
        <p:spPr>
          <a:xfrm>
            <a:off x="6019800" y="3428365"/>
            <a:ext cx="4433570" cy="26060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4"/>
          </p:nvPr>
        </p:nvSpPr>
        <p:spPr/>
        <p:txBody>
          <a:bodyPr/>
          <a:p>
            <a:pPr algn="r" eaLnBrk="1" hangingPunct="1">
              <a:buNone/>
            </a:pPr>
            <a:fld id="{9A0DB2DC-4C9A-4742-B13C-FB6460FD3503}" type="slidenum">
              <a:rPr lang="en-US" altLang="en-US" dirty="0">
                <a:latin typeface="Helvetica" pitchFamily="34" charset="0"/>
                <a:ea typeface="MS PGothic" panose="020B0600070205080204" pitchFamily="34" charset="-128"/>
              </a:rPr>
            </a:fld>
            <a:endParaRPr lang="en-US" altLang="en-US" dirty="0">
              <a:latin typeface="Helvetica" pitchFamily="34" charset="0"/>
              <a:ea typeface="MS PGothic" panose="020B0600070205080204" pitchFamily="34" charset="-128"/>
            </a:endParaRPr>
          </a:p>
        </p:txBody>
      </p:sp>
      <p:sp>
        <p:nvSpPr>
          <p:cNvPr id="6" name="Footer Placeholder 5"/>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
        <p:nvSpPr>
          <p:cNvPr id="7" name="Title 6"/>
          <p:cNvSpPr>
            <a:spLocks noGrp="1"/>
          </p:cNvSpPr>
          <p:nvPr>
            <p:ph type="title" idx="4294967295"/>
            <p:custDataLst>
              <p:tags r:id="rId1"/>
            </p:custDataLst>
          </p:nvPr>
        </p:nvSpPr>
        <p:spPr>
          <a:xfrm>
            <a:off x="838200" y="1295400"/>
            <a:ext cx="10363200" cy="873125"/>
          </a:xfrm>
        </p:spPr>
        <p:txBody>
          <a:bodyPr/>
          <a:p>
            <a:pPr algn="l"/>
            <a:r>
              <a:rPr lang="en-US"/>
              <a:t>Automatic Speech Recognition (ASR)</a:t>
            </a:r>
            <a:endParaRPr lang="en-US"/>
          </a:p>
        </p:txBody>
      </p:sp>
      <p:sp>
        <p:nvSpPr>
          <p:cNvPr id="8" name="Text Placeholder 7"/>
          <p:cNvSpPr>
            <a:spLocks noGrp="1"/>
          </p:cNvSpPr>
          <p:nvPr>
            <p:ph type="body" sz="quarter" idx="13"/>
            <p:custDataLst>
              <p:tags r:id="rId2"/>
            </p:custDataLst>
          </p:nvPr>
        </p:nvSpPr>
        <p:spPr>
          <a:xfrm>
            <a:off x="838200" y="2133600"/>
            <a:ext cx="7886700" cy="1617345"/>
          </a:xfrm>
        </p:spPr>
        <p:txBody>
          <a:bodyPr>
            <a:noAutofit/>
          </a:bodyPr>
          <a:p>
            <a:r>
              <a:rPr lang="en-US" sz="1400"/>
              <a:t> Automatic Speech Recognition (ASR) is a technology that enables a machine to convert spoken language into written text.</a:t>
            </a:r>
            <a:endParaRPr lang="en-US" sz="1400"/>
          </a:p>
          <a:p>
            <a:r>
              <a:rPr lang="en-US" sz="1400"/>
              <a:t>Objective: To transcribe audio input into text accurately, enabling further processing in natural language applications.</a:t>
            </a:r>
            <a:endParaRPr lang="en-US" sz="1400"/>
          </a:p>
        </p:txBody>
      </p:sp>
      <p:pic>
        <p:nvPicPr>
          <p:cNvPr id="9" name="Picture 8" descr="1_87yZn9lm1e7x0549ylxv8g"/>
          <p:cNvPicPr>
            <a:picLocks noChangeAspect="1"/>
          </p:cNvPicPr>
          <p:nvPr>
            <p:custDataLst>
              <p:tags r:id="rId3"/>
            </p:custDataLst>
          </p:nvPr>
        </p:nvPicPr>
        <p:blipFill>
          <a:blip r:embed="rId4"/>
          <a:stretch>
            <a:fillRect/>
          </a:stretch>
        </p:blipFill>
        <p:spPr>
          <a:xfrm>
            <a:off x="3505200" y="3505200"/>
            <a:ext cx="5306060" cy="26530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4"/>
          </p:nvPr>
        </p:nvSpPr>
        <p:spPr/>
        <p:txBody>
          <a:bodyPr/>
          <a:p>
            <a:pPr algn="r" eaLnBrk="1" hangingPunct="1">
              <a:buNone/>
            </a:pPr>
            <a:fld id="{9A0DB2DC-4C9A-4742-B13C-FB6460FD3503}" type="slidenum">
              <a:rPr lang="en-US" altLang="en-US" dirty="0">
                <a:latin typeface="Helvetica" pitchFamily="34" charset="0"/>
                <a:ea typeface="MS PGothic" panose="020B0600070205080204" pitchFamily="34" charset="-128"/>
              </a:rPr>
            </a:fld>
            <a:endParaRPr lang="en-US" altLang="en-US" dirty="0">
              <a:latin typeface="Helvetica" pitchFamily="34" charset="0"/>
              <a:ea typeface="MS PGothic" panose="020B0600070205080204" pitchFamily="34" charset="-128"/>
            </a:endParaRPr>
          </a:p>
        </p:txBody>
      </p:sp>
      <p:sp>
        <p:nvSpPr>
          <p:cNvPr id="6" name="Footer Placeholder 5"/>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
        <p:nvSpPr>
          <p:cNvPr id="7" name="Title 6"/>
          <p:cNvSpPr>
            <a:spLocks noGrp="1"/>
          </p:cNvSpPr>
          <p:nvPr>
            <p:ph type="title" idx="4294967295"/>
            <p:custDataLst>
              <p:tags r:id="rId1"/>
            </p:custDataLst>
          </p:nvPr>
        </p:nvSpPr>
        <p:spPr>
          <a:xfrm>
            <a:off x="990600" y="1419225"/>
            <a:ext cx="10363200" cy="873125"/>
          </a:xfrm>
        </p:spPr>
        <p:txBody>
          <a:bodyPr/>
          <a:p>
            <a:pPr algn="l"/>
            <a:r>
              <a:rPr lang="en-US"/>
              <a:t>Natural Language Processing (NLP)</a:t>
            </a:r>
            <a:endParaRPr lang="en-US"/>
          </a:p>
        </p:txBody>
      </p:sp>
      <p:sp>
        <p:nvSpPr>
          <p:cNvPr id="8" name="Text Placeholder 7"/>
          <p:cNvSpPr>
            <a:spLocks noGrp="1"/>
          </p:cNvSpPr>
          <p:nvPr>
            <p:ph type="body" sz="quarter" idx="13"/>
            <p:custDataLst>
              <p:tags r:id="rId2"/>
            </p:custDataLst>
          </p:nvPr>
        </p:nvSpPr>
        <p:spPr>
          <a:xfrm>
            <a:off x="990600" y="2209800"/>
            <a:ext cx="7886700" cy="3700780"/>
          </a:xfrm>
        </p:spPr>
        <p:txBody>
          <a:bodyPr>
            <a:normAutofit/>
          </a:bodyPr>
          <a:p>
            <a:r>
              <a:rPr lang="en-US" sz="1400"/>
              <a:t>Overview of NLP</a:t>
            </a:r>
            <a:endParaRPr lang="en-US" sz="1400"/>
          </a:p>
          <a:p>
            <a:r>
              <a:rPr lang="en-US" sz="1400"/>
              <a:t>Natural Language Processing (NLP) involves the use of algorithms and models to process and understand human language in a way that is meaningful and useful.</a:t>
            </a:r>
            <a:endParaRPr lang="en-US" sz="1400"/>
          </a:p>
          <a:p>
            <a:r>
              <a:rPr lang="en-US" sz="1400"/>
              <a:t>Objective: To enable machines to interpret, understand, and generate human language in a way that facilitates effective human-computer interaction.</a:t>
            </a:r>
            <a:endParaRPr lang="en-US" sz="1400"/>
          </a:p>
          <a:p>
            <a:r>
              <a:rPr lang="en-US" sz="1400"/>
              <a:t>spaCy is a powerful Python library specifically designed for industrial-strength NLP. It provides a comprehensive set of tools for processing and understanding human language.</a:t>
            </a:r>
            <a:endParaRPr lang="en-US" sz="1400"/>
          </a:p>
          <a:p>
            <a:endParaRPr lang="en-US" sz="1400"/>
          </a:p>
        </p:txBody>
      </p:sp>
      <p:pic>
        <p:nvPicPr>
          <p:cNvPr id="9" name="Picture 8" descr="pipeline-1068x252"/>
          <p:cNvPicPr>
            <a:picLocks noChangeAspect="1"/>
          </p:cNvPicPr>
          <p:nvPr>
            <p:custDataLst>
              <p:tags r:id="rId3"/>
            </p:custDataLst>
          </p:nvPr>
        </p:nvPicPr>
        <p:blipFill>
          <a:blip r:embed="rId4"/>
          <a:stretch>
            <a:fillRect/>
          </a:stretch>
        </p:blipFill>
        <p:spPr>
          <a:xfrm>
            <a:off x="2514600" y="4495800"/>
            <a:ext cx="6654165" cy="15697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sz="quarter" idx="4"/>
          </p:nvPr>
        </p:nvSpPr>
        <p:spPr/>
        <p:txBody>
          <a:bodyPr/>
          <a:p>
            <a:pPr algn="r" eaLnBrk="1" hangingPunct="1">
              <a:buNone/>
            </a:pPr>
            <a:fld id="{9A0DB2DC-4C9A-4742-B13C-FB6460FD3503}" type="slidenum">
              <a:rPr lang="en-US" altLang="en-US" dirty="0">
                <a:latin typeface="Helvetica" pitchFamily="34" charset="0"/>
                <a:ea typeface="MS PGothic" panose="020B0600070205080204" pitchFamily="34" charset="-128"/>
              </a:rPr>
            </a:fld>
            <a:endParaRPr lang="en-US" altLang="en-US" dirty="0">
              <a:latin typeface="Helvetica" pitchFamily="34" charset="0"/>
              <a:ea typeface="MS PGothic" panose="020B0600070205080204" pitchFamily="34" charset="-128"/>
            </a:endParaRPr>
          </a:p>
        </p:txBody>
      </p:sp>
      <p:sp>
        <p:nvSpPr>
          <p:cNvPr id="6" name="Footer Placeholder 5"/>
          <p:cNvSpPr>
            <a:spLocks noGrp="1"/>
          </p:cNvSpPr>
          <p:nvPr>
            <p:ph type="ftr" sz="quarter" idx="3"/>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rPr>
              <a:t>NIT Delhi</a:t>
            </a:r>
            <a:endParaRPr kumimoji="0" lang="en-US" altLang="en-US" sz="1400" b="0" i="0" u="none" strike="noStrike" kern="1200" cap="none" spc="0" normalizeH="0" baseline="0" noProof="0">
              <a:ln>
                <a:noFill/>
              </a:ln>
              <a:solidFill>
                <a:srgbClr val="CC6600"/>
              </a:solidFill>
              <a:effectLst/>
              <a:uLnTx/>
              <a:uFillTx/>
              <a:latin typeface="Times New Roman" panose="02020603050405020304" pitchFamily="18" charset="0"/>
              <a:ea typeface="PMingLiU" pitchFamily="18" charset="-120"/>
              <a:cs typeface="+mn-cs"/>
            </a:endParaRPr>
          </a:p>
        </p:txBody>
      </p:sp>
      <p:sp>
        <p:nvSpPr>
          <p:cNvPr id="7" name="Title 6"/>
          <p:cNvSpPr>
            <a:spLocks noGrp="1"/>
          </p:cNvSpPr>
          <p:nvPr>
            <p:ph type="title" idx="4294967295"/>
            <p:custDataLst>
              <p:tags r:id="rId1"/>
            </p:custDataLst>
          </p:nvPr>
        </p:nvSpPr>
        <p:spPr>
          <a:xfrm>
            <a:off x="914400" y="1376680"/>
            <a:ext cx="10363200" cy="873125"/>
          </a:xfrm>
        </p:spPr>
        <p:txBody>
          <a:bodyPr/>
          <a:p>
            <a:pPr algn="l"/>
            <a:r>
              <a:rPr lang="en-US"/>
              <a:t>Natural Language Understanding (NLU)</a:t>
            </a:r>
            <a:endParaRPr lang="en-US"/>
          </a:p>
        </p:txBody>
      </p:sp>
      <p:sp>
        <p:nvSpPr>
          <p:cNvPr id="8" name="Text Placeholder 7"/>
          <p:cNvSpPr>
            <a:spLocks noGrp="1"/>
          </p:cNvSpPr>
          <p:nvPr>
            <p:ph type="body" sz="quarter" idx="13"/>
            <p:custDataLst>
              <p:tags r:id="rId2"/>
            </p:custDataLst>
          </p:nvPr>
        </p:nvSpPr>
        <p:spPr>
          <a:xfrm>
            <a:off x="913765" y="2133600"/>
            <a:ext cx="5182235" cy="3894455"/>
          </a:xfrm>
        </p:spPr>
        <p:txBody>
          <a:bodyPr>
            <a:normAutofit/>
          </a:bodyPr>
          <a:p>
            <a:r>
              <a:rPr lang="en-US" sz="1400"/>
              <a:t>Overview of NLU</a:t>
            </a:r>
            <a:endParaRPr lang="en-US" sz="1400"/>
          </a:p>
          <a:p>
            <a:r>
              <a:rPr lang="en-US" sz="1400"/>
              <a:t>Definition: Natural Language Understanding (NLU) is a subfield of NLP focused on comprehending and interpreting the meaning behind text or spoken language. It aims to extract semantic meaning and intent from user input.</a:t>
            </a:r>
            <a:endParaRPr lang="en-US" sz="1400"/>
          </a:p>
          <a:p>
            <a:r>
              <a:rPr lang="en-US" sz="1400"/>
              <a:t>Objective: To bridge the gap between human language and machine understanding by processing and interpreting the intent and context of user interactions.</a:t>
            </a:r>
            <a:endParaRPr lang="en-US" sz="1400"/>
          </a:p>
          <a:p>
            <a:endParaRPr lang="en-US" sz="1400"/>
          </a:p>
        </p:txBody>
      </p:sp>
      <p:pic>
        <p:nvPicPr>
          <p:cNvPr id="9" name="Picture 8" descr="nlp"/>
          <p:cNvPicPr>
            <a:picLocks noChangeAspect="1"/>
          </p:cNvPicPr>
          <p:nvPr>
            <p:custDataLst>
              <p:tags r:id="rId3"/>
            </p:custDataLst>
          </p:nvPr>
        </p:nvPicPr>
        <p:blipFill>
          <a:blip r:embed="rId4"/>
          <a:stretch>
            <a:fillRect/>
          </a:stretch>
        </p:blipFill>
        <p:spPr>
          <a:xfrm>
            <a:off x="6096000" y="2249805"/>
            <a:ext cx="3823335" cy="375412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Theme2">
  <a:themeElements>
    <a:clrScheme name="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TW" altLang="en-GB" sz="1600" b="0" i="1" u="none" strike="noStrike" cap="none" normalizeH="0" baseline="0" smtClean="0">
            <a:ln>
              <a:noFill/>
            </a:ln>
            <a:solidFill>
              <a:schemeClr val="tx1"/>
            </a:solidFill>
            <a:effectLst/>
            <a:latin typeface="Times New Roman" panose="02020603050405020304" pitchFamily="18" charset="0"/>
            <a:ea typeface="PMingLiU"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TW" altLang="en-GB" sz="1600" b="0" i="1" u="none" strike="noStrike" cap="none" normalizeH="0" baseline="0" smtClean="0">
            <a:ln>
              <a:noFill/>
            </a:ln>
            <a:solidFill>
              <a:schemeClr val="tx1"/>
            </a:solidFill>
            <a:effectLst/>
            <a:latin typeface="Times New Roman" panose="02020603050405020304" pitchFamily="18" charset="0"/>
            <a:ea typeface="PMingLiU" pitchFamily="18" charset="-120"/>
          </a:defRPr>
        </a:defPPr>
      </a:lstStyle>
    </a:lnDef>
  </a:objectDefaults>
  <a:extraClrSchemeLst>
    <a:extraClrScheme>
      <a:clrScheme name="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8531</Words>
  <Application>WPS Presentation</Application>
  <PresentationFormat>Widescreen</PresentationFormat>
  <Paragraphs>267</Paragraphs>
  <Slides>16</Slides>
  <Notes>1</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16</vt:i4>
      </vt:variant>
    </vt:vector>
  </HeadingPairs>
  <TitlesOfParts>
    <vt:vector size="37" baseType="lpstr">
      <vt:lpstr>Arial</vt:lpstr>
      <vt:lpstr>SimSun</vt:lpstr>
      <vt:lpstr>Wingdings</vt:lpstr>
      <vt:lpstr>Times New Roman</vt:lpstr>
      <vt:lpstr>MS PGothic</vt:lpstr>
      <vt:lpstr>Calibri Light</vt:lpstr>
      <vt:lpstr>Calibri</vt:lpstr>
      <vt:lpstr>PMingLiU</vt:lpstr>
      <vt:lpstr>MingLiU-ExtB</vt:lpstr>
      <vt:lpstr>Helvetica</vt:lpstr>
      <vt:lpstr>Times New Roman Regular</vt:lpstr>
      <vt:lpstr>Cambria</vt:lpstr>
      <vt:lpstr>Gloria Hallelujah</vt:lpstr>
      <vt:lpstr>Segoe Print</vt:lpstr>
      <vt:lpstr>Microsoft YaHei</vt:lpstr>
      <vt:lpstr>Arial Unicode MS</vt:lpstr>
      <vt:lpstr>LucidaGrande</vt:lpstr>
      <vt:lpstr>Courier New</vt:lpstr>
      <vt:lpstr>Times New Roman (Body)</vt:lpstr>
      <vt:lpstr>Theme2</vt:lpstr>
      <vt:lpstr>Custom Design</vt:lpstr>
      <vt:lpstr>PowerPoint 演示文稿</vt:lpstr>
      <vt:lpstr>PowerPoint 演示文稿</vt:lpstr>
      <vt:lpstr>PowerPoint 演示文稿</vt:lpstr>
      <vt:lpstr>PowerPoint 演示文稿</vt:lpstr>
      <vt:lpstr>PowerPoint 演示文稿</vt:lpstr>
      <vt:lpstr>Capturing Audio</vt:lpstr>
      <vt:lpstr>Automatic Speech Recognition (ASR)</vt:lpstr>
      <vt:lpstr>Natural Language Processing (NLP)</vt:lpstr>
      <vt:lpstr>Natural Language Understanding (NLU)</vt:lpstr>
      <vt:lpstr>Dialog Management</vt:lpstr>
      <vt:lpstr>Knowledge Graphs and Structured Data</vt:lpstr>
      <vt:lpstr>Natural Language Generation and Text-to-Speech</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Prashant Krishnamurthy</dc:creator>
  <cp:lastModifiedBy>achyu</cp:lastModifiedBy>
  <cp:revision>817</cp:revision>
  <dcterms:created xsi:type="dcterms:W3CDTF">2002-01-06T21:33:30Z</dcterms:created>
  <dcterms:modified xsi:type="dcterms:W3CDTF">2024-07-26T14:56:04Z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1033-12.2.0.17119</vt:lpwstr>
  </property>
  <property fmtid="{D5CDD505-2E9C-101B-9397-08002B2CF9AE}" pid="3" name="MSIP_Label_cf8c7287-838c-46dd-b281-b1140229e67a_Enabled">
    <vt:lpwstr>true</vt:lpwstr>
  </property>
  <property fmtid="{D5CDD505-2E9C-101B-9397-08002B2CF9AE}" pid="4" name="MSIP_Label_cf8c7287-838c-46dd-b281-b1140229e67a_SetDate">
    <vt:lpwstr>2023-10-06T09:10:27Z</vt:lpwstr>
  </property>
  <property fmtid="{D5CDD505-2E9C-101B-9397-08002B2CF9AE}" pid="5" name="MSIP_Label_cf8c7287-838c-46dd-b281-b1140229e67a_Method">
    <vt:lpwstr>Privileged</vt:lpwstr>
  </property>
  <property fmtid="{D5CDD505-2E9C-101B-9397-08002B2CF9AE}" pid="6" name="MSIP_Label_cf8c7287-838c-46dd-b281-b1140229e67a_Name">
    <vt:lpwstr>cf8c7287-838c-46dd-b281-b1140229e67a</vt:lpwstr>
  </property>
  <property fmtid="{D5CDD505-2E9C-101B-9397-08002B2CF9AE}" pid="7" name="MSIP_Label_cf8c7287-838c-46dd-b281-b1140229e67a_SiteId">
    <vt:lpwstr>75e027c9-20d5-47d5-b82f-77d7cd041e8f</vt:lpwstr>
  </property>
  <property fmtid="{D5CDD505-2E9C-101B-9397-08002B2CF9AE}" pid="8" name="MSIP_Label_cf8c7287-838c-46dd-b281-b1140229e67a_ActionId">
    <vt:lpwstr>9bf61905-4863-4d32-b6d1-fea8f8dfecba</vt:lpwstr>
  </property>
  <property fmtid="{D5CDD505-2E9C-101B-9397-08002B2CF9AE}" pid="9" name="MSIP_Label_cf8c7287-838c-46dd-b281-b1140229e67a_ContentBits">
    <vt:lpwstr>0</vt:lpwstr>
  </property>
  <property fmtid="{D5CDD505-2E9C-101B-9397-08002B2CF9AE}" pid="10" name="ICV">
    <vt:lpwstr>9C97528AD8DC4CDE94DD0B4B058665A4_12</vt:lpwstr>
  </property>
</Properties>
</file>