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4"/>
    <p:restoredTop sz="94719"/>
  </p:normalViewPr>
  <p:slideViewPr>
    <p:cSldViewPr snapToGrid="0">
      <p:cViewPr varScale="1">
        <p:scale>
          <a:sx n="144" d="100"/>
          <a:sy n="144" d="100"/>
        </p:scale>
        <p:origin x="1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0:04:23.6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24575,'8'1'0,"-1"-1"0,-1 0 0,-1 0 0,-2 1 0,0-1 0,1 0 0,-1 0 0,1 0 0,-1 0 0,0 0 0,-1 0 0,0 0 0,0 0 0,2 0 0,0 0 0,0 0 0,0 0 0,0 0 0,-2 0 0,1 0 0,-1 0 0,0 0 0,1 0 0,-1 0 0,1 0 0,5 0 0,7 1 0,12-1 0,8 1 0,5-1 0,4 1 0,-2-1 0,2 1 0,-3-1 0,-11 0 0,-8 0 0,-7 0 0,-6-1 0,2 1 0,-2 0 0,2 0 0,0 0 0,1 0 0,-1 0 0,-2 0 0,-1 0 0,-2 0 0,-1 0 0,0 0 0,-1 0 0,1 0 0,1 0 0,1 0 0,-2 0 0,1 0 0,0 0 0,0 0 0,1 0 0,-1 0 0,-2 0 0,-1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0:04:27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40 24575,'8'0'0,"3"0"0,2 0 0,0 0 0,-2 0 0,-3 0 0,-4 0 0,-1 0 0,1 0 0,2 0 0,3 0 0,1 0 0,0 0 0,-4-1 0,-2 1 0,0 0 0,0 0 0,3 0 0,0 0 0,2 0 0,1 0 0,-1-1 0,1 1 0,1 0 0,2 0 0,1 0 0,2-1 0,-1 1 0,-1 0 0,-3-1 0,-1 1 0,2 1 0,2-1 0,2 0 0,4 0 0,-1 1 0,-3-1 0,-1 0 0,-7 0 0,1 0 0,-3 0 0,0 0 0,-2 0 0,0 0 0,-2 0 0,0 0 0,2 0 0,2 0 0,2 0 0,-1 0 0,0 0 0,-3 0 0,0 0 0,1 0 0,0 0 0,0-1 0,2 1 0,1 0 0,0-1 0,-1 1 0,0-1 0,-2 1 0,-1 0 0,-1 0 0,0 0 0,1 0 0,1 0 0,0 0 0,-1 0 0,0 0 0,-1 0 0,-1 0 0,0 0 0,2 0 0,1 0 0,1 0 0,1 0 0,0 0 0,0 0 0,-2-1 0,-2 1 0,0 0 0,-2 0 0,0 0 0,1 0 0,1 0 0,1 0 0,0 0 0,1-1 0,-1 1 0,0-1 0,-1 1 0,-1 0 0,0 0 0,-1 0 0,0 0 0,0 0 0,1 0 0,1-1 0,-1 1 0,1-1 0,0 1 0,-1-1 0,-1 0 0,-4 0 0,-4-1 0,-4-1 0,-1 0 0,1 1 0,1 0 0,0 1 0,1-1 0,2 1 0,2 0 0,3 1 0,0 0 0,1 0 0,-2 0 0,-2-1 0,-8 0 0,-6 0 0,-1 0 0,3 0 0,8 1 0,5 0 0,1-1 0,-3 1 0,0 0 0,-1 0 0,-1 0 0,-1-1 0,-4 0 0,-1 1 0,2 0 0,5 0 0,2-1 0,2 1 0,0 0 0,1-1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0:09:14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 24575,'9'-1'0,"0"0"0,-1 1 0,0-1 0,2 1 0,1 0 0,3 0 0,-2 0 0,-2 0 0,-1 0 0,-1 0 0,2 0 0,2 0 0,1 0 0,-2-1 0,-2 0 0,-1 0 0,-3 0 0,-2-1 0,-3 0 0,-2 0 0,-1-3 0,-2-3 0,-2-1 0,1-1 0,0 2 0,3 3 0,2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0:09:19.4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38 24575,'1'-4'0,"0"0"0,1 3 0,0 0 0,0 0 0,0-1 0,1 1 0,0 0 0,1 0 0,1 0 0,1 0 0,1 0 0,3-1 0,0 1 0,0-1 0,-2 1 0,-11 0 0,-19 0 0,-25 1 0,-19 0 0,-1 0 0,17 0 0,24 0 0,17 0 0,11-1 0,3 0 0,2 0 0,4 0 0,2 0 0,1 1 0,2 0 0,2-2 0,1 1 0,-2-1 0,-6 1 0,-6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0:09:2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35 24575,'1'-3'0,"1"0"0,2 3 0,1-1 0,3 0 0,-1 0 0,1 0 0,-1 0 0,0 0 0,3 0 0,-2 0 0,1 0 0,-2 0 0,0 0 0,-1 0 0,2 0 0,-2 0 0,1 0 0,-1-1 0,0 1 0,-2-1 0,1 2 0,-1-1 0,0 0 0,1 1 0,0-2 0,-1 2 0,-4-1 0,-8 0 0,-4 1 0,-5 0 0,-1 0 0,4 0 0,-1 0 0,3 0 0,2 0 0,1-1 0,2 0 0,3 1 0,1 0 0,1-1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0:09:24.9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0:09:52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24575,'5'0'0,"-1"0"0,-1 0 0,1 0 0,0 0 0,-1 1 0,0 0 0,2-1 0,4 1 0,3-1 0,1 0 0,-2 0 0,-5 2 0,-3 0 0,-2 2 0,-1 0 0,1-1 0,-1 0 0,-1-1 0,-3-1 0,-3 1 0,-1-2 0,-3 1 0,-3-1 0,-3 0 0,-2 0 0,9 0 0,10 0 0,9 1 0,3 0 0,-3-1 0,-5 1 0,0 0 0,4 0 0,2-1 0,3 0 0,-1 0 0,-4 0 0,-1 0 0,-2 0 0,-1 0 0,-1 0 0,0 0 0,1 0 0,0 0 0,3-1 0,0 1 0,-2-1 0,3 1 0,1-1 0,3 0 0,2 1 0,-3-1 0,-3 0 0,-2 0 0,-2 1 0,0-1 0,1 1 0,-1 0 0,0 0 0,0 0 0,1 0 0,0 0 0,0 0 0,-1 0 0,-5 0 0,-7 0 0,-5 0 0,-3 0 0,3 0 0,-1 0 0,1 0 0,0 0 0,2 0 0,5 0 0,-2 0 0,-3 0 0,-3 0 0,-1 0 0,3 0 0,2 0 0,1 0 0,2 0 0,0 0 0,-1-1 0,-1 0 0,-1 1 0,-2 0 0,0 0 0,0 0 0,2 0 0,1 0 0,-1 0 0,-1 0 0,3 0 0,2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0:09:54.7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24575,'5'0'0,"2"0"0,3 0 0,5 0 0,2-1 0,-1 0 0,-2-1 0,-4 2 0,-2-1 0,-3 1 0,1-1 0,7 0 0,6-1 0,7-1 0,1 1 0,-4 0 0,-5 1 0,-8 0 0,-2 0 0,0 1 0,1-1 0,2 1 0,-4-1 0,-3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10:09:58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6 24575,'-11'-2'0,"2"0"0,-3 1 0,2 1 0,0-1 0,4 1 0,4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A182E-B19B-4144-9C8B-8155AB12E0EB}" type="datetimeFigureOut">
              <a:rPr lang="en-IT" smtClean="0"/>
              <a:t>23/01/24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EDBBD-3714-5243-92B5-FDC72FE2E0B1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15522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EDBBD-3714-5243-92B5-FDC72FE2E0B1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0289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F5FBF-393D-2A91-E734-E05AE7B0D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FE356-9151-FF8E-FE77-E57220990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BBBDE-AD0C-E7C3-03F1-F31FE6E8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D6DA-9DE3-AA40-BB84-1A870154747B}" type="datetimeFigureOut">
              <a:rPr lang="en-IT" smtClean="0"/>
              <a:t>23/01/24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8BCE5-194C-B2A7-B87E-9FA7F810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26E2D-9DCE-889C-BCF3-1C58ABB1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F59D-2665-7C4B-AECF-BB192A56CED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7531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A9DC-E809-0F03-06A9-0F22FD47A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ED7DB-F49B-CD2F-51C5-49208F26C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EBC61-63CE-1020-05A0-F7B0F84E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D6DA-9DE3-AA40-BB84-1A870154747B}" type="datetimeFigureOut">
              <a:rPr lang="en-IT" smtClean="0"/>
              <a:t>23/01/24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5A436-91D0-B8DD-50C1-57E236C0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0C912-02A6-C4AE-1AC3-06C91357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F59D-2665-7C4B-AECF-BB192A56CED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3209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EC97B6-689D-2265-97B4-14974EE4E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2E262-70D2-0E2A-D271-3CD09AF7A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C0F1E-3306-055C-F662-CA686D30B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D6DA-9DE3-AA40-BB84-1A870154747B}" type="datetimeFigureOut">
              <a:rPr lang="en-IT" smtClean="0"/>
              <a:t>23/01/24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82639-6F35-AAE2-25DF-FD92B47E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75755-9322-C3C4-5A7F-81CFA02B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F59D-2665-7C4B-AECF-BB192A56CED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3534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CADA-AFBF-6A16-4A15-E189D24D2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DA010-3B92-EEAB-2735-ED41E2DE3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98592-B1C1-D3B6-270C-87FF3082D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D6DA-9DE3-AA40-BB84-1A870154747B}" type="datetimeFigureOut">
              <a:rPr lang="en-IT" smtClean="0"/>
              <a:t>23/01/24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6E77B-1F48-B0EC-465A-EB43C4FBB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C493F-1090-E473-FC7C-58855D0B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F59D-2665-7C4B-AECF-BB192A56CED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4323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85569-CAA6-D346-7CAE-B6A6425B6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B54B0-D6BE-4042-D771-8A90101B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EE25A-A9D7-58DA-6E0A-C5742428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D6DA-9DE3-AA40-BB84-1A870154747B}" type="datetimeFigureOut">
              <a:rPr lang="en-IT" smtClean="0"/>
              <a:t>23/01/24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F526B-4760-3470-61FA-52CDE812C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05FED-092D-971A-8A22-1ACBDCA5A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F59D-2665-7C4B-AECF-BB192A56CED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635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435C0-123B-CB05-3B6A-822BF0385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27E17-291C-96B8-DFC4-D0DD0F1AB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6DBA7-0A9C-7715-4E5F-BA401748D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B4CBA-1FA3-79B7-DC76-F51C3EBB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D6DA-9DE3-AA40-BB84-1A870154747B}" type="datetimeFigureOut">
              <a:rPr lang="en-IT" smtClean="0"/>
              <a:t>23/01/24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56339-6C6D-642D-DE8D-BFB120089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ACC4B-8FCD-1188-5138-0EA9CA23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F59D-2665-7C4B-AECF-BB192A56CED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8911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9062-2D9F-96B6-6F22-23F64789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31CD3-4860-F844-9460-3CAF028FC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60153-505C-8F20-79D2-AD4ADF2C5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52A0DD-1F09-CE29-93D0-DEC44F8A3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22AF0-0963-ACC7-8D39-D226EB60E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5CF1B1-51B1-BDCD-04F9-7D079EBD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D6DA-9DE3-AA40-BB84-1A870154747B}" type="datetimeFigureOut">
              <a:rPr lang="en-IT" smtClean="0"/>
              <a:t>23/01/24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64B5B-A2ED-F0DD-9E93-666225A8A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422C72-097A-AF7C-4C2F-986F57A0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F59D-2665-7C4B-AECF-BB192A56CED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0536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7F45-12FD-FCFA-B1E4-37A797E1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33296-41F5-9891-F6DD-1549A5C4D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D6DA-9DE3-AA40-BB84-1A870154747B}" type="datetimeFigureOut">
              <a:rPr lang="en-IT" smtClean="0"/>
              <a:t>23/01/24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840B1-D1FA-71D5-6719-DE681B19D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E0C40-A20D-1090-4C08-3BF66EA4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F59D-2665-7C4B-AECF-BB192A56CED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2383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0D4CF-F9C3-D8AF-22AC-CA3297E8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D6DA-9DE3-AA40-BB84-1A870154747B}" type="datetimeFigureOut">
              <a:rPr lang="en-IT" smtClean="0"/>
              <a:t>23/01/24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758CE-C332-E5BD-B396-71B87DC73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6BA49-BFC1-6B2C-6D78-904D4BB9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F59D-2665-7C4B-AECF-BB192A56CED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787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E29F-C0C4-F222-4A37-A56B4B565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07A8-292B-442E-0869-83C2858A6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A7836-F769-4738-A504-6B47F19C7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07B01-8801-9331-4059-C059D3C70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D6DA-9DE3-AA40-BB84-1A870154747B}" type="datetimeFigureOut">
              <a:rPr lang="en-IT" smtClean="0"/>
              <a:t>23/01/24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52AA1-2D5D-4F87-D8A3-5B7FA356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EA416-BFAB-1C38-5929-3D811355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F59D-2665-7C4B-AECF-BB192A56CED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9020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691D6-6E75-03D5-E021-8DF3B130F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CF6F10-72D1-C9DF-68F0-6FD241C71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98552-34E7-E1D0-7BFC-F7333B0DC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342E4-ADB7-35AC-6DD4-798DE553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D6DA-9DE3-AA40-BB84-1A870154747B}" type="datetimeFigureOut">
              <a:rPr lang="en-IT" smtClean="0"/>
              <a:t>23/01/24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22D85-BE74-0862-7298-85AE82E7F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CF23A-944E-BDD2-BC1B-1878A330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F59D-2665-7C4B-AECF-BB192A56CED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406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FD6E8-4AA7-0092-D2DB-FC3BA9932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762CE-DF9A-FD14-AF52-7190AF083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9F36C-FC8A-7553-42F9-9B71CDD94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2D6DA-9DE3-AA40-BB84-1A870154747B}" type="datetimeFigureOut">
              <a:rPr lang="en-IT" smtClean="0"/>
              <a:t>23/01/24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9E5ED-4049-D1BF-C287-4EB18D795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69315-F6C8-C367-C3E1-6A39F4B39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AF59D-2665-7C4B-AECF-BB192A56CED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8115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3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customXml" Target="../ink/ink7.xml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openxmlformats.org/officeDocument/2006/relationships/customXml" Target="../ink/ink5.xml"/><Relationship Id="rId25" Type="http://schemas.openxmlformats.org/officeDocument/2006/relationships/customXml" Target="../ink/ink9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2.xml"/><Relationship Id="rId24" Type="http://schemas.openxmlformats.org/officeDocument/2006/relationships/image" Target="../media/image14.png"/><Relationship Id="rId5" Type="http://schemas.openxmlformats.org/officeDocument/2006/relationships/image" Target="../media/image3.png"/><Relationship Id="rId15" Type="http://schemas.openxmlformats.org/officeDocument/2006/relationships/customXml" Target="../ink/ink4.xml"/><Relationship Id="rId23" Type="http://schemas.openxmlformats.org/officeDocument/2006/relationships/customXml" Target="../ink/ink8.xml"/><Relationship Id="rId10" Type="http://schemas.openxmlformats.org/officeDocument/2006/relationships/image" Target="../media/image7.png"/><Relationship Id="rId19" Type="http://schemas.openxmlformats.org/officeDocument/2006/relationships/customXml" Target="../ink/ink6.xml"/><Relationship Id="rId4" Type="http://schemas.openxmlformats.org/officeDocument/2006/relationships/image" Target="../media/image2.png"/><Relationship Id="rId9" Type="http://schemas.openxmlformats.org/officeDocument/2006/relationships/customXml" Target="../ink/ink1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C3B7CB-E7B6-4FE0-B8F1-46EABDEC2A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845" r="1799"/>
          <a:stretch/>
        </p:blipFill>
        <p:spPr>
          <a:xfrm>
            <a:off x="1074198" y="397180"/>
            <a:ext cx="3354959" cy="24941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C597EB-C8BC-41EC-788A-297A9D017B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738" r="2879"/>
          <a:stretch/>
        </p:blipFill>
        <p:spPr>
          <a:xfrm>
            <a:off x="1072308" y="3429000"/>
            <a:ext cx="3356849" cy="2535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5B6544-BBED-D567-236B-0850EBCAE1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083" r="1889"/>
          <a:stretch/>
        </p:blipFill>
        <p:spPr>
          <a:xfrm>
            <a:off x="4879930" y="395187"/>
            <a:ext cx="3332594" cy="24941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225696-C6F0-6DC5-AE72-46409B48A44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003" r="2633"/>
          <a:stretch/>
        </p:blipFill>
        <p:spPr>
          <a:xfrm>
            <a:off x="4908941" y="3429000"/>
            <a:ext cx="3356849" cy="25357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B9F10D-23DE-6EDA-33AC-59533AE14B7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077" r="1778"/>
          <a:stretch/>
        </p:blipFill>
        <p:spPr>
          <a:xfrm>
            <a:off x="8567311" y="395187"/>
            <a:ext cx="3336893" cy="24941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BF593A-3681-043D-2EE3-3B47E7F4BEA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2886" t="-1434" r="1" b="1357"/>
          <a:stretch/>
        </p:blipFill>
        <p:spPr>
          <a:xfrm>
            <a:off x="8567311" y="3502545"/>
            <a:ext cx="3421441" cy="24622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81684FF-29BF-ABD4-C9EF-EAA2076D08A8}"/>
              </a:ext>
            </a:extLst>
          </p:cNvPr>
          <p:cNvSpPr txBox="1"/>
          <p:nvPr/>
        </p:nvSpPr>
        <p:spPr>
          <a:xfrm>
            <a:off x="76653" y="4593951"/>
            <a:ext cx="870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dirty="0"/>
              <a:t>Discarding most relevant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D43CF8-B220-215A-EA0A-458B7AA017F4}"/>
              </a:ext>
            </a:extLst>
          </p:cNvPr>
          <p:cNvSpPr txBox="1"/>
          <p:nvPr/>
        </p:nvSpPr>
        <p:spPr>
          <a:xfrm>
            <a:off x="76652" y="1517839"/>
            <a:ext cx="870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dirty="0"/>
              <a:t>Discarding less relevant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179071-6072-2E66-33C5-38468E2EF331}"/>
              </a:ext>
            </a:extLst>
          </p:cNvPr>
          <p:cNvSpPr txBox="1"/>
          <p:nvPr/>
        </p:nvSpPr>
        <p:spPr>
          <a:xfrm>
            <a:off x="2225391" y="6230340"/>
            <a:ext cx="904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dirty="0"/>
              <a:t>All subjects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5CF388-E5F9-A5DA-39E6-B9D130522B18}"/>
              </a:ext>
            </a:extLst>
          </p:cNvPr>
          <p:cNvSpPr txBox="1"/>
          <p:nvPr/>
        </p:nvSpPr>
        <p:spPr>
          <a:xfrm>
            <a:off x="5699407" y="6230341"/>
            <a:ext cx="1629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dirty="0"/>
              <a:t>Per subject + clustering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CE03C2-93C9-F264-EFEA-E21F7F155157}"/>
              </a:ext>
            </a:extLst>
          </p:cNvPr>
          <p:cNvSpPr txBox="1"/>
          <p:nvPr/>
        </p:nvSpPr>
        <p:spPr>
          <a:xfrm>
            <a:off x="9684907" y="6230341"/>
            <a:ext cx="1159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dirty="0"/>
              <a:t>Early Enclosure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ABC9A0-5336-9417-B989-1AF4D4436E66}"/>
              </a:ext>
            </a:extLst>
          </p:cNvPr>
          <p:cNvSpPr txBox="1"/>
          <p:nvPr/>
        </p:nvSpPr>
        <p:spPr>
          <a:xfrm>
            <a:off x="899036" y="367380"/>
            <a:ext cx="395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b="1" dirty="0"/>
              <a:t>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360550-BEA6-1E7B-AF96-CE8B9F733811}"/>
              </a:ext>
            </a:extLst>
          </p:cNvPr>
          <p:cNvSpPr txBox="1"/>
          <p:nvPr/>
        </p:nvSpPr>
        <p:spPr>
          <a:xfrm>
            <a:off x="4682403" y="397181"/>
            <a:ext cx="395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b="1" dirty="0"/>
              <a:t>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678438-B273-0226-77FA-F7094C5CDB75}"/>
              </a:ext>
            </a:extLst>
          </p:cNvPr>
          <p:cNvSpPr txBox="1"/>
          <p:nvPr/>
        </p:nvSpPr>
        <p:spPr>
          <a:xfrm>
            <a:off x="8424771" y="397180"/>
            <a:ext cx="395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b="1" dirty="0"/>
              <a:t>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96C7FA-3107-35F0-10F6-D0577BA5CEB6}"/>
              </a:ext>
            </a:extLst>
          </p:cNvPr>
          <p:cNvSpPr txBox="1"/>
          <p:nvPr/>
        </p:nvSpPr>
        <p:spPr>
          <a:xfrm>
            <a:off x="899036" y="3486981"/>
            <a:ext cx="395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b="1" dirty="0"/>
              <a:t>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F08E37-A730-F5AE-C16F-511C271C508C}"/>
              </a:ext>
            </a:extLst>
          </p:cNvPr>
          <p:cNvSpPr txBox="1"/>
          <p:nvPr/>
        </p:nvSpPr>
        <p:spPr>
          <a:xfrm>
            <a:off x="4735670" y="3486982"/>
            <a:ext cx="395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b="1" dirty="0"/>
              <a:t>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D285B6-3B5E-B56E-AB7E-2206995D3051}"/>
              </a:ext>
            </a:extLst>
          </p:cNvPr>
          <p:cNvSpPr txBox="1"/>
          <p:nvPr/>
        </p:nvSpPr>
        <p:spPr>
          <a:xfrm>
            <a:off x="8465770" y="3486981"/>
            <a:ext cx="395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200" b="1" dirty="0"/>
              <a:t>f)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F2756F4-A005-6418-9C57-9AEA85E7FE6E}"/>
                  </a:ext>
                </a:extLst>
              </p14:cNvPr>
              <p14:cNvContentPartPr/>
              <p14:nvPr/>
            </p14:nvContentPartPr>
            <p14:xfrm>
              <a:off x="9969080" y="3975020"/>
              <a:ext cx="226080" cy="2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F2756F4-A005-6418-9C57-9AEA85E7FE6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60080" y="3966020"/>
                <a:ext cx="24372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88ADA41-602D-A082-65DD-243747736235}"/>
                  </a:ext>
                </a:extLst>
              </p14:cNvPr>
              <p14:cNvContentPartPr/>
              <p14:nvPr/>
            </p14:nvContentPartPr>
            <p14:xfrm>
              <a:off x="10666760" y="3959540"/>
              <a:ext cx="243000" cy="14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88ADA41-602D-A082-65DD-24374773623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658120" y="3950540"/>
                <a:ext cx="26064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41BC0FC-1679-F4F8-AF48-1609A539F7B1}"/>
                  </a:ext>
                </a:extLst>
              </p14:cNvPr>
              <p14:cNvContentPartPr/>
              <p14:nvPr/>
            </p14:nvContentPartPr>
            <p14:xfrm>
              <a:off x="10056716" y="3502545"/>
              <a:ext cx="64800" cy="21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41BC0FC-1679-F4F8-AF48-1609A539F7B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047716" y="3493545"/>
                <a:ext cx="824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6B9208A-6C7A-5006-61AE-185154E63027}"/>
                  </a:ext>
                </a:extLst>
              </p14:cNvPr>
              <p14:cNvContentPartPr/>
              <p14:nvPr/>
            </p14:nvContentPartPr>
            <p14:xfrm>
              <a:off x="9974996" y="3546825"/>
              <a:ext cx="104760" cy="140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6B9208A-6C7A-5006-61AE-185154E6302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965996" y="3537825"/>
                <a:ext cx="122400" cy="3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C1328593-4211-8F81-E384-EB1CDDA9E69A}"/>
              </a:ext>
            </a:extLst>
          </p:cNvPr>
          <p:cNvGrpSpPr/>
          <p:nvPr/>
        </p:nvGrpSpPr>
        <p:grpSpPr>
          <a:xfrm>
            <a:off x="10897316" y="3533505"/>
            <a:ext cx="372240" cy="23760"/>
            <a:chOff x="10897316" y="3533505"/>
            <a:chExt cx="372240" cy="2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0537D52-54F4-503D-223B-9C58F43BCBEF}"/>
                    </a:ext>
                  </a:extLst>
                </p14:cNvPr>
                <p14:cNvContentPartPr/>
                <p14:nvPr/>
              </p14:nvContentPartPr>
              <p14:xfrm>
                <a:off x="10931516" y="3538545"/>
                <a:ext cx="57960" cy="12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0537D52-54F4-503D-223B-9C58F43BCBE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922876" y="3529545"/>
                  <a:ext cx="756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BAAAC30-8124-08AF-627D-276933CBCA64}"/>
                    </a:ext>
                  </a:extLst>
                </p14:cNvPr>
                <p14:cNvContentPartPr/>
                <p14:nvPr/>
              </p14:nvContentPartPr>
              <p14:xfrm>
                <a:off x="10930796" y="3550065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BAAAC30-8124-08AF-627D-276933CBCA6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922156" y="35414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CD6A8B7-5EEC-32B3-E0A7-0FAB8A498935}"/>
                    </a:ext>
                  </a:extLst>
                </p14:cNvPr>
                <p14:cNvContentPartPr/>
                <p14:nvPr/>
              </p14:nvContentPartPr>
              <p14:xfrm>
                <a:off x="11115116" y="3533505"/>
                <a:ext cx="114840" cy="11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CD6A8B7-5EEC-32B3-E0A7-0FAB8A49893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106116" y="3524505"/>
                  <a:ext cx="132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C613CDB-3827-86FD-74F6-D409FF8FF24C}"/>
                    </a:ext>
                  </a:extLst>
                </p14:cNvPr>
                <p14:cNvContentPartPr/>
                <p14:nvPr/>
              </p14:nvContentPartPr>
              <p14:xfrm>
                <a:off x="11162276" y="3549345"/>
                <a:ext cx="107280" cy="7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C613CDB-3827-86FD-74F6-D409FF8FF24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153636" y="3540345"/>
                  <a:ext cx="1249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60BD5F9-EA2F-102A-1D5B-2FFE60057958}"/>
                    </a:ext>
                  </a:extLst>
                </p14:cNvPr>
                <p14:cNvContentPartPr/>
                <p14:nvPr/>
              </p14:nvContentPartPr>
              <p14:xfrm>
                <a:off x="10897316" y="3553665"/>
                <a:ext cx="22320" cy="2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60BD5F9-EA2F-102A-1D5B-2FFE6005795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888676" y="3544665"/>
                  <a:ext cx="39960" cy="1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64373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27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Jayro Martínez Cerverò</dc:creator>
  <cp:lastModifiedBy>Jayro Martínez Cerverò</cp:lastModifiedBy>
  <cp:revision>7</cp:revision>
  <dcterms:created xsi:type="dcterms:W3CDTF">2024-01-18T09:20:19Z</dcterms:created>
  <dcterms:modified xsi:type="dcterms:W3CDTF">2024-01-23T09:59:01Z</dcterms:modified>
</cp:coreProperties>
</file>