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5"/>
    <p:restoredTop sz="94719"/>
  </p:normalViewPr>
  <p:slideViewPr>
    <p:cSldViewPr snapToGrid="0">
      <p:cViewPr>
        <p:scale>
          <a:sx n="112" d="100"/>
          <a:sy n="112" d="100"/>
        </p:scale>
        <p:origin x="255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4:23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24575,'8'1'0,"-1"-1"0,-1 0 0,-1 0 0,-2 1 0,0-1 0,1 0 0,-1 0 0,1 0 0,-1 0 0,0 0 0,-1 0 0,0 0 0,0 0 0,2 0 0,0 0 0,0 0 0,0 0 0,0 0 0,-2 0 0,1 0 0,-1 0 0,0 0 0,1 0 0,-1 0 0,1 0 0,5 0 0,7 1 0,12-1 0,8 1 0,5-1 0,4 1 0,-2-1 0,2 1 0,-3-1 0,-11 0 0,-8 0 0,-7 0 0,-6-1 0,2 1 0,-2 0 0,2 0 0,0 0 0,1 0 0,-1 0 0,-2 0 0,-1 0 0,-2 0 0,-1 0 0,0 0 0,-1 0 0,1 0 0,1 0 0,1 0 0,-2 0 0,1 0 0,0 0 0,0 0 0,1 0 0,-1 0 0,-2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4:2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24575,'8'0'0,"3"0"0,2 0 0,0 0 0,-2 0 0,-3 0 0,-4 0 0,-1 0 0,1 0 0,2 0 0,3 0 0,1 0 0,0 0 0,-4-1 0,-2 1 0,0 0 0,0 0 0,3 0 0,0 0 0,2 0 0,1 0 0,-1-1 0,1 1 0,1 0 0,2 0 0,1 0 0,2-1 0,-1 1 0,-1 0 0,-3-1 0,-1 1 0,2 1 0,2-1 0,2 0 0,4 0 0,-1 1 0,-3-1 0,-1 0 0,-7 0 0,1 0 0,-3 0 0,0 0 0,-2 0 0,0 0 0,-2 0 0,0 0 0,2 0 0,2 0 0,2 0 0,-1 0 0,0 0 0,-3 0 0,0 0 0,1 0 0,0 0 0,0-1 0,2 1 0,1 0 0,0-1 0,-1 1 0,0-1 0,-2 1 0,-1 0 0,-1 0 0,0 0 0,1 0 0,1 0 0,0 0 0,-1 0 0,0 0 0,-1 0 0,-1 0 0,0 0 0,2 0 0,1 0 0,1 0 0,1 0 0,0 0 0,0 0 0,-2-1 0,-2 1 0,0 0 0,-2 0 0,0 0 0,1 0 0,1 0 0,1 0 0,0 0 0,1-1 0,-1 1 0,0-1 0,-1 1 0,-1 0 0,0 0 0,-1 0 0,0 0 0,0 0 0,1 0 0,1-1 0,-1 1 0,1-1 0,0 1 0,-1-1 0,-1 0 0,-4 0 0,-4-1 0,-4-1 0,-1 0 0,1 1 0,1 0 0,0 1 0,1-1 0,2 1 0,2 0 0,3 1 0,0 0 0,1 0 0,-2 0 0,-2-1 0,-8 0 0,-6 0 0,-1 0 0,3 0 0,8 1 0,5 0 0,1-1 0,-3 1 0,0 0 0,-1 0 0,-1 0 0,-1-1 0,-4 0 0,-1 1 0,2 0 0,5 0 0,2-1 0,2 1 0,0 0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14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24575,'9'-1'0,"0"0"0,-1 1 0,0-1 0,2 1 0,1 0 0,3 0 0,-2 0 0,-2 0 0,-1 0 0,-1 0 0,2 0 0,2 0 0,1 0 0,-2-1 0,-2 0 0,-1 0 0,-3 0 0,-2-1 0,-3 0 0,-2 0 0,-1-3 0,-2-3 0,-2-1 0,1-1 0,0 2 0,3 3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19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38 24575,'1'-4'0,"0"0"0,1 3 0,0 0 0,0 0 0,0-1 0,1 1 0,0 0 0,1 0 0,1 0 0,1 0 0,1 0 0,3-1 0,0 1 0,0-1 0,-2 1 0,-11 0 0,-19 0 0,-25 1 0,-19 0 0,-1 0 0,17 0 0,24 0 0,17 0 0,11-1 0,3 0 0,2 0 0,4 0 0,2 0 0,1 1 0,2 0 0,2-2 0,1 1 0,-2-1 0,-6 1 0,-6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2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24575,'1'-3'0,"1"0"0,2 3 0,1-1 0,3 0 0,-1 0 0,1 0 0,-1 0 0,0 0 0,3 0 0,-2 0 0,1 0 0,-2 0 0,0 0 0,-1 0 0,2 0 0,-2 0 0,1 0 0,-1-1 0,0 1 0,-2-1 0,1 2 0,-1-1 0,0 0 0,1 1 0,0-2 0,-1 2 0,-4-1 0,-8 0 0,-4 1 0,-5 0 0,-1 0 0,4 0 0,-1 0 0,3 0 0,2 0 0,1-1 0,2 0 0,3 1 0,1 0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24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2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24575,'5'0'0,"-1"0"0,-1 0 0,1 0 0,0 0 0,-1 1 0,0 0 0,2-1 0,4 1 0,3-1 0,1 0 0,-2 0 0,-5 2 0,-3 0 0,-2 2 0,-1 0 0,1-1 0,-1 0 0,-1-1 0,-3-1 0,-3 1 0,-1-2 0,-3 1 0,-3-1 0,-3 0 0,-2 0 0,9 0 0,10 0 0,9 1 0,3 0 0,-3-1 0,-5 1 0,0 0 0,4 0 0,2-1 0,3 0 0,-1 0 0,-4 0 0,-1 0 0,-2 0 0,-1 0 0,-1 0 0,0 0 0,1 0 0,0 0 0,3-1 0,0 1 0,-2-1 0,3 1 0,1-1 0,3 0 0,2 1 0,-3-1 0,-3 0 0,-2 0 0,-2 1 0,0-1 0,1 1 0,-1 0 0,0 0 0,0 0 0,1 0 0,0 0 0,0 0 0,-1 0 0,-5 0 0,-7 0 0,-5 0 0,-3 0 0,3 0 0,-1 0 0,1 0 0,0 0 0,2 0 0,5 0 0,-2 0 0,-3 0 0,-3 0 0,-1 0 0,3 0 0,2 0 0,1 0 0,2 0 0,0 0 0,-1-1 0,-1 0 0,-1 1 0,-2 0 0,0 0 0,0 0 0,2 0 0,1 0 0,-1 0 0,-1 0 0,3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24575,'5'0'0,"2"0"0,3 0 0,5 0 0,2-1 0,-1 0 0,-2-1 0,-4 2 0,-2-1 0,-3 1 0,1-1 0,7 0 0,6-1 0,7-1 0,1 1 0,-4 0 0,-5 1 0,-8 0 0,-2 0 0,0 1 0,1-1 0,2 1 0,-4-1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8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6 24575,'-11'-2'0,"2"0"0,-3 1 0,2 1 0,0-1 0,4 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182E-B19B-4144-9C8B-8155AB12E0E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EDBBD-3714-5243-92B5-FDC72FE2E0B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552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EDBBD-3714-5243-92B5-FDC72FE2E0B1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2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5FBF-393D-2A91-E734-E05AE7B0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E356-9151-FF8E-FE77-E5722099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BBDE-AD0C-E7C3-03F1-F31FE6E8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BCE5-194C-B2A7-B87E-9FA7F81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6E2D-9DCE-889C-BCF3-1C58ABB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53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A9DC-E809-0F03-06A9-0F22FD47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ED7DB-F49B-CD2F-51C5-49208F26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BC61-63CE-1020-05A0-F7B0F84E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A436-91D0-B8DD-50C1-57E236C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C912-02A6-C4AE-1AC3-06C9135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20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C97B6-689D-2265-97B4-14974EE4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2E262-70D2-0E2A-D271-3CD09AF7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F1E-3306-055C-F662-CA686D3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2639-6F35-AAE2-25DF-FD92B47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755-9322-C3C4-5A7F-81CFA02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53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ADA-AFBF-6A16-4A15-E189D24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A010-3B92-EEAB-2735-ED41E2DE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8592-B1C1-D3B6-270C-87FF3082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E77B-1F48-B0EC-465A-EB43C4F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493F-1090-E473-FC7C-58855D0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32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5569-CAA6-D346-7CAE-B6A6425B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54B0-D6BE-4042-D771-8A90101B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E25A-A9D7-58DA-6E0A-C5742428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526B-4760-3470-61FA-52CDE812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5FED-092D-971A-8A22-1ACBDCA5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3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35C0-123B-CB05-3B6A-822BF038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E17-291C-96B8-DFC4-D0DD0F1AB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DBA7-0A9C-7715-4E5F-BA401748D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4CBA-1FA3-79B7-DC76-F51C3EB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6339-6C6D-642D-DE8D-BFB12008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CC4B-8FCD-1188-5138-0EA9CA2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91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062-2D9F-96B6-6F22-23F64789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1CD3-4860-F844-9460-3CAF028F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0153-505C-8F20-79D2-AD4ADF2C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2A0DD-1F09-CE29-93D0-DEC44F8A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22AF0-0963-ACC7-8D39-D226EB60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CF1B1-51B1-BDCD-04F9-7D079EBD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4B5B-A2ED-F0DD-9E93-666225A8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22C72-097A-AF7C-4C2F-986F57A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53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7F45-12FD-FCFA-B1E4-37A797E1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33296-41F5-9891-F6DD-1549A5C4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840B1-D1FA-71D5-6719-DE681B19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0C40-A20D-1090-4C08-3BF66EA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38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0D4CF-F9C3-D8AF-22AC-CA3297E8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758CE-C332-E5BD-B396-71B87DC7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BA49-BFC1-6B2C-6D78-904D4BB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8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E29F-C0C4-F222-4A37-A56B4B56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7A8-292B-442E-0869-83C2858A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7836-F769-4738-A504-6B47F19C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7B01-8801-9331-4059-C059D3C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2AA1-2D5D-4F87-D8A3-5B7FA356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A416-BFAB-1C38-5929-3D811355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2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91D6-6E75-03D5-E021-8DF3B130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6F10-72D1-C9DF-68F0-6FD241C71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98552-34E7-E1D0-7BFC-F7333B0D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42E4-ADB7-35AC-6DD4-798DE55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2D85-BE74-0862-7298-85AE82E7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F23A-944E-BDD2-BC1B-1878A3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06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FD6E8-4AA7-0092-D2DB-FC3BA99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62CE-DF9A-FD14-AF52-7190AF08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F36C-FC8A-7553-42F9-9B71CDD94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E5ED-4049-D1BF-C287-4EB18D79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9315-F6C8-C367-C3E1-6A39F4B3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115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customXml" Target="../ink/ink7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.xml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7.png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3B7CB-E7B6-4FE0-B8F1-46EABDEC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846" b="224"/>
          <a:stretch/>
        </p:blipFill>
        <p:spPr>
          <a:xfrm>
            <a:off x="1196379" y="397180"/>
            <a:ext cx="3232778" cy="2494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597EB-C8BC-41EC-788A-297A9D017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091" b="663"/>
          <a:stretch/>
        </p:blipFill>
        <p:spPr>
          <a:xfrm>
            <a:off x="1196379" y="3429000"/>
            <a:ext cx="3232778" cy="253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B6544-BBED-D567-236B-0850EBCA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4396" b="632"/>
          <a:stretch/>
        </p:blipFill>
        <p:spPr>
          <a:xfrm>
            <a:off x="4979744" y="395187"/>
            <a:ext cx="3232779" cy="24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25696-C6F0-6DC5-AE72-46409B48A4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6149" b="612"/>
          <a:stretch/>
        </p:blipFill>
        <p:spPr>
          <a:xfrm>
            <a:off x="5033012" y="3429000"/>
            <a:ext cx="3232778" cy="2535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9F10D-23DE-6EDA-33AC-59533AE14B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4260" b="756"/>
          <a:stretch/>
        </p:blipFill>
        <p:spPr>
          <a:xfrm>
            <a:off x="8663296" y="395187"/>
            <a:ext cx="3240908" cy="2494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F593A-3681-043D-2EE3-3B47E7F4BE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881" b="3479"/>
          <a:stretch/>
        </p:blipFill>
        <p:spPr>
          <a:xfrm>
            <a:off x="8663296" y="3571175"/>
            <a:ext cx="3325456" cy="2393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1684FF-29BF-ABD4-C9EF-EAA2076D08A8}"/>
              </a:ext>
            </a:extLst>
          </p:cNvPr>
          <p:cNvSpPr txBox="1"/>
          <p:nvPr/>
        </p:nvSpPr>
        <p:spPr>
          <a:xfrm>
            <a:off x="76653" y="4593951"/>
            <a:ext cx="8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Discarding most relevant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43CF8-B220-215A-EA0A-458B7AA017F4}"/>
              </a:ext>
            </a:extLst>
          </p:cNvPr>
          <p:cNvSpPr txBox="1"/>
          <p:nvPr/>
        </p:nvSpPr>
        <p:spPr>
          <a:xfrm>
            <a:off x="76652" y="1517839"/>
            <a:ext cx="8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Discarding less relevant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79071-6072-2E66-33C5-38468E2EF331}"/>
              </a:ext>
            </a:extLst>
          </p:cNvPr>
          <p:cNvSpPr txBox="1"/>
          <p:nvPr/>
        </p:nvSpPr>
        <p:spPr>
          <a:xfrm>
            <a:off x="2225391" y="6230340"/>
            <a:ext cx="90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All subjects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CF388-E5F9-A5DA-39E6-B9D130522B18}"/>
              </a:ext>
            </a:extLst>
          </p:cNvPr>
          <p:cNvSpPr txBox="1"/>
          <p:nvPr/>
        </p:nvSpPr>
        <p:spPr>
          <a:xfrm>
            <a:off x="5699407" y="6230341"/>
            <a:ext cx="16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Per subject + 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E03C2-93C9-F264-EFEA-E21F7F155157}"/>
              </a:ext>
            </a:extLst>
          </p:cNvPr>
          <p:cNvSpPr txBox="1"/>
          <p:nvPr/>
        </p:nvSpPr>
        <p:spPr>
          <a:xfrm>
            <a:off x="9684907" y="6230341"/>
            <a:ext cx="115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Early Enclosure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ABC9A0-5336-9417-B989-1AF4D4436E66}"/>
              </a:ext>
            </a:extLst>
          </p:cNvPr>
          <p:cNvSpPr txBox="1"/>
          <p:nvPr/>
        </p:nvSpPr>
        <p:spPr>
          <a:xfrm>
            <a:off x="899036" y="367380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60550-BEA6-1E7B-AF96-CE8B9F733811}"/>
              </a:ext>
            </a:extLst>
          </p:cNvPr>
          <p:cNvSpPr txBox="1"/>
          <p:nvPr/>
        </p:nvSpPr>
        <p:spPr>
          <a:xfrm>
            <a:off x="4682403" y="3971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8438-B273-0226-77FA-F7094C5CDB75}"/>
              </a:ext>
            </a:extLst>
          </p:cNvPr>
          <p:cNvSpPr txBox="1"/>
          <p:nvPr/>
        </p:nvSpPr>
        <p:spPr>
          <a:xfrm>
            <a:off x="8424771" y="397180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6C7FA-3107-35F0-10F6-D0577BA5CEB6}"/>
              </a:ext>
            </a:extLst>
          </p:cNvPr>
          <p:cNvSpPr txBox="1"/>
          <p:nvPr/>
        </p:nvSpPr>
        <p:spPr>
          <a:xfrm>
            <a:off x="899036" y="34869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F08E37-A730-F5AE-C16F-511C271C508C}"/>
              </a:ext>
            </a:extLst>
          </p:cNvPr>
          <p:cNvSpPr txBox="1"/>
          <p:nvPr/>
        </p:nvSpPr>
        <p:spPr>
          <a:xfrm>
            <a:off x="4735670" y="3486982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285B6-3B5E-B56E-AB7E-2206995D3051}"/>
              </a:ext>
            </a:extLst>
          </p:cNvPr>
          <p:cNvSpPr txBox="1"/>
          <p:nvPr/>
        </p:nvSpPr>
        <p:spPr>
          <a:xfrm>
            <a:off x="8465770" y="34869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f)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2756F4-A005-6418-9C57-9AEA85E7FE6E}"/>
                  </a:ext>
                </a:extLst>
              </p14:cNvPr>
              <p14:cNvContentPartPr/>
              <p14:nvPr/>
            </p14:nvContentPartPr>
            <p14:xfrm>
              <a:off x="9969080" y="3975020"/>
              <a:ext cx="226080" cy="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2756F4-A005-6418-9C57-9AEA85E7FE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60080" y="3966020"/>
                <a:ext cx="243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8ADA41-602D-A082-65DD-243747736235}"/>
                  </a:ext>
                </a:extLst>
              </p14:cNvPr>
              <p14:cNvContentPartPr/>
              <p14:nvPr/>
            </p14:nvContentPartPr>
            <p14:xfrm>
              <a:off x="10666760" y="3959540"/>
              <a:ext cx="243000" cy="14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8ADA41-602D-A082-65DD-2437477362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8120" y="3950540"/>
                <a:ext cx="260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1BC0FC-1679-F4F8-AF48-1609A539F7B1}"/>
                  </a:ext>
                </a:extLst>
              </p14:cNvPr>
              <p14:cNvContentPartPr/>
              <p14:nvPr/>
            </p14:nvContentPartPr>
            <p14:xfrm>
              <a:off x="10056716" y="3502545"/>
              <a:ext cx="64800" cy="2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1BC0FC-1679-F4F8-AF48-1609A539F7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47716" y="3493545"/>
                <a:ext cx="82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B9208A-6C7A-5006-61AE-185154E63027}"/>
                  </a:ext>
                </a:extLst>
              </p14:cNvPr>
              <p14:cNvContentPartPr/>
              <p14:nvPr/>
            </p14:nvContentPartPr>
            <p14:xfrm>
              <a:off x="9974996" y="3546825"/>
              <a:ext cx="104760" cy="1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B9208A-6C7A-5006-61AE-185154E630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65996" y="3537825"/>
                <a:ext cx="1224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1328593-4211-8F81-E384-EB1CDDA9E69A}"/>
              </a:ext>
            </a:extLst>
          </p:cNvPr>
          <p:cNvGrpSpPr/>
          <p:nvPr/>
        </p:nvGrpSpPr>
        <p:grpSpPr>
          <a:xfrm>
            <a:off x="10897316" y="3533505"/>
            <a:ext cx="372240" cy="23760"/>
            <a:chOff x="10897316" y="3533505"/>
            <a:chExt cx="372240" cy="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537D52-54F4-503D-223B-9C58F43BCBEF}"/>
                    </a:ext>
                  </a:extLst>
                </p14:cNvPr>
                <p14:cNvContentPartPr/>
                <p14:nvPr/>
              </p14:nvContentPartPr>
              <p14:xfrm>
                <a:off x="10931516" y="3538545"/>
                <a:ext cx="57960" cy="1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537D52-54F4-503D-223B-9C58F43BCB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22876" y="3529545"/>
                  <a:ext cx="75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AAAC30-8124-08AF-627D-276933CBCA64}"/>
                    </a:ext>
                  </a:extLst>
                </p14:cNvPr>
                <p14:cNvContentPartPr/>
                <p14:nvPr/>
              </p14:nvContentPartPr>
              <p14:xfrm>
                <a:off x="10930796" y="3550065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AAAC30-8124-08AF-627D-276933CBCA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2156" y="3541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D6A8B7-5EEC-32B3-E0A7-0FAB8A498935}"/>
                    </a:ext>
                  </a:extLst>
                </p14:cNvPr>
                <p14:cNvContentPartPr/>
                <p14:nvPr/>
              </p14:nvContentPartPr>
              <p14:xfrm>
                <a:off x="11115116" y="3533505"/>
                <a:ext cx="11484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D6A8B7-5EEC-32B3-E0A7-0FAB8A49893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6116" y="3524505"/>
                  <a:ext cx="132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613CDB-3827-86FD-74F6-D409FF8FF24C}"/>
                    </a:ext>
                  </a:extLst>
                </p14:cNvPr>
                <p14:cNvContentPartPr/>
                <p14:nvPr/>
              </p14:nvContentPartPr>
              <p14:xfrm>
                <a:off x="11162276" y="3549345"/>
                <a:ext cx="1072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613CDB-3827-86FD-74F6-D409FF8FF2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53636" y="3540345"/>
                  <a:ext cx="124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0BD5F9-EA2F-102A-1D5B-2FFE60057958}"/>
                    </a:ext>
                  </a:extLst>
                </p14:cNvPr>
                <p14:cNvContentPartPr/>
                <p14:nvPr/>
              </p14:nvContentPartPr>
              <p14:xfrm>
                <a:off x="10897316" y="3553665"/>
                <a:ext cx="223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0BD5F9-EA2F-102A-1D5B-2FFE600579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88676" y="3544665"/>
                  <a:ext cx="39960" cy="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437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5</cp:revision>
  <dcterms:created xsi:type="dcterms:W3CDTF">2024-01-18T09:20:19Z</dcterms:created>
  <dcterms:modified xsi:type="dcterms:W3CDTF">2024-01-23T09:44:51Z</dcterms:modified>
</cp:coreProperties>
</file>