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D1B5F-547B-0543-9939-BE490486919A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C4B8-76FC-8040-BAB2-B9F29FE7A9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568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625-C4C7-914D-B4C2-FAAF752F4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DF15A-73BF-D44A-9893-647967F10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7C4D-08C4-034D-B341-24EBD2EE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19E4-DFCB-654E-8F44-13CAD59D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C105-506F-E44D-B18C-EE17C359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957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15BE-FC52-BA48-92D6-6EDD897A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6C67-C2AF-874F-9F5C-36CBB004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983B-5743-0D4C-96E8-785A5C2B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46B5-639D-4946-AA70-937C6030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405E-9115-1C4A-A2E7-E2481880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66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D4BCA-85ED-C040-9459-2C87F5BE0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E305F-5281-5C46-9C2E-274CE9DA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C7EBD-5AD1-E847-91CC-F5C87CA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EBFD-27A7-CE4D-830F-5C8359CD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59AC-5574-DB47-8C7B-5C24B331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022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6989-3FAD-F54E-92A5-9EA0B577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A9A-2BC3-F34D-888F-B87CDC42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C3BA-CF33-4D46-BA70-E1FF0414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3DA3-8285-6D4F-BD51-6A156070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75C0-4B4C-9042-8B17-5B29134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66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ADAB-CFD4-B24E-8B0B-682BBEDD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E407-9A83-1F42-84B3-73DDDB42E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CD32-500C-5F45-A953-1FCBB555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B09C-63AD-2941-AFA0-1B8D2B0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E429-B3F7-5142-976F-070E844E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409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7190-76D0-394F-83C3-4EFBB3F3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6F0D-4FB5-8E4C-BD5D-030FA60BF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985DD-B0CF-3F49-B7CE-0A58A6C3C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C9A1-ECAB-9142-B178-2FE9EC4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1E3B-4B45-144C-8408-2E8045E2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A0F0-DA80-184F-B285-3CCEC152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788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B55E-1884-EF48-9245-9E6AEA5E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DB9-B375-F447-9C00-06ACD1A9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3A301-4442-5540-9234-F262CA63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DF44B-CD65-7549-826D-05F6A6AB2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A15A3-06E9-C54F-9E64-154A394C3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AB6FE-803D-6C4B-BCFB-4D655E2B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8FCFF-1CD8-1844-BD3A-719FBC7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8472C-FD62-BD41-A682-5EA07FBB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567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4425-64CB-484F-9B13-0B86DDA5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303CB-9BCD-F94A-8417-1171701A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26558-C0B4-BD4D-A603-16FCE63D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567B4-CC3B-C04B-8F6D-E43FC1B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677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FCC65-E9FA-2344-9FEB-676A1256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A4802-DE67-3A45-BEF4-D8F1F49C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29E9-1725-FC4D-BE83-33E1DCB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81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80FB-9A5E-8A4D-9008-4D7BE980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AF4B-E998-1E4C-A306-B5FD8B7F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3BED-20F9-DA43-92CC-F608B75C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22112-4090-2F4B-9466-E026F6EC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CF73-CBF7-104D-B28D-1BEE54E2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9BAA-F992-C442-928C-758829EF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347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FC4-CC5B-2443-9823-6622BD7E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01908-7755-AF44-935F-E5D07715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7F4C-D537-0B44-8E14-BCE817B56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2942-6096-364C-83C4-1AB586D6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508D-9A22-B142-BBC4-4127E073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0C06-4105-F444-94CE-D83AA87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61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F048-BD7C-1D4A-B36C-811E4C8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D0DD3-800B-EE47-8408-EA0D6156C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5570-1F56-3348-B8AF-E039029D9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5EB0-DFF6-5342-823A-4836575F6DE7}" type="datetimeFigureOut">
              <a:rPr lang="en-IT" smtClean="0"/>
              <a:t>14/04/2022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8FAF-9AC5-4743-BA6F-8CCF2F24E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9CD8-9162-BD4C-8A8E-A078EEE6D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2495-E1EA-9E44-B43E-8E44DAB2352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7318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08209A-78CD-3F9F-B022-D90443B2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0" y="3194514"/>
            <a:ext cx="11800160" cy="2972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3DC9-2118-36D8-D71F-C252270B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471"/>
            <a:ext cx="5564148" cy="3180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73C28-6876-64B6-956E-D16126CDB5C6}"/>
              </a:ext>
            </a:extLst>
          </p:cNvPr>
          <p:cNvSpPr txBox="1"/>
          <p:nvPr/>
        </p:nvSpPr>
        <p:spPr>
          <a:xfrm>
            <a:off x="646771" y="1100071"/>
            <a:ext cx="3579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Subject 11</a:t>
            </a:r>
          </a:p>
          <a:p>
            <a:r>
              <a:rPr lang="en-IT" dirty="0"/>
              <a:t>Ceramic Plate vs. Ceramic Plate</a:t>
            </a:r>
          </a:p>
          <a:p>
            <a:r>
              <a:rPr lang="en-IT" dirty="0"/>
              <a:t>Enclosure</a:t>
            </a:r>
          </a:p>
          <a:p>
            <a:pPr algn="just"/>
            <a:r>
              <a:rPr lang="en-IT" dirty="0"/>
              <a:t>Episode 1</a:t>
            </a:r>
          </a:p>
          <a:p>
            <a:r>
              <a:rPr lang="en-IT" dirty="0"/>
              <a:t>5 synergies</a:t>
            </a:r>
          </a:p>
        </p:txBody>
      </p:sp>
    </p:spTree>
    <p:extLst>
      <p:ext uri="{BB962C8B-B14F-4D97-AF65-F5344CB8AC3E}">
        <p14:creationId xmlns:p14="http://schemas.microsoft.com/office/powerpoint/2010/main" val="111546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08209A-78CD-3F9F-B022-D90443B2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920" y="3239675"/>
            <a:ext cx="11800160" cy="288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3DC9-2118-36D8-D71F-C252270B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58174"/>
            <a:ext cx="5564148" cy="31611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73C28-6876-64B6-956E-D16126CDB5C6}"/>
              </a:ext>
            </a:extLst>
          </p:cNvPr>
          <p:cNvSpPr txBox="1"/>
          <p:nvPr/>
        </p:nvSpPr>
        <p:spPr>
          <a:xfrm>
            <a:off x="646771" y="1100071"/>
            <a:ext cx="3579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Subject 11</a:t>
            </a:r>
          </a:p>
          <a:p>
            <a:r>
              <a:rPr lang="en-IT" dirty="0"/>
              <a:t>Metal Plate vs. Metal Plate</a:t>
            </a:r>
          </a:p>
          <a:p>
            <a:r>
              <a:rPr lang="en-IT" dirty="0"/>
              <a:t>Enclosure</a:t>
            </a:r>
          </a:p>
          <a:p>
            <a:pPr algn="just"/>
            <a:r>
              <a:rPr lang="en-IT" dirty="0"/>
              <a:t>Episode 1</a:t>
            </a:r>
          </a:p>
          <a:p>
            <a:r>
              <a:rPr lang="en-IT" dirty="0"/>
              <a:t>5 synergies</a:t>
            </a:r>
          </a:p>
        </p:txBody>
      </p:sp>
    </p:spTree>
    <p:extLst>
      <p:ext uri="{BB962C8B-B14F-4D97-AF65-F5344CB8AC3E}">
        <p14:creationId xmlns:p14="http://schemas.microsoft.com/office/powerpoint/2010/main" val="9027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08209A-78CD-3F9F-B022-D90443B2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920" y="3736556"/>
            <a:ext cx="11800160" cy="188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3DC9-2118-36D8-D71F-C252270B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91985"/>
            <a:ext cx="5564148" cy="309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73C28-6876-64B6-956E-D16126CDB5C6}"/>
              </a:ext>
            </a:extLst>
          </p:cNvPr>
          <p:cNvSpPr txBox="1"/>
          <p:nvPr/>
        </p:nvSpPr>
        <p:spPr>
          <a:xfrm>
            <a:off x="646771" y="1100071"/>
            <a:ext cx="3579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Subject 12</a:t>
            </a:r>
          </a:p>
          <a:p>
            <a:r>
              <a:rPr lang="en-IT" dirty="0"/>
              <a:t>Tennis Ball</a:t>
            </a:r>
          </a:p>
          <a:p>
            <a:r>
              <a:rPr lang="en-IT" dirty="0"/>
              <a:t>Rotation</a:t>
            </a:r>
          </a:p>
          <a:p>
            <a:pPr algn="just"/>
            <a:r>
              <a:rPr lang="en-IT" dirty="0"/>
              <a:t>Episode 1</a:t>
            </a:r>
          </a:p>
          <a:p>
            <a:r>
              <a:rPr lang="en-IT" dirty="0"/>
              <a:t>5 synergies</a:t>
            </a:r>
          </a:p>
        </p:txBody>
      </p:sp>
    </p:spTree>
    <p:extLst>
      <p:ext uri="{BB962C8B-B14F-4D97-AF65-F5344CB8AC3E}">
        <p14:creationId xmlns:p14="http://schemas.microsoft.com/office/powerpoint/2010/main" val="211224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08209A-78CD-3F9F-B022-D90443B2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117" y="3959580"/>
            <a:ext cx="10156816" cy="188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3DC9-2118-36D8-D71F-C252270B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16525" y="291985"/>
            <a:ext cx="5523098" cy="309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E73C28-6876-64B6-956E-D16126CDB5C6}"/>
              </a:ext>
            </a:extLst>
          </p:cNvPr>
          <p:cNvSpPr txBox="1"/>
          <p:nvPr/>
        </p:nvSpPr>
        <p:spPr>
          <a:xfrm>
            <a:off x="646771" y="1100071"/>
            <a:ext cx="3579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Subject 4</a:t>
            </a:r>
          </a:p>
          <a:p>
            <a:r>
              <a:rPr lang="en-IT" dirty="0"/>
              <a:t>Tennis Ball</a:t>
            </a:r>
          </a:p>
          <a:p>
            <a:r>
              <a:rPr lang="en-IT"/>
              <a:t>Pressure</a:t>
            </a:r>
            <a:endParaRPr lang="en-IT" dirty="0"/>
          </a:p>
          <a:p>
            <a:pPr algn="just"/>
            <a:r>
              <a:rPr lang="en-IT" dirty="0"/>
              <a:t>Episode 1</a:t>
            </a:r>
          </a:p>
          <a:p>
            <a:r>
              <a:rPr lang="en-IT" dirty="0"/>
              <a:t>5 synergies</a:t>
            </a:r>
          </a:p>
        </p:txBody>
      </p:sp>
    </p:spTree>
    <p:extLst>
      <p:ext uri="{BB962C8B-B14F-4D97-AF65-F5344CB8AC3E}">
        <p14:creationId xmlns:p14="http://schemas.microsoft.com/office/powerpoint/2010/main" val="133997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PingPong Ball vs. Tennis Ball</dc:title>
  <dc:creator>Jayro Martínez Cerverò</dc:creator>
  <cp:lastModifiedBy>Jayro Martínez Cerverò</cp:lastModifiedBy>
  <cp:revision>8</cp:revision>
  <dcterms:created xsi:type="dcterms:W3CDTF">2022-03-31T08:01:14Z</dcterms:created>
  <dcterms:modified xsi:type="dcterms:W3CDTF">2022-04-14T17:42:14Z</dcterms:modified>
</cp:coreProperties>
</file>