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3DB1-53FD-00E8-C222-280E2198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8E6FD-82D4-A008-D460-4A778F41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1D8D-BF87-4317-D2AF-68462C03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B508-58CA-4459-88E0-5BEB582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269-4D2D-5A3E-C496-9667951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529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02E7-63D8-DA27-7568-88425117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D674-62A4-D7A0-BA24-6F90E92C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B615-ADCC-333C-383F-2FB747D6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C05D-2F3A-DA62-DEE5-E07020BE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FD09-4D0F-0EDF-C11A-B384C42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037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80580-E96D-103B-9ADE-F873D3AD2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76C0-731D-8B10-4F0F-918DE372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93CC-2D41-8C98-2B14-8A1004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3E8-0CC4-D81C-1EB6-B12553A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A0CD-FD77-00CF-06E0-E4C4CEDB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82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C2-F863-AAAA-7196-373C99A4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572D-981B-84CE-570B-9ED3CEA2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F09-DB0C-19EB-A235-ECD94C8C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8EEE-5103-888D-D4D3-F4500C5E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83F6-8BB3-4C0A-29A4-0C4D00D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05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5BEA-B9BB-34BD-A594-5A70D4C7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FB81-C79C-7789-ED81-2049535A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6B39-764D-D92B-D589-930F0F9B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4835-7A15-5495-831C-2854D057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0959-B65A-702E-412A-4CA899E8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2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DDD4-A106-B354-7FFA-CEC15F58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81D6-BBA9-83E4-AE8F-67C876C7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99C6C-233B-C137-6475-17C9CBC1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4201-2111-E331-1B86-91DC1DA8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349E-6D38-261F-8406-6267A0FF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6C33-E588-DE8F-CA7D-8E76AF7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58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D93-A482-6AC3-2905-24582FB4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EA32-0994-4F19-F525-FFD4AA69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6F28-9AE9-2F48-1FC3-B7543625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CE507-1127-DFDF-D9B3-6389D066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CBAAA-6FB4-B758-1D9E-EDED6504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531C4-0E4D-05BA-0794-598143DC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CAB15-72E8-4AED-8088-14F5254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E3C2C-52A1-A3C1-F6C8-7FB1494A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287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7B2F-C26E-DCC2-ABA7-043DE83A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FE2BA-987D-A4E8-2B90-17756AB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E3C72-26F0-B42B-960D-79B1384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0602-D579-8142-3B66-EBEB9F88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66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9F14D-9580-D28B-BF2F-B313EF7D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7F91D-72CE-1542-2C9E-F80C33D3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B2D7-9462-445A-E9AD-DC837AA7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02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23A-4AE3-BD8C-813C-CB2ABDA4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D36B-090F-579F-655E-B431830E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9EF4-EEC8-7EF2-12BD-21C0ACD3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C048-869E-951C-9932-4E15EDC8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329E-A649-01F4-81A0-8FF93D07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8850-5C91-5C8E-C78D-BBAFA01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70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8F74-0CD3-6C5B-B99B-B32A0BFB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1AD3-799E-C757-96FF-D4FC188EF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61A4-6049-9CEF-3E47-BA9973EDC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3ED8-003C-3463-5FE7-A031439E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91D4F-44F3-235F-C62D-97FFD50D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4A6D-E02E-F602-FE3B-C68B4149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3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9D2D9-DBCA-ADFD-5AAC-9E297577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ED1F-162E-3D57-6A94-F3E31EB0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DA8B-C849-406D-739A-85C2ED62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A67C-E94D-ED48-ABB1-54154161F457}" type="datetimeFigureOut">
              <a:rPr lang="en-IT" smtClean="0"/>
              <a:t>26/05/22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61AE-13DD-E95B-50E9-97569E2C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0B20-A899-4005-88D7-392339BB9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9CB2-9559-C445-A040-22865024C40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074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AD4EC-3B40-2719-6927-C21D487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0" y="213217"/>
            <a:ext cx="11748940" cy="64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AD4EC-3B40-2719-6927-C21D487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530" y="213217"/>
            <a:ext cx="11748940" cy="64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AD4EC-3B40-2719-6927-C21D487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530" y="213217"/>
            <a:ext cx="11748940" cy="64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AD4EC-3B40-2719-6927-C21D487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531" y="213217"/>
            <a:ext cx="11748938" cy="64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AD4EC-3B40-2719-6927-C21D487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531" y="213217"/>
            <a:ext cx="11748938" cy="64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1</cp:revision>
  <dcterms:created xsi:type="dcterms:W3CDTF">2022-05-26T15:35:23Z</dcterms:created>
  <dcterms:modified xsi:type="dcterms:W3CDTF">2022-05-26T15:47:33Z</dcterms:modified>
</cp:coreProperties>
</file>