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0"/>
    <p:restoredTop sz="96405"/>
  </p:normalViewPr>
  <p:slideViewPr>
    <p:cSldViewPr snapToGrid="0" snapToObjects="1">
      <p:cViewPr varScale="1">
        <p:scale>
          <a:sx n="156" d="100"/>
          <a:sy n="156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1527-62D4-B246-A5D0-A20C4CB21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3FF44-85E9-754E-BA0F-504EFB568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C6107-F393-0B43-A3CF-CB4E2DB7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0A7E-F40C-E248-B4F5-C3549D172A25}" type="datetimeFigureOut">
              <a:rPr lang="en-IT" smtClean="0"/>
              <a:t>14/10/2021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85D08-0A3F-084C-8949-F99D71EF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171F5-FC3D-0845-9A99-00FD0741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1A6B-E949-0643-9020-338B9201AC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102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4AB9-F936-9B41-A59B-CD355714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87B2E-4C91-9E45-9A0A-0CE60FF2A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28F0B-0D55-4645-A441-900111BB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0A7E-F40C-E248-B4F5-C3549D172A25}" type="datetimeFigureOut">
              <a:rPr lang="en-IT" smtClean="0"/>
              <a:t>14/10/2021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86F7-74FB-F641-9FC9-7EDFA033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777FB-42DF-7B4C-BD14-6E9EEE21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1A6B-E949-0643-9020-338B9201AC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8192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69205-C10E-E749-B366-449197654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30429-2769-A545-89E5-2CF662F83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287B5-1ED2-0747-8935-B02AC7C6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0A7E-F40C-E248-B4F5-C3549D172A25}" type="datetimeFigureOut">
              <a:rPr lang="en-IT" smtClean="0"/>
              <a:t>14/10/2021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54731-9218-AE4F-90F3-84A0EB1A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27C52-4CF7-AC48-853F-0AB920D2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1A6B-E949-0643-9020-338B9201AC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58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577F-7F94-E745-9C2F-BFD20F4D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E751-D803-324F-B64D-BF372A26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B3064-5195-F34F-979B-8BEC88DF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0A7E-F40C-E248-B4F5-C3549D172A25}" type="datetimeFigureOut">
              <a:rPr lang="en-IT" smtClean="0"/>
              <a:t>14/10/2021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2056-C235-4F44-BCE1-3EC9A042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F5F56-D0DA-4147-8F4A-4789D5C5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1A6B-E949-0643-9020-338B9201AC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2065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2522-622D-2144-BF9A-EEE477D0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3A746-1A83-244E-B113-EF72606A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0BD4-5771-F04A-96D5-353BBFBA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0A7E-F40C-E248-B4F5-C3549D172A25}" type="datetimeFigureOut">
              <a:rPr lang="en-IT" smtClean="0"/>
              <a:t>14/10/2021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148FD-6942-124C-91AD-E4795035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17E9-2955-A048-8CF5-5DCDE866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1A6B-E949-0643-9020-338B9201AC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835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D75C-AC4B-974C-9218-B6CBA657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5057-B886-F14E-B128-EB700DF79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E24A1-90EE-464E-AE58-22C798B24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206C7-406D-A747-A2E6-2408790C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0A7E-F40C-E248-B4F5-C3549D172A25}" type="datetimeFigureOut">
              <a:rPr lang="en-IT" smtClean="0"/>
              <a:t>14/10/2021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E2636-779C-A64E-88C6-75CD7E01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0E483-3AA6-4140-A3F0-E834692A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1A6B-E949-0643-9020-338B9201AC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767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AA14-2F25-F74D-97F6-E4D747DB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F7038-D461-7E4E-9BEB-39D3023A8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F72A8-BCF4-C840-9E52-3F67AA1D1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39433-996A-F947-B944-9973497C3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C045B-4DD8-0C4E-B6E8-84F075E76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68BC7-501D-764C-91CE-0168547D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0A7E-F40C-E248-B4F5-C3549D172A25}" type="datetimeFigureOut">
              <a:rPr lang="en-IT" smtClean="0"/>
              <a:t>14/10/2021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8F8A1-7266-024E-9139-741506AF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F9CA0-8604-7148-A02D-9EA0F400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1A6B-E949-0643-9020-338B9201AC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2282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E160-D5DE-5E4E-A8E7-AEB5DCAF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69C66-C082-8D40-A0B0-81E6506E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0A7E-F40C-E248-B4F5-C3549D172A25}" type="datetimeFigureOut">
              <a:rPr lang="en-IT" smtClean="0"/>
              <a:t>14/10/2021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4BC4A-4398-2740-B142-322DC715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C10B4-D484-CB45-8238-5DDC9102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1A6B-E949-0643-9020-338B9201AC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8428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437FE-B5EA-9846-B95F-74AF11F5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0A7E-F40C-E248-B4F5-C3549D172A25}" type="datetimeFigureOut">
              <a:rPr lang="en-IT" smtClean="0"/>
              <a:t>14/10/2021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953C3-AE49-4941-AE78-E33CA09A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28F68-8CC2-B748-A6C0-2C310AB3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1A6B-E949-0643-9020-338B9201AC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6095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48FC-EDDA-3A43-8F79-8BB82F0A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2D987-F1A4-9746-B238-B383F08A4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4776E-3EB7-B74A-A8F2-E1EF87CB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EA312-037A-F34C-93BD-C612C880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0A7E-F40C-E248-B4F5-C3549D172A25}" type="datetimeFigureOut">
              <a:rPr lang="en-IT" smtClean="0"/>
              <a:t>14/10/2021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B0A86-A3DB-8A4A-9496-3DFF0F6D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FAB26-B520-B945-960E-2CF3A78D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1A6B-E949-0643-9020-338B9201AC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7570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5232-121B-AE45-8E37-23FA4679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CA888-943E-5340-91FE-AD8E9586A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2CA86-BC55-6649-B3BF-F2720EE0D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7EB37-9B56-834D-9C94-A6DF772F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0A7E-F40C-E248-B4F5-C3549D172A25}" type="datetimeFigureOut">
              <a:rPr lang="en-IT" smtClean="0"/>
              <a:t>14/10/2021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60531-E503-2145-A25B-EF912816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6C920-C1A8-A94F-BB1D-74851E52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1A6B-E949-0643-9020-338B9201AC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5183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1458C-6198-4E4F-9F68-B2A466DD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90B57-4F7D-8347-8E65-17C8E534B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387CC-1A3D-8C40-BCFC-18A015349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90A7E-F40C-E248-B4F5-C3549D172A25}" type="datetimeFigureOut">
              <a:rPr lang="en-IT" smtClean="0"/>
              <a:t>14/10/2021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2501E-7888-614C-A531-0F22E6E1B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E6B5B-F08E-B141-A33C-F3C4CD3A5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51A6B-E949-0643-9020-338B9201AC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1335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EE12-F899-5C45-A68E-F6C6A2059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Object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F25AD-DE48-154C-82C9-257D142BE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/>
              <a:t>15/10/2021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5670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Object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Classification</dc:title>
  <dc:creator>Jayro Martínez Cerverò</dc:creator>
  <cp:lastModifiedBy>Jayro Martínez Cerverò</cp:lastModifiedBy>
  <cp:revision>1</cp:revision>
  <dcterms:created xsi:type="dcterms:W3CDTF">2021-10-14T13:07:34Z</dcterms:created>
  <dcterms:modified xsi:type="dcterms:W3CDTF">2021-10-14T13:12:09Z</dcterms:modified>
</cp:coreProperties>
</file>