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33" d="100"/>
          <a:sy n="133" d="100"/>
        </p:scale>
        <p:origin x="150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39.7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1.1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1.1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3.5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5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8.1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9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01.0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06.5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11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13.1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15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0 24575,'-40'0'0,"7"0"0,22 0 0,6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06.5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17.3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20.1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21.9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27.2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32.2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34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0.9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56.8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113 0 24575,'-29'4'0,"8"-2"0,15-1 0,-1 0 0,-2 0 0,-1-1 0,-1 1 0,4 0 0,0 6 0,1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3.2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4.8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27.2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6.4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7.9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9.0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51.0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21 24575,'-27'-10'0,"5"3"0,14 5 0,3 1 0,3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52.9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 24575,'26'-5'0,"-6"1"0,-15 3 0,2 0 0,3 0 0,5-2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1:02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1:05.1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33.6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52.0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54.0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0.9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56.9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38.6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42.1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43.2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46.0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39.7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42.5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46.7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01.9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15.4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56.8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113 0 24575,'-29'4'0,"8"-2"0,15-1 0,-1 0 0,-2 0 0,-1-1 0,-1 1 0,4 0 0,0 6 0,1 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22.2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23.3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26.9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30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1.1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3.5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5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8.1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9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01.0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3.2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06.5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11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13.1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15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0 24575,'-40'0'0,"7"0"0,22 0 0,6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17.3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20.1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21.9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27.2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32.2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34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4.8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0.9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56.8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113 0 24575,'-29'4'0,"8"-2"0,15-1 0,-1 0 0,-2 0 0,-1-1 0,-1 1 0,4 0 0,0 6 0,1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3.2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4.8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6.4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7.9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9.0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51.0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21 24575,'-27'-10'0,"5"3"0,14 5 0,3 1 0,3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52.9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 24575,'26'-5'0,"-6"1"0,-15 3 0,2 0 0,3 0 0,5-2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1:02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6.4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1:05.1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33.6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52.0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54.0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56.9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38.6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42.1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43.2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46.0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7.9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49.0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42.5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51.0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21 24575,'-27'-10'0,"5"3"0,14 5 0,3 1 0,3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52.9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 24575,'26'-5'0,"-6"1"0,-15 3 0,2 0 0,3 0 0,5-2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1:02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1:05.1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33.6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52.0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54.0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56.9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38.6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42.1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46.7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43.2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2:46.0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11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13.1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15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0 24575,'-40'0'0,"7"0"0,22 0 0,6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17.3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20.1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21.9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7:22.9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 24575,'21'-4'0,"-4"0"0,-15 4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7:45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39 24575,'10'-18'0,"-1"2"0,-8 14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01.9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32.2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34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7:26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7:28.7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7:30.0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7:32.3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7:37.6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7:40.2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7:51.1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58 24575,'-1'-20'0,"1"2"0,0 14 0,0-3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7:52.5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55 24575,'10'-20'0,"-2"2"0,-6 14 0,0-2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15.4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7:55.8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52 24575,'29'-15'0,"-3"0"0,-10 7 0,-4 2 0,-4 2 0,-2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7:58.0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73 24575,'15'-23'0,"-2"4"0,-8 10 0,-1 2 0,0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8:12.3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98 24575,'16'-23'0,"-3"4"0,-10 13 0,0 1 0,3-6 0,-3 5 0,4-7 0,-3 6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8:01.2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77 24575,'37'-23'0,"-6"4"0,-8 8 0,-10 4 0,-3 2 0,-5 2 0,4-1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8:03.2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55 24575,'11'-21'0,"-3"4"0,-4 11 0,-2 1 0,1-1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8:04.5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45 24575,'10'-22'0,"-2"5"0,-7 13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8:06.3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45 24575,'2'-21'0,"0"3"0,-2 15 0,1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8:15.5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 4 24575,'-23'-2'0,"4"0"0,16 2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8:17.7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49 24575,'6'-23'0,"-1"4"0,-4 15 0,0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8:18.8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43 24575,'21'-17'0,"-5"4"0,-12 8 0,-1 2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22.2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8:22.6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87 24575,'3'-24'0,"0"4"0,-2 14 0,0 1 0,1-6 0,0 3 0,1-5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8:25.0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 24575,'26'-1'0,"-4"-1"0,-12 1 0,-3 0 0,2-2 0,0 0 0,0 0 0,2-1 0,-4 2 0,3-1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9:05.6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24575,'26'2'0,"-2"0"0,-15-2 0,0 0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9:34.1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0 24575,'-20'4'0,"5"0"0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3.5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5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8.1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59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0:01.0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9:21.3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97 0 24575,'-25'2'0,"5"-1"0,16 0 0,-3-1 0,-4 1 0,-1 0 0,1 0 0,4-1 0,32 2 0,-20-2 0,23 2 0,-24-2 0,-1 0 0,10 0 0,-7 0 0,9 0 0,-8 0 0,1 0 0,4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23.3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9:23.6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24575,'22'4'0,"-3"-1"0,-12-2 0,2-1 0,1 0 0,2 0 0,-1 0 0,-1 1 0,0-1 0,-2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9:25.7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111 1 24575,'-20'2'0,"3"-1"0,16 0 0,-7 0 0,-6 1 0,-1 0 0,0 0 0,7-1 0,2 0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9:27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122 0 24575,'-24'0'0,"4"0"0,14 0 0,2 0 0,-13 1 0,6-1 0,-9 1 0,11 0 0,3-1 0,1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9:29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24575,'21'2'0,"-3"0"0,-14-2 0,5 0 0,0 1 0,1-1 0,2 1 0,-6-1 0,4 0 0,-1 0 0,-1 0 0,3-1 0,-3 1 0,1-1 0,1 0 0,-2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9:39.6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137 0 24575,'-24'6'0,"6"-2"0,15-4 0,-6 1 0,-1-1 0,-1 1 0,0-1 0,37 1 0,-20-1 0,24 0 0,-27 0 0,0 0 0,-24 0 0,15 1 0,-17-1 0,19 1 0,37 1 0,-17 0 0,25 2 0,-29-3 0,-6-1 0,-35-2 0,19 2 0,-25-2 0,28 2 0,0 0 0,-4 0 0,3 0 0,-2 0 0,-1 0 0,3 0 0,-2 0 0,1-1 0,2 0 0,-3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9:41.9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24575,'33'2'0,"-4"-1"0,-14 0 0,-3-1 0,-4 0 0,0 1 0,2-1 0,-1 0 0,1 0 0,-1 1 0,-39 2 0,14-1 0,-28 1 0,28-2 0,8-1 0,0 1 0,0-1 0,-6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9:43.9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 1 24575,'-27'5'0,"6"-1"0,13-4 0,4 0 0,2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19:52.9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 24575,'2'-7'0,"-1"1"0,0 5 0,-1 0 0,4-3 0,-1 2 0,2-2 0,-2 2 0,0 0 0,-1 1 0,1 0 0,0 0 0,0 0 0,0 1 0,0-1 0,3 1 0,-1 0 0,1 0 0,0-1 0,-3 1 0,0 0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04.9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24575,'16'3'0,"-3"-1"0,-5-1 0,-4 0 0,-1 0 0,1-1 0,0 1 0,1-1 0,-1 1 0,-1-1 0,-1 1 0,1 0 0,2-1 0,0 0 0,1 1 0,-3-1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09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24575,'20'0'0,"-1"0"0,-5 0 0,-2 0 0,-4 0 0,-2 0 0,-1 0 0,-2 0 0,0 0 0,0 0 0,0 0 0,0 0 0,0 0 0,0 0 0,0 0 0,2 0 0,0 0 0,-3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26.9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13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24575,'12'-1'0,"0"1"0,-2 0 0,-1-1 0,-2 1 0,-1 0 0,-2 0 0,-2 0 0,3 0 0,2 0 0,4 0 0,-5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18.8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 24575,'10'-3'0,"2"0"0,-1 1 0,1 0 0,-5 1 0,-2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21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24575,'8'-3'0,"1"1"0,-4 1 0,-1 1 0,-1-1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24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24575,'14'-1'0,"6"1"0,6 0 0,3 0 0,-5 0 0,-10 0 0,-8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32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21 24575,'15'-4'0,"-2"1"0,-4 1 0,-3 0 0,-2 1 0,0 0 0,0 0 0,0 0 0,1 0 0,-1 0 0,0 0 0,-2 1 0,1-1 0,-1 1 0,1-1 0,-1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35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 24575,'1'-10'0,"0"1"0,1 4 0,-1 1 0,1 0 0,0 1 0,0 0 0,-1 1 0,1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39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0 24575,'-9'1'0,"2"-1"0,4 1 0,-1-1 0,-1 0 0,-1 1 0,0-1 0,1 1 0,0-1 0,0 1 0,1-1 0,0 1 0,2-1 0,-1 1 0,0-1 0,-1 0 0,1 1 0,0-1 0,-1 0 0,1 1 0,-1-1 0,1 0 0,-1 1 0,1-1 0,0 1 0,1-1 0,-1 0 0,-1 1 0,-1-1 0,1 0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42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24575,'8'1'0,"-1"0"0,-1-1 0,3 0 0,1 1 0,2-1 0,-3 0 0,-2 1 0,-3-1 0,-3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48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24575,'10'-1'0,"-1"0"0,-5 1 0,-2 0 0,0 0 0,3 0 0,1 0 0,-1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51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6 24575,'-8'-1'0,"2"1"0,4-1 0,-2 0 0,-3 0 0,0 1 0,0-1 0,2 0 0,3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30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20:53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24575,'12'-1'0,"1"0"0,-3 0 0,-2 1 0,-1-1 0,0 1 0,3 0 0,2 0 0,0 0 0,-1 0 0,-4 0 0,-1 0 0,-3 0 0,-1 0 0,1 0 0,-1 0 0,2 0 0,-1 0 0,1 0 0,-2 0 0,1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39.7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42.5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8:46.7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01.9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15.4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22.2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23.3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26.9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5:09:30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74D8-9865-BCFB-ED98-60468B20B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8D67D-C7AB-967E-DEDD-D91CF65B8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FDE8A-34B1-8050-4E82-20B8C6A7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D23E-BF2B-7149-AE02-E5D1E00AD7EC}" type="datetimeFigureOut">
              <a:rPr lang="en-IT" smtClean="0"/>
              <a:t>01/02/24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0ECD-87AA-76F9-7A01-D9530A34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B39D-77FD-0F0F-9958-83CC90CB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C03F-FBA6-1748-A1EB-99C9401ECC8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991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25D-CD5B-52D5-63D6-D1FC56BF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C5E55-EAE3-A282-00E2-14E46C058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5BA4-2192-5792-59F6-A9DC7EF5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D23E-BF2B-7149-AE02-E5D1E00AD7EC}" type="datetimeFigureOut">
              <a:rPr lang="en-IT" smtClean="0"/>
              <a:t>01/02/24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E78B-B109-002B-788D-CD93D22F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9849-9981-1D27-46DE-FCC60D13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C03F-FBA6-1748-A1EB-99C9401ECC8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405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3DF08-7238-3B4B-290D-3D5CF8831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593D3-43C6-224D-FE98-BC2A9DC6A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87C9-1A48-EFA7-FF47-0BC07C13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D23E-BF2B-7149-AE02-E5D1E00AD7EC}" type="datetimeFigureOut">
              <a:rPr lang="en-IT" smtClean="0"/>
              <a:t>01/02/24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4049-0102-A9B8-8CBD-D3C33BF4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36D1D-8668-88BD-A1F6-DB187277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C03F-FBA6-1748-A1EB-99C9401ECC8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512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6EBB-3A33-C9C4-0E9C-D0AD2C1D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2C8D-4E95-34AB-8065-2328CF20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B1A8-F748-F2E7-CF82-905EE5D7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D23E-BF2B-7149-AE02-E5D1E00AD7EC}" type="datetimeFigureOut">
              <a:rPr lang="en-IT" smtClean="0"/>
              <a:t>01/02/24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1628-E9B6-4D5F-4055-4C2A59C1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99AA-2842-BD99-20FD-3A331D20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C03F-FBA6-1748-A1EB-99C9401ECC8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2544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C754-3B16-340A-B740-EDDBFE7C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26C6-C6B8-9379-007D-8E261170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5666E-A85F-343D-B42E-F185A022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D23E-BF2B-7149-AE02-E5D1E00AD7EC}" type="datetimeFigureOut">
              <a:rPr lang="en-IT" smtClean="0"/>
              <a:t>01/02/24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18188-1255-07C4-2B93-89FD688A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E2C59-D00D-F956-E6B3-4D1CA32B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C03F-FBA6-1748-A1EB-99C9401ECC8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906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53FD-8DA7-9548-871B-A6A1A962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F60C-A668-28A9-9F65-68A07A771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FAC05-7E82-8EC2-99DE-5080945A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63AD2-8A0E-D451-04B1-9509815F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D23E-BF2B-7149-AE02-E5D1E00AD7EC}" type="datetimeFigureOut">
              <a:rPr lang="en-IT" smtClean="0"/>
              <a:t>01/02/24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D8F86-573A-5D81-9511-E1FC37E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BD683-E1DE-F118-374B-F05484EB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C03F-FBA6-1748-A1EB-99C9401ECC8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730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946E-6E33-734E-7C98-C25DF09F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F343-CA1E-8F5F-9A24-4154242A4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C1F15-CA1D-4804-2CF5-C5042901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2C0CE-BC3B-8F34-F207-B99948FA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4CA2E-46CC-CC02-8400-8CECA835A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9999D-C24B-437D-FD07-45188A8F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D23E-BF2B-7149-AE02-E5D1E00AD7EC}" type="datetimeFigureOut">
              <a:rPr lang="en-IT" smtClean="0"/>
              <a:t>01/02/24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A10A1-80E2-E165-BC00-22B592F9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BF261-A027-58A6-FCC9-70938D61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C03F-FBA6-1748-A1EB-99C9401ECC8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3409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F352-3474-13FC-4F53-A8098BF3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BBD51-78E9-2742-2428-0D1B97F9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D23E-BF2B-7149-AE02-E5D1E00AD7EC}" type="datetimeFigureOut">
              <a:rPr lang="en-IT" smtClean="0"/>
              <a:t>01/02/24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462F8-2002-3712-B2CF-EF284824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519F1-07ED-B260-6BF1-F43F8766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C03F-FBA6-1748-A1EB-99C9401ECC8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101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8D2F3-4660-8CFF-BD58-E47E56D1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D23E-BF2B-7149-AE02-E5D1E00AD7EC}" type="datetimeFigureOut">
              <a:rPr lang="en-IT" smtClean="0"/>
              <a:t>01/02/24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A98F2-107C-7F2B-ED77-1181A605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D2C4C-42BC-2BD5-DC1F-20A12D46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C03F-FBA6-1748-A1EB-99C9401ECC8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7174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EE8C-27FE-DBE6-CFF5-F49CAEFD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D085-A64D-35D8-6699-AC1D27FC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FD346-86A9-C629-2D38-AC0278C0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0206-1B42-7B33-13D9-385EB759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D23E-BF2B-7149-AE02-E5D1E00AD7EC}" type="datetimeFigureOut">
              <a:rPr lang="en-IT" smtClean="0"/>
              <a:t>01/02/24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6F398-ADF6-BF03-6FC2-255145D3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F16B3-4E55-3910-516E-6F8ACA81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C03F-FBA6-1748-A1EB-99C9401ECC8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37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15BE-9094-6022-2182-E893E69F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145F6-F608-9F97-2822-CA987F0EE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0439-130E-C93A-D47F-657CFC71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4F4B-57DE-DA77-74E9-E6F1A770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D23E-BF2B-7149-AE02-E5D1E00AD7EC}" type="datetimeFigureOut">
              <a:rPr lang="en-IT" smtClean="0"/>
              <a:t>01/02/24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2E354-4058-4535-BA4F-E0D05A2B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EFEDD-B75B-6687-7290-EF658769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C03F-FBA6-1748-A1EB-99C9401ECC8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976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65340-4B23-5ABC-9C13-5482FAC6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7B8EE-635F-9ADD-AA4B-18BCADB3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E25D-ECEA-7349-A38A-23C551F8A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23E-BF2B-7149-AE02-E5D1E00AD7EC}" type="datetimeFigureOut">
              <a:rPr lang="en-IT" smtClean="0"/>
              <a:t>01/02/24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8FC0-9577-1129-08CC-1D884A44E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C0855-FFE2-05BD-82C2-237B211FF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C03F-FBA6-1748-A1EB-99C9401ECC8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001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1.xml"/><Relationship Id="rId21" Type="http://schemas.openxmlformats.org/officeDocument/2006/relationships/customXml" Target="../ink/ink18.xml"/><Relationship Id="rId42" Type="http://schemas.openxmlformats.org/officeDocument/2006/relationships/customXml" Target="../ink/ink36.xml"/><Relationship Id="rId63" Type="http://schemas.openxmlformats.org/officeDocument/2006/relationships/image" Target="../media/image13.png"/><Relationship Id="rId84" Type="http://schemas.openxmlformats.org/officeDocument/2006/relationships/customXml" Target="../ink/ink62.xml"/><Relationship Id="rId138" Type="http://schemas.openxmlformats.org/officeDocument/2006/relationships/image" Target="../media/image49.png"/><Relationship Id="rId16" Type="http://schemas.openxmlformats.org/officeDocument/2006/relationships/customXml" Target="../ink/ink14.xml"/><Relationship Id="rId107" Type="http://schemas.openxmlformats.org/officeDocument/2006/relationships/customXml" Target="../ink/ink76.xml"/><Relationship Id="rId11" Type="http://schemas.openxmlformats.org/officeDocument/2006/relationships/customXml" Target="../ink/ink9.xml"/><Relationship Id="rId32" Type="http://schemas.openxmlformats.org/officeDocument/2006/relationships/customXml" Target="../ink/ink27.xml"/><Relationship Id="rId37" Type="http://schemas.openxmlformats.org/officeDocument/2006/relationships/customXml" Target="../ink/ink32.xml"/><Relationship Id="rId53" Type="http://schemas.openxmlformats.org/officeDocument/2006/relationships/customXml" Target="../ink/ink45.xml"/><Relationship Id="rId58" Type="http://schemas.openxmlformats.org/officeDocument/2006/relationships/customXml" Target="../ink/ink49.xml"/><Relationship Id="rId74" Type="http://schemas.openxmlformats.org/officeDocument/2006/relationships/customXml" Target="../ink/ink57.xml"/><Relationship Id="rId79" Type="http://schemas.openxmlformats.org/officeDocument/2006/relationships/image" Target="../media/image21.png"/><Relationship Id="rId102" Type="http://schemas.openxmlformats.org/officeDocument/2006/relationships/image" Target="../media/image30.png"/><Relationship Id="rId123" Type="http://schemas.openxmlformats.org/officeDocument/2006/relationships/customXml" Target="../ink/ink84.xml"/><Relationship Id="rId128" Type="http://schemas.openxmlformats.org/officeDocument/2006/relationships/image" Target="../media/image43.png"/><Relationship Id="rId5" Type="http://schemas.openxmlformats.org/officeDocument/2006/relationships/customXml" Target="../ink/ink3.xml"/><Relationship Id="rId90" Type="http://schemas.openxmlformats.org/officeDocument/2006/relationships/customXml" Target="../ink/ink66.xml"/><Relationship Id="rId95" Type="http://schemas.openxmlformats.org/officeDocument/2006/relationships/customXml" Target="../ink/ink70.xml"/><Relationship Id="rId22" Type="http://schemas.openxmlformats.org/officeDocument/2006/relationships/customXml" Target="../ink/ink19.xml"/><Relationship Id="rId27" Type="http://schemas.openxmlformats.org/officeDocument/2006/relationships/customXml" Target="../ink/ink22.xml"/><Relationship Id="rId43" Type="http://schemas.openxmlformats.org/officeDocument/2006/relationships/customXml" Target="../ink/ink37.xml"/><Relationship Id="rId48" Type="http://schemas.openxmlformats.org/officeDocument/2006/relationships/customXml" Target="../ink/ink40.xml"/><Relationship Id="rId64" Type="http://schemas.openxmlformats.org/officeDocument/2006/relationships/customXml" Target="../ink/ink52.xml"/><Relationship Id="rId69" Type="http://schemas.openxmlformats.org/officeDocument/2006/relationships/image" Target="../media/image16.png"/><Relationship Id="rId113" Type="http://schemas.openxmlformats.org/officeDocument/2006/relationships/customXml" Target="../ink/ink79.xml"/><Relationship Id="rId118" Type="http://schemas.openxmlformats.org/officeDocument/2006/relationships/image" Target="../media/image38.png"/><Relationship Id="rId134" Type="http://schemas.openxmlformats.org/officeDocument/2006/relationships/image" Target="../media/image46.png"/><Relationship Id="rId139" Type="http://schemas.openxmlformats.org/officeDocument/2006/relationships/image" Target="../media/image50.png"/><Relationship Id="rId80" Type="http://schemas.openxmlformats.org/officeDocument/2006/relationships/customXml" Target="../ink/ink60.xml"/><Relationship Id="rId85" Type="http://schemas.openxmlformats.org/officeDocument/2006/relationships/image" Target="../media/image24.png"/><Relationship Id="rId12" Type="http://schemas.openxmlformats.org/officeDocument/2006/relationships/customXml" Target="../ink/ink10.xml"/><Relationship Id="rId17" Type="http://schemas.openxmlformats.org/officeDocument/2006/relationships/image" Target="../media/image4.png"/><Relationship Id="rId33" Type="http://schemas.openxmlformats.org/officeDocument/2006/relationships/customXml" Target="../ink/ink28.xml"/><Relationship Id="rId38" Type="http://schemas.openxmlformats.org/officeDocument/2006/relationships/customXml" Target="../ink/ink33.xml"/><Relationship Id="rId59" Type="http://schemas.openxmlformats.org/officeDocument/2006/relationships/image" Target="../media/image11.png"/><Relationship Id="rId103" Type="http://schemas.openxmlformats.org/officeDocument/2006/relationships/customXml" Target="../ink/ink74.xml"/><Relationship Id="rId108" Type="http://schemas.openxmlformats.org/officeDocument/2006/relationships/image" Target="../media/image33.png"/><Relationship Id="rId124" Type="http://schemas.openxmlformats.org/officeDocument/2006/relationships/image" Target="../media/image41.png"/><Relationship Id="rId129" Type="http://schemas.openxmlformats.org/officeDocument/2006/relationships/customXml" Target="../ink/ink87.xml"/><Relationship Id="rId54" Type="http://schemas.openxmlformats.org/officeDocument/2006/relationships/customXml" Target="../ink/ink46.xml"/><Relationship Id="rId70" Type="http://schemas.openxmlformats.org/officeDocument/2006/relationships/customXml" Target="../ink/ink55.xml"/><Relationship Id="rId75" Type="http://schemas.openxmlformats.org/officeDocument/2006/relationships/image" Target="../media/image19.png"/><Relationship Id="rId91" Type="http://schemas.openxmlformats.org/officeDocument/2006/relationships/customXml" Target="../ink/ink67.xml"/><Relationship Id="rId9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23" Type="http://schemas.openxmlformats.org/officeDocument/2006/relationships/customXml" Target="../ink/ink20.xml"/><Relationship Id="rId28" Type="http://schemas.openxmlformats.org/officeDocument/2006/relationships/customXml" Target="../ink/ink23.xml"/><Relationship Id="rId49" Type="http://schemas.openxmlformats.org/officeDocument/2006/relationships/customXml" Target="../ink/ink41.xml"/><Relationship Id="rId114" Type="http://schemas.openxmlformats.org/officeDocument/2006/relationships/image" Target="../media/image36.png"/><Relationship Id="rId119" Type="http://schemas.openxmlformats.org/officeDocument/2006/relationships/customXml" Target="../ink/ink82.xml"/><Relationship Id="rId44" Type="http://schemas.openxmlformats.org/officeDocument/2006/relationships/customXml" Target="../ink/ink38.xml"/><Relationship Id="rId60" Type="http://schemas.openxmlformats.org/officeDocument/2006/relationships/customXml" Target="../ink/ink50.xml"/><Relationship Id="rId65" Type="http://schemas.openxmlformats.org/officeDocument/2006/relationships/image" Target="../media/image14.png"/><Relationship Id="rId81" Type="http://schemas.openxmlformats.org/officeDocument/2006/relationships/image" Target="../media/image22.png"/><Relationship Id="rId86" Type="http://schemas.openxmlformats.org/officeDocument/2006/relationships/customXml" Target="../ink/ink63.xml"/><Relationship Id="rId130" Type="http://schemas.openxmlformats.org/officeDocument/2006/relationships/image" Target="../media/image44.png"/><Relationship Id="rId135" Type="http://schemas.openxmlformats.org/officeDocument/2006/relationships/customXml" Target="../ink/ink90.xml"/><Relationship Id="rId13" Type="http://schemas.openxmlformats.org/officeDocument/2006/relationships/customXml" Target="../ink/ink11.xml"/><Relationship Id="rId18" Type="http://schemas.openxmlformats.org/officeDocument/2006/relationships/customXml" Target="../ink/ink15.xml"/><Relationship Id="rId39" Type="http://schemas.openxmlformats.org/officeDocument/2006/relationships/customXml" Target="../ink/ink34.xml"/><Relationship Id="rId109" Type="http://schemas.openxmlformats.org/officeDocument/2006/relationships/customXml" Target="../ink/ink77.xml"/><Relationship Id="rId34" Type="http://schemas.openxmlformats.org/officeDocument/2006/relationships/customXml" Target="../ink/ink29.xml"/><Relationship Id="rId50" Type="http://schemas.openxmlformats.org/officeDocument/2006/relationships/customXml" Target="../ink/ink42.xml"/><Relationship Id="rId55" Type="http://schemas.openxmlformats.org/officeDocument/2006/relationships/customXml" Target="../ink/ink47.xml"/><Relationship Id="rId76" Type="http://schemas.openxmlformats.org/officeDocument/2006/relationships/customXml" Target="../ink/ink58.xml"/><Relationship Id="rId97" Type="http://schemas.openxmlformats.org/officeDocument/2006/relationships/customXml" Target="../ink/ink71.xml"/><Relationship Id="rId104" Type="http://schemas.openxmlformats.org/officeDocument/2006/relationships/image" Target="../media/image31.png"/><Relationship Id="rId120" Type="http://schemas.openxmlformats.org/officeDocument/2006/relationships/image" Target="../media/image39.png"/><Relationship Id="rId125" Type="http://schemas.openxmlformats.org/officeDocument/2006/relationships/customXml" Target="../ink/ink85.xml"/><Relationship Id="rId7" Type="http://schemas.openxmlformats.org/officeDocument/2006/relationships/customXml" Target="../ink/ink5.xml"/><Relationship Id="rId71" Type="http://schemas.openxmlformats.org/officeDocument/2006/relationships/image" Target="../media/image17.png"/><Relationship Id="rId92" Type="http://schemas.openxmlformats.org/officeDocument/2006/relationships/customXml" Target="../ink/ink68.xml"/><Relationship Id="rId2" Type="http://schemas.openxmlformats.org/officeDocument/2006/relationships/customXml" Target="../ink/ink1.xml"/><Relationship Id="rId29" Type="http://schemas.openxmlformats.org/officeDocument/2006/relationships/customXml" Target="../ink/ink24.xml"/><Relationship Id="rId24" Type="http://schemas.openxmlformats.org/officeDocument/2006/relationships/image" Target="../media/image5.png"/><Relationship Id="rId40" Type="http://schemas.openxmlformats.org/officeDocument/2006/relationships/image" Target="../media/image7.png"/><Relationship Id="rId45" Type="http://schemas.openxmlformats.org/officeDocument/2006/relationships/image" Target="../media/image8.png"/><Relationship Id="rId66" Type="http://schemas.openxmlformats.org/officeDocument/2006/relationships/customXml" Target="../ink/ink53.xml"/><Relationship Id="rId87" Type="http://schemas.openxmlformats.org/officeDocument/2006/relationships/image" Target="../media/image25.png"/><Relationship Id="rId110" Type="http://schemas.openxmlformats.org/officeDocument/2006/relationships/image" Target="../media/image34.png"/><Relationship Id="rId115" Type="http://schemas.openxmlformats.org/officeDocument/2006/relationships/customXml" Target="../ink/ink80.xml"/><Relationship Id="rId131" Type="http://schemas.openxmlformats.org/officeDocument/2006/relationships/customXml" Target="../ink/ink88.xml"/><Relationship Id="rId136" Type="http://schemas.openxmlformats.org/officeDocument/2006/relationships/image" Target="../media/image47.png"/><Relationship Id="rId61" Type="http://schemas.openxmlformats.org/officeDocument/2006/relationships/image" Target="../media/image12.png"/><Relationship Id="rId82" Type="http://schemas.openxmlformats.org/officeDocument/2006/relationships/customXml" Target="../ink/ink61.xml"/><Relationship Id="rId19" Type="http://schemas.openxmlformats.org/officeDocument/2006/relationships/customXml" Target="../ink/ink16.xml"/><Relationship Id="rId14" Type="http://schemas.openxmlformats.org/officeDocument/2006/relationships/customXml" Target="../ink/ink12.xml"/><Relationship Id="rId30" Type="http://schemas.openxmlformats.org/officeDocument/2006/relationships/customXml" Target="../ink/ink25.xml"/><Relationship Id="rId35" Type="http://schemas.openxmlformats.org/officeDocument/2006/relationships/customXml" Target="../ink/ink30.xml"/><Relationship Id="rId56" Type="http://schemas.openxmlformats.org/officeDocument/2006/relationships/customXml" Target="../ink/ink48.xml"/><Relationship Id="rId77" Type="http://schemas.openxmlformats.org/officeDocument/2006/relationships/image" Target="../media/image20.png"/><Relationship Id="rId100" Type="http://schemas.openxmlformats.org/officeDocument/2006/relationships/image" Target="../media/image29.png"/><Relationship Id="rId105" Type="http://schemas.openxmlformats.org/officeDocument/2006/relationships/customXml" Target="../ink/ink75.xml"/><Relationship Id="rId126" Type="http://schemas.openxmlformats.org/officeDocument/2006/relationships/image" Target="../media/image42.png"/><Relationship Id="rId8" Type="http://schemas.openxmlformats.org/officeDocument/2006/relationships/customXml" Target="../ink/ink6.xml"/><Relationship Id="rId51" Type="http://schemas.openxmlformats.org/officeDocument/2006/relationships/customXml" Target="../ink/ink43.xml"/><Relationship Id="rId72" Type="http://schemas.openxmlformats.org/officeDocument/2006/relationships/customXml" Target="../ink/ink56.xml"/><Relationship Id="rId93" Type="http://schemas.openxmlformats.org/officeDocument/2006/relationships/customXml" Target="../ink/ink69.xml"/><Relationship Id="rId98" Type="http://schemas.openxmlformats.org/officeDocument/2006/relationships/image" Target="../media/image28.png"/><Relationship Id="rId121" Type="http://schemas.openxmlformats.org/officeDocument/2006/relationships/customXml" Target="../ink/ink83.xml"/><Relationship Id="rId3" Type="http://schemas.openxmlformats.org/officeDocument/2006/relationships/image" Target="../media/image3.png"/><Relationship Id="rId25" Type="http://schemas.openxmlformats.org/officeDocument/2006/relationships/customXml" Target="../ink/ink21.xml"/><Relationship Id="rId46" Type="http://schemas.openxmlformats.org/officeDocument/2006/relationships/customXml" Target="../ink/ink39.xml"/><Relationship Id="rId67" Type="http://schemas.openxmlformats.org/officeDocument/2006/relationships/image" Target="../media/image15.png"/><Relationship Id="rId116" Type="http://schemas.openxmlformats.org/officeDocument/2006/relationships/image" Target="../media/image37.png"/><Relationship Id="rId137" Type="http://schemas.openxmlformats.org/officeDocument/2006/relationships/image" Target="../media/image48.png"/><Relationship Id="rId20" Type="http://schemas.openxmlformats.org/officeDocument/2006/relationships/customXml" Target="../ink/ink17.xml"/><Relationship Id="rId41" Type="http://schemas.openxmlformats.org/officeDocument/2006/relationships/customXml" Target="../ink/ink35.xml"/><Relationship Id="rId62" Type="http://schemas.openxmlformats.org/officeDocument/2006/relationships/customXml" Target="../ink/ink51.xml"/><Relationship Id="rId83" Type="http://schemas.openxmlformats.org/officeDocument/2006/relationships/image" Target="../media/image23.png"/><Relationship Id="rId88" Type="http://schemas.openxmlformats.org/officeDocument/2006/relationships/customXml" Target="../ink/ink64.xml"/><Relationship Id="rId111" Type="http://schemas.openxmlformats.org/officeDocument/2006/relationships/customXml" Target="../ink/ink78.xml"/><Relationship Id="rId132" Type="http://schemas.openxmlformats.org/officeDocument/2006/relationships/image" Target="../media/image45.png"/><Relationship Id="rId15" Type="http://schemas.openxmlformats.org/officeDocument/2006/relationships/customXml" Target="../ink/ink13.xml"/><Relationship Id="rId36" Type="http://schemas.openxmlformats.org/officeDocument/2006/relationships/customXml" Target="../ink/ink31.xml"/><Relationship Id="rId57" Type="http://schemas.openxmlformats.org/officeDocument/2006/relationships/image" Target="../media/image10.png"/><Relationship Id="rId106" Type="http://schemas.openxmlformats.org/officeDocument/2006/relationships/image" Target="../media/image32.png"/><Relationship Id="rId127" Type="http://schemas.openxmlformats.org/officeDocument/2006/relationships/customXml" Target="../ink/ink86.xml"/><Relationship Id="rId10" Type="http://schemas.openxmlformats.org/officeDocument/2006/relationships/customXml" Target="../ink/ink8.xml"/><Relationship Id="rId31" Type="http://schemas.openxmlformats.org/officeDocument/2006/relationships/customXml" Target="../ink/ink26.xml"/><Relationship Id="rId52" Type="http://schemas.openxmlformats.org/officeDocument/2006/relationships/customXml" Target="../ink/ink44.xml"/><Relationship Id="rId73" Type="http://schemas.openxmlformats.org/officeDocument/2006/relationships/image" Target="../media/image18.png"/><Relationship Id="rId78" Type="http://schemas.openxmlformats.org/officeDocument/2006/relationships/customXml" Target="../ink/ink59.xml"/><Relationship Id="rId94" Type="http://schemas.openxmlformats.org/officeDocument/2006/relationships/image" Target="../media/image26.png"/><Relationship Id="rId99" Type="http://schemas.openxmlformats.org/officeDocument/2006/relationships/customXml" Target="../ink/ink72.xml"/><Relationship Id="rId101" Type="http://schemas.openxmlformats.org/officeDocument/2006/relationships/customXml" Target="../ink/ink73.xml"/><Relationship Id="rId122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26" Type="http://schemas.openxmlformats.org/officeDocument/2006/relationships/image" Target="../media/image6.png"/><Relationship Id="rId47" Type="http://schemas.openxmlformats.org/officeDocument/2006/relationships/image" Target="../media/image9.png"/><Relationship Id="rId68" Type="http://schemas.openxmlformats.org/officeDocument/2006/relationships/customXml" Target="../ink/ink54.xml"/><Relationship Id="rId89" Type="http://schemas.openxmlformats.org/officeDocument/2006/relationships/customXml" Target="../ink/ink65.xml"/><Relationship Id="rId112" Type="http://schemas.openxmlformats.org/officeDocument/2006/relationships/image" Target="../media/image35.png"/><Relationship Id="rId133" Type="http://schemas.openxmlformats.org/officeDocument/2006/relationships/customXml" Target="../ink/ink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1.xml"/><Relationship Id="rId18" Type="http://schemas.openxmlformats.org/officeDocument/2006/relationships/customXml" Target="../ink/ink106.xml"/><Relationship Id="rId26" Type="http://schemas.openxmlformats.org/officeDocument/2006/relationships/customXml" Target="../ink/ink113.xml"/><Relationship Id="rId39" Type="http://schemas.openxmlformats.org/officeDocument/2006/relationships/customXml" Target="../ink/ink124.xml"/><Relationship Id="rId21" Type="http://schemas.openxmlformats.org/officeDocument/2006/relationships/customXml" Target="../ink/ink109.xml"/><Relationship Id="rId34" Type="http://schemas.openxmlformats.org/officeDocument/2006/relationships/customXml" Target="../ink/ink120.xml"/><Relationship Id="rId42" Type="http://schemas.openxmlformats.org/officeDocument/2006/relationships/customXml" Target="../ink/ink126.xml"/><Relationship Id="rId47" Type="http://schemas.openxmlformats.org/officeDocument/2006/relationships/customXml" Target="../ink/ink131.xml"/><Relationship Id="rId50" Type="http://schemas.openxmlformats.org/officeDocument/2006/relationships/customXml" Target="../ink/ink134.xml"/><Relationship Id="rId7" Type="http://schemas.openxmlformats.org/officeDocument/2006/relationships/customXml" Target="../ink/ink95.xml"/><Relationship Id="rId2" Type="http://schemas.openxmlformats.org/officeDocument/2006/relationships/customXml" Target="../ink/ink91.xml"/><Relationship Id="rId16" Type="http://schemas.openxmlformats.org/officeDocument/2006/relationships/customXml" Target="../ink/ink104.xml"/><Relationship Id="rId29" Type="http://schemas.openxmlformats.org/officeDocument/2006/relationships/customXml" Target="../ink/ink116.xml"/><Relationship Id="rId11" Type="http://schemas.openxmlformats.org/officeDocument/2006/relationships/customXml" Target="../ink/ink99.xml"/><Relationship Id="rId24" Type="http://schemas.openxmlformats.org/officeDocument/2006/relationships/customXml" Target="../ink/ink111.xml"/><Relationship Id="rId32" Type="http://schemas.openxmlformats.org/officeDocument/2006/relationships/customXml" Target="../ink/ink118.xml"/><Relationship Id="rId37" Type="http://schemas.openxmlformats.org/officeDocument/2006/relationships/customXml" Target="../ink/ink123.xml"/><Relationship Id="rId40" Type="http://schemas.openxmlformats.org/officeDocument/2006/relationships/image" Target="../media/image55.png"/><Relationship Id="rId45" Type="http://schemas.openxmlformats.org/officeDocument/2006/relationships/customXml" Target="../ink/ink129.xml"/><Relationship Id="rId5" Type="http://schemas.openxmlformats.org/officeDocument/2006/relationships/customXml" Target="../ink/ink93.xml"/><Relationship Id="rId15" Type="http://schemas.openxmlformats.org/officeDocument/2006/relationships/customXml" Target="../ink/ink103.xml"/><Relationship Id="rId23" Type="http://schemas.openxmlformats.org/officeDocument/2006/relationships/customXml" Target="../ink/ink110.xml"/><Relationship Id="rId28" Type="http://schemas.openxmlformats.org/officeDocument/2006/relationships/customXml" Target="../ink/ink115.xml"/><Relationship Id="rId36" Type="http://schemas.openxmlformats.org/officeDocument/2006/relationships/customXml" Target="../ink/ink122.xml"/><Relationship Id="rId49" Type="http://schemas.openxmlformats.org/officeDocument/2006/relationships/customXml" Target="../ink/ink133.xml"/><Relationship Id="rId10" Type="http://schemas.openxmlformats.org/officeDocument/2006/relationships/customXml" Target="../ink/ink98.xml"/><Relationship Id="rId19" Type="http://schemas.openxmlformats.org/officeDocument/2006/relationships/customXml" Target="../ink/ink107.xml"/><Relationship Id="rId31" Type="http://schemas.openxmlformats.org/officeDocument/2006/relationships/image" Target="../media/image53.png"/><Relationship Id="rId44" Type="http://schemas.openxmlformats.org/officeDocument/2006/relationships/customXml" Target="../ink/ink128.xml"/><Relationship Id="rId52" Type="http://schemas.openxmlformats.org/officeDocument/2006/relationships/image" Target="../media/image57.png"/><Relationship Id="rId4" Type="http://schemas.openxmlformats.org/officeDocument/2006/relationships/customXml" Target="../ink/ink92.xml"/><Relationship Id="rId9" Type="http://schemas.openxmlformats.org/officeDocument/2006/relationships/customXml" Target="../ink/ink97.xml"/><Relationship Id="rId14" Type="http://schemas.openxmlformats.org/officeDocument/2006/relationships/customXml" Target="../ink/ink102.xml"/><Relationship Id="rId22" Type="http://schemas.openxmlformats.org/officeDocument/2006/relationships/image" Target="../media/image52.png"/><Relationship Id="rId27" Type="http://schemas.openxmlformats.org/officeDocument/2006/relationships/customXml" Target="../ink/ink114.xml"/><Relationship Id="rId30" Type="http://schemas.openxmlformats.org/officeDocument/2006/relationships/customXml" Target="../ink/ink117.xml"/><Relationship Id="rId35" Type="http://schemas.openxmlformats.org/officeDocument/2006/relationships/customXml" Target="../ink/ink121.xml"/><Relationship Id="rId43" Type="http://schemas.openxmlformats.org/officeDocument/2006/relationships/customXml" Target="../ink/ink127.xml"/><Relationship Id="rId48" Type="http://schemas.openxmlformats.org/officeDocument/2006/relationships/customXml" Target="../ink/ink132.xml"/><Relationship Id="rId8" Type="http://schemas.openxmlformats.org/officeDocument/2006/relationships/customXml" Target="../ink/ink96.xml"/><Relationship Id="rId51" Type="http://schemas.openxmlformats.org/officeDocument/2006/relationships/image" Target="../media/image56.png"/><Relationship Id="rId3" Type="http://schemas.openxmlformats.org/officeDocument/2006/relationships/image" Target="../media/image3.png"/><Relationship Id="rId12" Type="http://schemas.openxmlformats.org/officeDocument/2006/relationships/customXml" Target="../ink/ink100.xml"/><Relationship Id="rId17" Type="http://schemas.openxmlformats.org/officeDocument/2006/relationships/customXml" Target="../ink/ink105.xml"/><Relationship Id="rId25" Type="http://schemas.openxmlformats.org/officeDocument/2006/relationships/customXml" Target="../ink/ink112.xml"/><Relationship Id="rId33" Type="http://schemas.openxmlformats.org/officeDocument/2006/relationships/customXml" Target="../ink/ink119.xml"/><Relationship Id="rId38" Type="http://schemas.openxmlformats.org/officeDocument/2006/relationships/image" Target="../media/image54.png"/><Relationship Id="rId46" Type="http://schemas.openxmlformats.org/officeDocument/2006/relationships/customXml" Target="../ink/ink130.xml"/><Relationship Id="rId20" Type="http://schemas.openxmlformats.org/officeDocument/2006/relationships/customXml" Target="../ink/ink108.xml"/><Relationship Id="rId41" Type="http://schemas.openxmlformats.org/officeDocument/2006/relationships/customXml" Target="../ink/ink1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5.xml"/><Relationship Id="rId18" Type="http://schemas.openxmlformats.org/officeDocument/2006/relationships/customXml" Target="../ink/ink150.xml"/><Relationship Id="rId26" Type="http://schemas.openxmlformats.org/officeDocument/2006/relationships/customXml" Target="../ink/ink157.xml"/><Relationship Id="rId39" Type="http://schemas.openxmlformats.org/officeDocument/2006/relationships/customXml" Target="../ink/ink168.xml"/><Relationship Id="rId21" Type="http://schemas.openxmlformats.org/officeDocument/2006/relationships/customXml" Target="../ink/ink153.xml"/><Relationship Id="rId34" Type="http://schemas.openxmlformats.org/officeDocument/2006/relationships/customXml" Target="../ink/ink164.xml"/><Relationship Id="rId42" Type="http://schemas.openxmlformats.org/officeDocument/2006/relationships/customXml" Target="../ink/ink170.xml"/><Relationship Id="rId47" Type="http://schemas.openxmlformats.org/officeDocument/2006/relationships/customXml" Target="../ink/ink175.xml"/><Relationship Id="rId50" Type="http://schemas.openxmlformats.org/officeDocument/2006/relationships/customXml" Target="../ink/ink178.xml"/><Relationship Id="rId7" Type="http://schemas.openxmlformats.org/officeDocument/2006/relationships/customXml" Target="../ink/ink139.xml"/><Relationship Id="rId2" Type="http://schemas.openxmlformats.org/officeDocument/2006/relationships/customXml" Target="../ink/ink135.xml"/><Relationship Id="rId16" Type="http://schemas.openxmlformats.org/officeDocument/2006/relationships/customXml" Target="../ink/ink148.xml"/><Relationship Id="rId29" Type="http://schemas.openxmlformats.org/officeDocument/2006/relationships/customXml" Target="../ink/ink160.xml"/><Relationship Id="rId11" Type="http://schemas.openxmlformats.org/officeDocument/2006/relationships/customXml" Target="../ink/ink143.xml"/><Relationship Id="rId24" Type="http://schemas.openxmlformats.org/officeDocument/2006/relationships/customXml" Target="../ink/ink155.xml"/><Relationship Id="rId32" Type="http://schemas.openxmlformats.org/officeDocument/2006/relationships/customXml" Target="../ink/ink162.xml"/><Relationship Id="rId37" Type="http://schemas.openxmlformats.org/officeDocument/2006/relationships/customXml" Target="../ink/ink167.xml"/><Relationship Id="rId40" Type="http://schemas.openxmlformats.org/officeDocument/2006/relationships/image" Target="../media/image55.png"/><Relationship Id="rId45" Type="http://schemas.openxmlformats.org/officeDocument/2006/relationships/customXml" Target="../ink/ink173.xml"/><Relationship Id="rId5" Type="http://schemas.openxmlformats.org/officeDocument/2006/relationships/customXml" Target="../ink/ink137.xml"/><Relationship Id="rId15" Type="http://schemas.openxmlformats.org/officeDocument/2006/relationships/customXml" Target="../ink/ink147.xml"/><Relationship Id="rId23" Type="http://schemas.openxmlformats.org/officeDocument/2006/relationships/customXml" Target="../ink/ink154.xml"/><Relationship Id="rId28" Type="http://schemas.openxmlformats.org/officeDocument/2006/relationships/customXml" Target="../ink/ink159.xml"/><Relationship Id="rId36" Type="http://schemas.openxmlformats.org/officeDocument/2006/relationships/customXml" Target="../ink/ink166.xml"/><Relationship Id="rId49" Type="http://schemas.openxmlformats.org/officeDocument/2006/relationships/customXml" Target="../ink/ink177.xml"/><Relationship Id="rId10" Type="http://schemas.openxmlformats.org/officeDocument/2006/relationships/customXml" Target="../ink/ink142.xml"/><Relationship Id="rId19" Type="http://schemas.openxmlformats.org/officeDocument/2006/relationships/customXml" Target="../ink/ink151.xml"/><Relationship Id="rId31" Type="http://schemas.openxmlformats.org/officeDocument/2006/relationships/image" Target="../media/image53.png"/><Relationship Id="rId44" Type="http://schemas.openxmlformats.org/officeDocument/2006/relationships/customXml" Target="../ink/ink172.xml"/><Relationship Id="rId52" Type="http://schemas.openxmlformats.org/officeDocument/2006/relationships/image" Target="../media/image59.png"/><Relationship Id="rId4" Type="http://schemas.openxmlformats.org/officeDocument/2006/relationships/customXml" Target="../ink/ink136.xml"/><Relationship Id="rId9" Type="http://schemas.openxmlformats.org/officeDocument/2006/relationships/customXml" Target="../ink/ink141.xml"/><Relationship Id="rId14" Type="http://schemas.openxmlformats.org/officeDocument/2006/relationships/customXml" Target="../ink/ink146.xml"/><Relationship Id="rId22" Type="http://schemas.openxmlformats.org/officeDocument/2006/relationships/image" Target="../media/image52.png"/><Relationship Id="rId27" Type="http://schemas.openxmlformats.org/officeDocument/2006/relationships/customXml" Target="../ink/ink158.xml"/><Relationship Id="rId30" Type="http://schemas.openxmlformats.org/officeDocument/2006/relationships/customXml" Target="../ink/ink161.xml"/><Relationship Id="rId35" Type="http://schemas.openxmlformats.org/officeDocument/2006/relationships/customXml" Target="../ink/ink165.xml"/><Relationship Id="rId43" Type="http://schemas.openxmlformats.org/officeDocument/2006/relationships/customXml" Target="../ink/ink171.xml"/><Relationship Id="rId48" Type="http://schemas.openxmlformats.org/officeDocument/2006/relationships/customXml" Target="../ink/ink176.xml"/><Relationship Id="rId8" Type="http://schemas.openxmlformats.org/officeDocument/2006/relationships/customXml" Target="../ink/ink140.xml"/><Relationship Id="rId51" Type="http://schemas.openxmlformats.org/officeDocument/2006/relationships/image" Target="../media/image58.png"/><Relationship Id="rId3" Type="http://schemas.openxmlformats.org/officeDocument/2006/relationships/image" Target="../media/image3.png"/><Relationship Id="rId12" Type="http://schemas.openxmlformats.org/officeDocument/2006/relationships/customXml" Target="../ink/ink144.xml"/><Relationship Id="rId17" Type="http://schemas.openxmlformats.org/officeDocument/2006/relationships/customXml" Target="../ink/ink149.xml"/><Relationship Id="rId25" Type="http://schemas.openxmlformats.org/officeDocument/2006/relationships/customXml" Target="../ink/ink156.xml"/><Relationship Id="rId33" Type="http://schemas.openxmlformats.org/officeDocument/2006/relationships/customXml" Target="../ink/ink163.xml"/><Relationship Id="rId38" Type="http://schemas.openxmlformats.org/officeDocument/2006/relationships/image" Target="../media/image54.png"/><Relationship Id="rId46" Type="http://schemas.openxmlformats.org/officeDocument/2006/relationships/customXml" Target="../ink/ink174.xml"/><Relationship Id="rId20" Type="http://schemas.openxmlformats.org/officeDocument/2006/relationships/customXml" Target="../ink/ink152.xml"/><Relationship Id="rId41" Type="http://schemas.openxmlformats.org/officeDocument/2006/relationships/customXml" Target="../ink/ink16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A94AA84-AB41-D5C7-173D-AC237F82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1" y="1238250"/>
            <a:ext cx="5842000" cy="438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AB9C47-FB19-D60F-3806-FDEEE35C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4979" y="1238250"/>
            <a:ext cx="5842000" cy="438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3CF05-3E27-F25C-C765-8CA8761C1EBA}"/>
              </a:ext>
            </a:extLst>
          </p:cNvPr>
          <p:cNvSpPr txBox="1"/>
          <p:nvPr/>
        </p:nvSpPr>
        <p:spPr>
          <a:xfrm>
            <a:off x="2473693" y="5919537"/>
            <a:ext cx="720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All subjects vs. discarding 7-9</a:t>
            </a:r>
          </a:p>
        </p:txBody>
      </p:sp>
    </p:spTree>
    <p:extLst>
      <p:ext uri="{BB962C8B-B14F-4D97-AF65-F5344CB8AC3E}">
        <p14:creationId xmlns:p14="http://schemas.microsoft.com/office/powerpoint/2010/main" val="260635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467022-D0B1-6EC0-400A-990D78B3981D}"/>
                  </a:ext>
                </a:extLst>
              </p14:cNvPr>
              <p14:cNvContentPartPr/>
              <p14:nvPr/>
            </p14:nvContentPartPr>
            <p14:xfrm>
              <a:off x="6303902" y="3054226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467022-D0B1-6EC0-400A-990D78B398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1262" y="299158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FDE9B8-8BB9-D485-CFB4-50989ED47974}"/>
                  </a:ext>
                </a:extLst>
              </p14:cNvPr>
              <p14:cNvContentPartPr/>
              <p14:nvPr/>
            </p14:nvContentPartPr>
            <p14:xfrm>
              <a:off x="7133702" y="305494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FDE9B8-8BB9-D485-CFB4-50989ED479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702" y="299194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FB2583-A141-4CAD-3342-B14AF0A6FF06}"/>
                  </a:ext>
                </a:extLst>
              </p14:cNvPr>
              <p14:cNvContentPartPr/>
              <p14:nvPr/>
            </p14:nvContentPartPr>
            <p14:xfrm>
              <a:off x="7383542" y="3041986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FB2583-A141-4CAD-3342-B14AF0A6FF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0902" y="297898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9CCEB2-F1F4-B6AB-F308-FC348E1F15D2}"/>
                  </a:ext>
                </a:extLst>
              </p14:cNvPr>
              <p14:cNvContentPartPr/>
              <p14:nvPr/>
            </p14:nvContentPartPr>
            <p14:xfrm>
              <a:off x="2808302" y="3045586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9CCEB2-F1F4-B6AB-F308-FC348E1F1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5662" y="298258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D5B4EC-7055-DF39-CFD1-94F8573F9B60}"/>
                  </a:ext>
                </a:extLst>
              </p14:cNvPr>
              <p14:cNvContentPartPr/>
              <p14:nvPr/>
            </p14:nvContentPartPr>
            <p14:xfrm>
              <a:off x="7387646" y="3050798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D5B4EC-7055-DF39-CFD1-94F8573F9B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4646" y="2987798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00982EB-2A82-10C9-AB4D-3B2671B7CD2D}"/>
              </a:ext>
            </a:extLst>
          </p:cNvPr>
          <p:cNvGrpSpPr/>
          <p:nvPr/>
        </p:nvGrpSpPr>
        <p:grpSpPr>
          <a:xfrm>
            <a:off x="9675547" y="3122078"/>
            <a:ext cx="22680" cy="15480"/>
            <a:chOff x="9675547" y="3122078"/>
            <a:chExt cx="22680" cy="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3884A4-B6D2-4846-709F-846AC3291A72}"/>
                    </a:ext>
                  </a:extLst>
                </p14:cNvPr>
                <p14:cNvContentPartPr/>
                <p14:nvPr/>
              </p14:nvContentPartPr>
              <p14:xfrm>
                <a:off x="9697867" y="3126758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3884A4-B6D2-4846-709F-846AC3291A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35227" y="306375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E1C7C4-776F-BF68-8598-AB51683E4CFF}"/>
                    </a:ext>
                  </a:extLst>
                </p14:cNvPr>
                <p14:cNvContentPartPr/>
                <p14:nvPr/>
              </p14:nvContentPartPr>
              <p14:xfrm>
                <a:off x="9675547" y="3122078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E1C7C4-776F-BF68-8598-AB51683E4C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12907" y="305943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E4BFCB-A847-DBA3-A8AD-0524B16F4D4E}"/>
                    </a:ext>
                  </a:extLst>
                </p14:cNvPr>
                <p14:cNvContentPartPr/>
                <p14:nvPr/>
              </p14:nvContentPartPr>
              <p14:xfrm>
                <a:off x="9697507" y="3137198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E4BFCB-A847-DBA3-A8AD-0524B16F4D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34867" y="307455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6D48A1A-9E24-FA8E-71E7-44ECEACDD756}"/>
                  </a:ext>
                </a:extLst>
              </p14:cNvPr>
              <p14:cNvContentPartPr/>
              <p14:nvPr/>
            </p14:nvContentPartPr>
            <p14:xfrm>
              <a:off x="10465747" y="3143318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6D48A1A-9E24-FA8E-71E7-44ECEACDD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3107" y="308031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58F5D0-F6F8-35A6-54D3-EB350C60542E}"/>
                  </a:ext>
                </a:extLst>
              </p14:cNvPr>
              <p14:cNvContentPartPr/>
              <p14:nvPr/>
            </p14:nvContentPartPr>
            <p14:xfrm>
              <a:off x="6307934" y="290563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58F5D0-F6F8-35A6-54D3-EB350C605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5294" y="2275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B1018A5-2347-A36F-2B5C-1B0A7B677643}"/>
                  </a:ext>
                </a:extLst>
              </p14:cNvPr>
              <p14:cNvContentPartPr/>
              <p14:nvPr/>
            </p14:nvContentPartPr>
            <p14:xfrm>
              <a:off x="2865254" y="281563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B1018A5-2347-A36F-2B5C-1B0A7B6776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2614" y="2189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42E714-4281-AE0F-081E-E60886DF5FEF}"/>
                  </a:ext>
                </a:extLst>
              </p14:cNvPr>
              <p14:cNvContentPartPr/>
              <p14:nvPr/>
            </p14:nvContentPartPr>
            <p14:xfrm>
              <a:off x="2868134" y="289843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42E714-4281-AE0F-081E-E60886DF5F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5494" y="2268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EC42241-7F0A-7BF9-5439-F47BCB84BD4B}"/>
                  </a:ext>
                </a:extLst>
              </p14:cNvPr>
              <p14:cNvContentPartPr/>
              <p14:nvPr/>
            </p14:nvContentPartPr>
            <p14:xfrm>
              <a:off x="9666158" y="28732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EC42241-7F0A-7BF9-5439-F47BCB84BD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3158" y="2246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12D575B-A043-7A94-F454-D28B4CA5284A}"/>
                  </a:ext>
                </a:extLst>
              </p14:cNvPr>
              <p14:cNvContentPartPr/>
              <p14:nvPr/>
            </p14:nvContentPartPr>
            <p14:xfrm>
              <a:off x="10393358" y="268603"/>
              <a:ext cx="40680" cy="10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12D575B-A043-7A94-F454-D28B4CA528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30358" y="205603"/>
                <a:ext cx="16632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F298780-27F5-0FC1-01A2-3D5B99704C09}"/>
              </a:ext>
            </a:extLst>
          </p:cNvPr>
          <p:cNvGrpSpPr/>
          <p:nvPr/>
        </p:nvGrpSpPr>
        <p:grpSpPr>
          <a:xfrm>
            <a:off x="10377518" y="265723"/>
            <a:ext cx="268560" cy="25920"/>
            <a:chOff x="10377518" y="265723"/>
            <a:chExt cx="268560" cy="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D237AC9-3633-9ABA-863B-817F80CF0BFC}"/>
                    </a:ext>
                  </a:extLst>
                </p14:cNvPr>
                <p14:cNvContentPartPr/>
                <p14:nvPr/>
              </p14:nvContentPartPr>
              <p14:xfrm>
                <a:off x="10401278" y="277603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D237AC9-3633-9ABA-863B-817F80CF0B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38278" y="2149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896EB4-ECD0-8DA1-BA14-56CF6B9AA44B}"/>
                    </a:ext>
                  </a:extLst>
                </p14:cNvPr>
                <p14:cNvContentPartPr/>
                <p14:nvPr/>
              </p14:nvContentPartPr>
              <p14:xfrm>
                <a:off x="10451678" y="277243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896EB4-ECD0-8DA1-BA14-56CF6B9AA4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88678" y="2146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F1B443-3C5F-559A-1614-B38CAD4AF91C}"/>
                    </a:ext>
                  </a:extLst>
                </p14:cNvPr>
                <p14:cNvContentPartPr/>
                <p14:nvPr/>
              </p14:nvContentPartPr>
              <p14:xfrm>
                <a:off x="10434758" y="272563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F1B443-3C5F-559A-1614-B38CAD4AF9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71758" y="2095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FDB483-FE9B-C815-C094-5679125761FE}"/>
                    </a:ext>
                  </a:extLst>
                </p14:cNvPr>
                <p14:cNvContentPartPr/>
                <p14:nvPr/>
              </p14:nvContentPartPr>
              <p14:xfrm>
                <a:off x="10408478" y="272923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FDB483-FE9B-C815-C094-5679125761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45838" y="2099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13A59F-451A-ABA2-776C-FFBE68E3E769}"/>
                    </a:ext>
                  </a:extLst>
                </p14:cNvPr>
                <p14:cNvContentPartPr/>
                <p14:nvPr/>
              </p14:nvContentPartPr>
              <p14:xfrm>
                <a:off x="10405598" y="275443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13A59F-451A-ABA2-776C-FFBE68E3E7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42958" y="2128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FCD8421-A215-CB4A-E759-3D47B3AE1E3D}"/>
                    </a:ext>
                  </a:extLst>
                </p14:cNvPr>
                <p14:cNvContentPartPr/>
                <p14:nvPr/>
              </p14:nvContentPartPr>
              <p14:xfrm>
                <a:off x="10377518" y="265723"/>
                <a:ext cx="23400" cy="7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FCD8421-A215-CB4A-E759-3D47B3AE1E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14518" y="203083"/>
                  <a:ext cx="149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934C9B-5E96-A068-ACD6-3B7DA472235C}"/>
                    </a:ext>
                  </a:extLst>
                </p14:cNvPr>
                <p14:cNvContentPartPr/>
                <p14:nvPr/>
              </p14:nvContentPartPr>
              <p14:xfrm>
                <a:off x="10389758" y="275083"/>
                <a:ext cx="29880" cy="5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934C9B-5E96-A068-ACD6-3B7DA472235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26758" y="212083"/>
                  <a:ext cx="155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3FEB6D-860E-7469-5DEA-C89C989F40BC}"/>
                    </a:ext>
                  </a:extLst>
                </p14:cNvPr>
                <p14:cNvContentPartPr/>
                <p14:nvPr/>
              </p14:nvContentPartPr>
              <p14:xfrm>
                <a:off x="10448078" y="291283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3FEB6D-860E-7469-5DEA-C89C989F40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85438" y="2282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E19C63-F457-1628-A081-30812F5E1392}"/>
                    </a:ext>
                  </a:extLst>
                </p14:cNvPr>
                <p14:cNvContentPartPr/>
                <p14:nvPr/>
              </p14:nvContentPartPr>
              <p14:xfrm>
                <a:off x="10645718" y="290203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E19C63-F457-1628-A081-30812F5E13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82718" y="2275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D839185-59D2-956F-6DAB-43DBCC1F35B5}"/>
                  </a:ext>
                </a:extLst>
              </p14:cNvPr>
              <p14:cNvContentPartPr/>
              <p14:nvPr/>
            </p14:nvContentPartPr>
            <p14:xfrm>
              <a:off x="3924676" y="3050040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D839185-59D2-956F-6DAB-43DBCC1F35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2036" y="298704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E419CA3-9348-7418-E479-6F97455C3FEC}"/>
              </a:ext>
            </a:extLst>
          </p:cNvPr>
          <p:cNvGrpSpPr/>
          <p:nvPr/>
        </p:nvGrpSpPr>
        <p:grpSpPr>
          <a:xfrm>
            <a:off x="3674116" y="3038026"/>
            <a:ext cx="231106" cy="11160"/>
            <a:chOff x="3674116" y="3038026"/>
            <a:chExt cx="231106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A04A6A-1F20-72FD-717D-5390CB62FB61}"/>
                    </a:ext>
                  </a:extLst>
                </p14:cNvPr>
                <p14:cNvContentPartPr/>
                <p14:nvPr/>
              </p14:nvContentPartPr>
              <p14:xfrm>
                <a:off x="3871022" y="3041266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A04A6A-1F20-72FD-717D-5390CB62FB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08382" y="29786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3AB6E4-FA36-BB35-2EDB-28C29E541D97}"/>
                    </a:ext>
                  </a:extLst>
                </p14:cNvPr>
                <p14:cNvContentPartPr/>
                <p14:nvPr/>
              </p14:nvContentPartPr>
              <p14:xfrm>
                <a:off x="3698942" y="3048826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3AB6E4-FA36-BB35-2EDB-28C29E541D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36302" y="29858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55D011-831F-967B-D51B-DFA5CE2C80D3}"/>
                    </a:ext>
                  </a:extLst>
                </p14:cNvPr>
                <p14:cNvContentPartPr/>
                <p14:nvPr/>
              </p14:nvContentPartPr>
              <p14:xfrm>
                <a:off x="3904862" y="3038026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55D011-831F-967B-D51B-DFA5CE2C80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41862" y="297538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361E42B-2B98-E6B6-9C68-75CCE0FE27BC}"/>
                    </a:ext>
                  </a:extLst>
                </p14:cNvPr>
                <p14:cNvContentPartPr/>
                <p14:nvPr/>
              </p14:nvContentPartPr>
              <p14:xfrm>
                <a:off x="3674116" y="3039960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361E42B-2B98-E6B6-9C68-75CCE0FE27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1476" y="2976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18514B-4E05-7CD9-4919-DD05DF57A2F5}"/>
              </a:ext>
            </a:extLst>
          </p:cNvPr>
          <p:cNvGrpSpPr/>
          <p:nvPr/>
        </p:nvGrpSpPr>
        <p:grpSpPr>
          <a:xfrm>
            <a:off x="2860156" y="3030240"/>
            <a:ext cx="4680" cy="6120"/>
            <a:chOff x="2860156" y="3030240"/>
            <a:chExt cx="4680" cy="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AC72D5-5EE0-3E75-4835-66644B516B3C}"/>
                    </a:ext>
                  </a:extLst>
                </p14:cNvPr>
                <p14:cNvContentPartPr/>
                <p14:nvPr/>
              </p14:nvContentPartPr>
              <p14:xfrm>
                <a:off x="2864476" y="3030240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AC72D5-5EE0-3E75-4835-66644B516B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1836" y="29676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1186860-149A-FB3F-D267-2D2A053AAF14}"/>
                    </a:ext>
                  </a:extLst>
                </p14:cNvPr>
                <p14:cNvContentPartPr/>
                <p14:nvPr/>
              </p14:nvContentPartPr>
              <p14:xfrm>
                <a:off x="2864476" y="3032040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1186860-149A-FB3F-D267-2D2A053AAF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1836" y="29690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DDEE6E3-4B01-4DD1-103A-F4D193F599B7}"/>
                    </a:ext>
                  </a:extLst>
                </p14:cNvPr>
                <p14:cNvContentPartPr/>
                <p14:nvPr/>
              </p14:nvContentPartPr>
              <p14:xfrm>
                <a:off x="2860156" y="3036000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DDEE6E3-4B01-4DD1-103A-F4D193F599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97156" y="2973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D54CA5-624C-CA69-7FFC-129FF8E6175C}"/>
              </a:ext>
            </a:extLst>
          </p:cNvPr>
          <p:cNvGrpSpPr/>
          <p:nvPr/>
        </p:nvGrpSpPr>
        <p:grpSpPr>
          <a:xfrm>
            <a:off x="2833214" y="274363"/>
            <a:ext cx="65933" cy="118464"/>
            <a:chOff x="2833214" y="274363"/>
            <a:chExt cx="65933" cy="1184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A85148-E6BB-9967-F8CC-BAE20A1BFA75}"/>
                    </a:ext>
                  </a:extLst>
                </p14:cNvPr>
                <p14:cNvContentPartPr/>
                <p14:nvPr/>
              </p14:nvContentPartPr>
              <p14:xfrm>
                <a:off x="2885774" y="280843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A85148-E6BB-9967-F8CC-BAE20A1BFA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22774" y="2178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C3B45F-0134-1ED7-501F-A64BC4460131}"/>
                    </a:ext>
                  </a:extLst>
                </p14:cNvPr>
                <p14:cNvContentPartPr/>
                <p14:nvPr/>
              </p14:nvContentPartPr>
              <p14:xfrm>
                <a:off x="2876054" y="275443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C3B45F-0134-1ED7-501F-A64BC44601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054" y="2128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0739C1-5CFA-9649-2A70-043B27AF6A62}"/>
                    </a:ext>
                  </a:extLst>
                </p14:cNvPr>
                <p14:cNvContentPartPr/>
                <p14:nvPr/>
              </p14:nvContentPartPr>
              <p14:xfrm>
                <a:off x="2841134" y="274363"/>
                <a:ext cx="327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0739C1-5CFA-9649-2A70-043B27AF6A6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78494" y="211363"/>
                  <a:ext cx="158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0FD04E-3A88-F10F-CF01-F95B7DEAD02C}"/>
                    </a:ext>
                  </a:extLst>
                </p14:cNvPr>
                <p14:cNvContentPartPr/>
                <p14:nvPr/>
              </p14:nvContentPartPr>
              <p14:xfrm>
                <a:off x="2833214" y="274363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0FD04E-3A88-F10F-CF01-F95B7DEAD0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0214" y="2117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C842BDF-86A0-5265-C956-518DD074FE53}"/>
                    </a:ext>
                  </a:extLst>
                </p14:cNvPr>
                <p14:cNvContentPartPr/>
                <p14:nvPr/>
              </p14:nvContentPartPr>
              <p14:xfrm>
                <a:off x="2838614" y="283363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C842BDF-86A0-5265-C956-518DD074FE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5974" y="2207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2D8EDB8-3202-DC1F-1B1A-1FBC9D94F862}"/>
                    </a:ext>
                  </a:extLst>
                </p14:cNvPr>
                <p14:cNvContentPartPr/>
                <p14:nvPr/>
              </p14:nvContentPartPr>
              <p14:xfrm>
                <a:off x="2840414" y="277603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2D8EDB8-3202-DC1F-1B1A-1FBC9D94F8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7414" y="2149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2E8E093-C54E-861C-0AA4-A5A384082360}"/>
                    </a:ext>
                  </a:extLst>
                </p14:cNvPr>
                <p14:cNvContentPartPr/>
                <p14:nvPr/>
              </p14:nvContentPartPr>
              <p14:xfrm>
                <a:off x="2883667" y="389227"/>
                <a:ext cx="15480" cy="3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2E8E093-C54E-861C-0AA4-A5A3840823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20667" y="326227"/>
                  <a:ext cx="14112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0392336-9FBC-940A-9643-7A8FD6F52440}"/>
                  </a:ext>
                </a:extLst>
              </p14:cNvPr>
              <p14:cNvContentPartPr/>
              <p14:nvPr/>
            </p14:nvContentPartPr>
            <p14:xfrm>
              <a:off x="3586387" y="377707"/>
              <a:ext cx="7920" cy="14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0392336-9FBC-940A-9643-7A8FD6F524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23747" y="315067"/>
                <a:ext cx="13356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8D62719-91C4-80DF-8C46-F37BA119B39D}"/>
              </a:ext>
            </a:extLst>
          </p:cNvPr>
          <p:cNvGrpSpPr/>
          <p:nvPr/>
        </p:nvGrpSpPr>
        <p:grpSpPr>
          <a:xfrm>
            <a:off x="3566227" y="290203"/>
            <a:ext cx="279720" cy="99384"/>
            <a:chOff x="3566227" y="290203"/>
            <a:chExt cx="279720" cy="993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9E25B9-DDB2-BF6C-4BA3-B1712D7BF848}"/>
                    </a:ext>
                  </a:extLst>
                </p14:cNvPr>
                <p14:cNvContentPartPr/>
                <p14:nvPr/>
              </p14:nvContentPartPr>
              <p14:xfrm>
                <a:off x="3615134" y="291283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9E25B9-DDB2-BF6C-4BA3-B1712D7BF8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52494" y="2286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D87DD0-93AD-1D2D-A962-D40B4D2C5FDA}"/>
                    </a:ext>
                  </a:extLst>
                </p14:cNvPr>
                <p14:cNvContentPartPr/>
                <p14:nvPr/>
              </p14:nvContentPartPr>
              <p14:xfrm>
                <a:off x="3821414" y="290203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D87DD0-93AD-1D2D-A962-D40B4D2C5F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8414" y="2275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EBEC34-7CC1-A384-3073-0D2940D2DC44}"/>
                    </a:ext>
                  </a:extLst>
                </p14:cNvPr>
                <p14:cNvContentPartPr/>
                <p14:nvPr/>
              </p14:nvContentPartPr>
              <p14:xfrm>
                <a:off x="3616267" y="386707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EBEC34-7CC1-A384-3073-0D2940D2DC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53627" y="32406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893525C-8845-3AA6-19FA-FD28705049FF}"/>
                    </a:ext>
                  </a:extLst>
                </p14:cNvPr>
                <p14:cNvContentPartPr/>
                <p14:nvPr/>
              </p14:nvContentPartPr>
              <p14:xfrm>
                <a:off x="3616987" y="379147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893525C-8845-3AA6-19FA-FD28705049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54347" y="316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367B91B-0337-1251-C4E0-7D4C9B880A8F}"/>
                    </a:ext>
                  </a:extLst>
                </p14:cNvPr>
                <p14:cNvContentPartPr/>
                <p14:nvPr/>
              </p14:nvContentPartPr>
              <p14:xfrm>
                <a:off x="3611227" y="379147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367B91B-0337-1251-C4E0-7D4C9B880A8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48587" y="316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147AC67-87BA-EEE1-2C46-8214137F3693}"/>
                    </a:ext>
                  </a:extLst>
                </p14:cNvPr>
                <p14:cNvContentPartPr/>
                <p14:nvPr/>
              </p14:nvContentPartPr>
              <p14:xfrm>
                <a:off x="3585307" y="378787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147AC67-87BA-EEE1-2C46-8214137F36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22307" y="31578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17DFF66-D1FB-01C0-B01F-DE930ABCA686}"/>
                    </a:ext>
                  </a:extLst>
                </p14:cNvPr>
                <p14:cNvContentPartPr/>
                <p14:nvPr/>
              </p14:nvContentPartPr>
              <p14:xfrm>
                <a:off x="3606187" y="385627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17DFF66-D1FB-01C0-B01F-DE930ABCA6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43187" y="3226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9FE348A-DFD4-0B21-4D32-94671EACE611}"/>
                    </a:ext>
                  </a:extLst>
                </p14:cNvPr>
                <p14:cNvContentPartPr/>
                <p14:nvPr/>
              </p14:nvContentPartPr>
              <p14:xfrm>
                <a:off x="3566227" y="388507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9FE348A-DFD4-0B21-4D32-94671EACE6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03227" y="32586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090C881-3898-872C-D9B3-4A0C6B5B38F4}"/>
                    </a:ext>
                  </a:extLst>
                </p14:cNvPr>
                <p14:cNvContentPartPr/>
                <p14:nvPr/>
              </p14:nvContentPartPr>
              <p14:xfrm>
                <a:off x="3823267" y="367627"/>
                <a:ext cx="720" cy="21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090C881-3898-872C-D9B3-4A0C6B5B38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60627" y="304987"/>
                  <a:ext cx="126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B27586-2322-D9D5-DC4B-15223490D7A6}"/>
                    </a:ext>
                  </a:extLst>
                </p14:cNvPr>
                <p14:cNvContentPartPr/>
                <p14:nvPr/>
              </p14:nvContentPartPr>
              <p14:xfrm>
                <a:off x="3808867" y="358627"/>
                <a:ext cx="9000" cy="20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B27586-2322-D9D5-DC4B-15223490D7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45867" y="295627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9540278-603F-54F0-5914-3382D1F2BCEF}"/>
                    </a:ext>
                  </a:extLst>
                </p14:cNvPr>
                <p14:cNvContentPartPr/>
                <p14:nvPr/>
              </p14:nvContentPartPr>
              <p14:xfrm>
                <a:off x="3809587" y="370147"/>
                <a:ext cx="35280" cy="19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9540278-603F-54F0-5914-3382D1F2BC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46947" y="307147"/>
                  <a:ext cx="160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9ED2F8D-69FE-E1C4-B9AC-6ECEEE468B99}"/>
                    </a:ext>
                  </a:extLst>
                </p14:cNvPr>
                <p14:cNvContentPartPr/>
                <p14:nvPr/>
              </p14:nvContentPartPr>
              <p14:xfrm>
                <a:off x="3829027" y="363307"/>
                <a:ext cx="16920" cy="26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9ED2F8D-69FE-E1C4-B9AC-6ECEEE468B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66027" y="300667"/>
                  <a:ext cx="14256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90DDA61-4C05-049E-0E98-A5E5D7A9D413}"/>
                  </a:ext>
                </a:extLst>
              </p14:cNvPr>
              <p14:cNvContentPartPr/>
              <p14:nvPr/>
            </p14:nvContentPartPr>
            <p14:xfrm>
              <a:off x="6301507" y="334507"/>
              <a:ext cx="21600" cy="35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90DDA61-4C05-049E-0E98-A5E5D7A9D4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38507" y="271507"/>
                <a:ext cx="14724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DCE585-3559-6D92-81E8-25FD72EEB90D}"/>
              </a:ext>
            </a:extLst>
          </p:cNvPr>
          <p:cNvGrpSpPr/>
          <p:nvPr/>
        </p:nvGrpSpPr>
        <p:grpSpPr>
          <a:xfrm>
            <a:off x="6289267" y="347107"/>
            <a:ext cx="77040" cy="33840"/>
            <a:chOff x="6289267" y="347107"/>
            <a:chExt cx="77040" cy="3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8C70B80-E48C-AF37-4D00-91C5C36848DE}"/>
                    </a:ext>
                  </a:extLst>
                </p14:cNvPr>
                <p14:cNvContentPartPr/>
                <p14:nvPr/>
              </p14:nvContentPartPr>
              <p14:xfrm>
                <a:off x="6315907" y="347107"/>
                <a:ext cx="50400" cy="28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8C70B80-E48C-AF37-4D00-91C5C36848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53267" y="284467"/>
                  <a:ext cx="176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4B76891-B6A3-F28B-FEC9-9C327049B407}"/>
                    </a:ext>
                  </a:extLst>
                </p14:cNvPr>
                <p14:cNvContentPartPr/>
                <p14:nvPr/>
              </p14:nvContentPartPr>
              <p14:xfrm>
                <a:off x="6348667" y="358987"/>
                <a:ext cx="10440" cy="20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4B76891-B6A3-F28B-FEC9-9C327049B4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86027" y="295987"/>
                  <a:ext cx="136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CE2BA7B-D44C-B7CC-B0CB-13CFD5863B1B}"/>
                    </a:ext>
                  </a:extLst>
                </p14:cNvPr>
                <p14:cNvContentPartPr/>
                <p14:nvPr/>
              </p14:nvContentPartPr>
              <p14:xfrm>
                <a:off x="6325627" y="347827"/>
                <a:ext cx="7200" cy="16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CE2BA7B-D44C-B7CC-B0CB-13CFD5863B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62627" y="284827"/>
                  <a:ext cx="132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CD2ECFF-20C1-5063-5EA6-4CCCCF14C9C8}"/>
                    </a:ext>
                  </a:extLst>
                </p14:cNvPr>
                <p14:cNvContentPartPr/>
                <p14:nvPr/>
              </p14:nvContentPartPr>
              <p14:xfrm>
                <a:off x="6312307" y="352867"/>
                <a:ext cx="1800" cy="16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CD2ECFF-20C1-5063-5EA6-4CCCCF14C9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49307" y="290227"/>
                  <a:ext cx="127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14AC5E-EBB2-44D8-7C25-DAA1AF981D06}"/>
                    </a:ext>
                  </a:extLst>
                </p14:cNvPr>
                <p14:cNvContentPartPr/>
                <p14:nvPr/>
              </p14:nvContentPartPr>
              <p14:xfrm>
                <a:off x="6289267" y="364747"/>
                <a:ext cx="17640" cy="1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14AC5E-EBB2-44D8-7C25-DAA1AF981D0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26627" y="301747"/>
                  <a:ext cx="143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CD79F87-B6A0-FE06-CAE3-F22900A2226D}"/>
                    </a:ext>
                  </a:extLst>
                </p14:cNvPr>
                <p14:cNvContentPartPr/>
                <p14:nvPr/>
              </p14:nvContentPartPr>
              <p14:xfrm>
                <a:off x="6305467" y="356827"/>
                <a:ext cx="5040" cy="17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CD79F87-B6A0-FE06-CAE3-F22900A222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2827" y="293827"/>
                  <a:ext cx="13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B96BF7-40D4-78BC-6034-97A6067C0100}"/>
                    </a:ext>
                  </a:extLst>
                </p14:cNvPr>
                <p14:cNvContentPartPr/>
                <p14:nvPr/>
              </p14:nvContentPartPr>
              <p14:xfrm>
                <a:off x="6293227" y="353587"/>
                <a:ext cx="17640" cy="15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B96BF7-40D4-78BC-6034-97A6067C01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30587" y="290947"/>
                  <a:ext cx="143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69F6245-3EBA-A48A-6972-0930623ED898}"/>
                    </a:ext>
                  </a:extLst>
                </p14:cNvPr>
                <p14:cNvContentPartPr/>
                <p14:nvPr/>
              </p14:nvContentPartPr>
              <p14:xfrm>
                <a:off x="6331027" y="349267"/>
                <a:ext cx="5760" cy="31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69F6245-3EBA-A48A-6972-0930623ED8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68387" y="286267"/>
                  <a:ext cx="131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F8A41CD-71E1-30A8-E509-AA5225569277}"/>
                    </a:ext>
                  </a:extLst>
                </p14:cNvPr>
                <p14:cNvContentPartPr/>
                <p14:nvPr/>
              </p14:nvContentPartPr>
              <p14:xfrm>
                <a:off x="6292507" y="358627"/>
                <a:ext cx="43920" cy="8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F8A41CD-71E1-30A8-E509-AA52255692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29867" y="295627"/>
                  <a:ext cx="16956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35C1A18-3548-5733-4BC4-85DDF4A824D9}"/>
                  </a:ext>
                </a:extLst>
              </p14:cNvPr>
              <p14:cNvContentPartPr/>
              <p14:nvPr/>
            </p14:nvContentPartPr>
            <p14:xfrm>
              <a:off x="7029427" y="365107"/>
              <a:ext cx="27720" cy="2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35C1A18-3548-5733-4BC4-85DDF4A824D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66427" y="302467"/>
                <a:ext cx="153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5377687-A35A-6025-A673-4ECF70BACF0B}"/>
                  </a:ext>
                </a:extLst>
              </p14:cNvPr>
              <p14:cNvContentPartPr/>
              <p14:nvPr/>
            </p14:nvContentPartPr>
            <p14:xfrm>
              <a:off x="7241827" y="361147"/>
              <a:ext cx="12960" cy="3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5377687-A35A-6025-A673-4ECF70BACF0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79187" y="298147"/>
                <a:ext cx="13860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EE80716-BA72-D210-C562-08C15461A1BE}"/>
              </a:ext>
            </a:extLst>
          </p:cNvPr>
          <p:cNvGrpSpPr/>
          <p:nvPr/>
        </p:nvGrpSpPr>
        <p:grpSpPr>
          <a:xfrm>
            <a:off x="7016107" y="274723"/>
            <a:ext cx="296227" cy="181824"/>
            <a:chOff x="7016107" y="274723"/>
            <a:chExt cx="296227" cy="18182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17386F-4CCC-6015-9D6B-39641ECB6BAD}"/>
                    </a:ext>
                  </a:extLst>
                </p14:cNvPr>
                <p14:cNvContentPartPr/>
                <p14:nvPr/>
              </p14:nvContentPartPr>
              <p14:xfrm>
                <a:off x="7077974" y="286963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17386F-4CCC-6015-9D6B-39641ECB6B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14974" y="2239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FC2FA4-C128-3E35-D1D7-644D436B7651}"/>
                    </a:ext>
                  </a:extLst>
                </p14:cNvPr>
                <p14:cNvContentPartPr/>
                <p14:nvPr/>
              </p14:nvContentPartPr>
              <p14:xfrm>
                <a:off x="7270214" y="279043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FC2FA4-C128-3E35-D1D7-644D436B76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07214" y="2160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6BD5E8-59C9-239A-9246-15217F6EDB9E}"/>
                    </a:ext>
                  </a:extLst>
                </p14:cNvPr>
                <p14:cNvContentPartPr/>
                <p14:nvPr/>
              </p14:nvContentPartPr>
              <p14:xfrm>
                <a:off x="7295774" y="274723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6BD5E8-59C9-239A-9246-15217F6EDB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33134" y="2120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CA7124-6C45-1DF3-AA15-9E8A40A5FF2B}"/>
                    </a:ext>
                  </a:extLst>
                </p14:cNvPr>
                <p14:cNvContentPartPr/>
                <p14:nvPr/>
              </p14:nvContentPartPr>
              <p14:xfrm>
                <a:off x="7311974" y="280843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CA7124-6C45-1DF3-AA15-9E8A40A5FF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49334" y="2178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6F4D209-282B-4C57-F38A-6701A6BEDD68}"/>
                    </a:ext>
                  </a:extLst>
                </p14:cNvPr>
                <p14:cNvContentPartPr/>
                <p14:nvPr/>
              </p14:nvContentPartPr>
              <p14:xfrm>
                <a:off x="7292534" y="278323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6F4D209-282B-4C57-F38A-6701A6BEDD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29894" y="2156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8BF07A2-DB23-9798-C064-87A34523A067}"/>
                    </a:ext>
                  </a:extLst>
                </p14:cNvPr>
                <p14:cNvContentPartPr/>
                <p14:nvPr/>
              </p14:nvContentPartPr>
              <p14:xfrm>
                <a:off x="7016107" y="372307"/>
                <a:ext cx="49680" cy="3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8BF07A2-DB23-9798-C064-87A34523A06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53107" y="309307"/>
                  <a:ext cx="175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3C222F2-4DF8-9348-4ADA-9E2551DC1C23}"/>
                    </a:ext>
                  </a:extLst>
                </p14:cNvPr>
                <p14:cNvContentPartPr/>
                <p14:nvPr/>
              </p14:nvContentPartPr>
              <p14:xfrm>
                <a:off x="7256227" y="356467"/>
                <a:ext cx="42840" cy="3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3C222F2-4DF8-9348-4ADA-9E2551DC1C2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93227" y="293467"/>
                  <a:ext cx="168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F7FC15B-88F4-A6BC-B2F3-9F0566D30413}"/>
                    </a:ext>
                  </a:extLst>
                </p14:cNvPr>
                <p14:cNvContentPartPr/>
                <p14:nvPr/>
              </p14:nvContentPartPr>
              <p14:xfrm>
                <a:off x="7246147" y="365467"/>
                <a:ext cx="39960" cy="5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F7FC15B-88F4-A6BC-B2F3-9F0566D3041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83147" y="302827"/>
                  <a:ext cx="165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87970B6-846F-6B75-CC5F-5ADB4AB7B4C3}"/>
                    </a:ext>
                  </a:extLst>
                </p14:cNvPr>
                <p14:cNvContentPartPr/>
                <p14:nvPr/>
              </p14:nvContentPartPr>
              <p14:xfrm>
                <a:off x="7211587" y="362587"/>
                <a:ext cx="43920" cy="1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87970B6-846F-6B75-CC5F-5ADB4AB7B4C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48587" y="299587"/>
                  <a:ext cx="169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534CC13-4A35-17E3-951B-F42CF4A58C93}"/>
                    </a:ext>
                  </a:extLst>
                </p14:cNvPr>
                <p14:cNvContentPartPr/>
                <p14:nvPr/>
              </p14:nvContentPartPr>
              <p14:xfrm>
                <a:off x="7202587" y="363667"/>
                <a:ext cx="58680" cy="2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534CC13-4A35-17E3-951B-F42CF4A58C9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39947" y="301027"/>
                  <a:ext cx="184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8BDFECC-8E71-3DB8-F497-54E2E8574DCF}"/>
                    </a:ext>
                  </a:extLst>
                </p14:cNvPr>
                <p14:cNvContentPartPr/>
                <p14:nvPr/>
              </p14:nvContentPartPr>
              <p14:xfrm>
                <a:off x="7212667" y="363307"/>
                <a:ext cx="62280" cy="9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8BDFECC-8E71-3DB8-F497-54E2E8574DC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50027" y="300307"/>
                  <a:ext cx="187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DDF8C8D-72D2-028F-1397-0EB5047F5D80}"/>
                    </a:ext>
                  </a:extLst>
                </p14:cNvPr>
                <p14:cNvContentPartPr/>
                <p14:nvPr/>
              </p14:nvContentPartPr>
              <p14:xfrm>
                <a:off x="7242907" y="364027"/>
                <a:ext cx="52200" cy="5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DDF8C8D-72D2-028F-1397-0EB5047F5D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79907" y="301027"/>
                  <a:ext cx="177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DA7DBBF-0AF0-0B93-E0CA-221F2A7E6D2F}"/>
                    </a:ext>
                  </a:extLst>
                </p14:cNvPr>
                <p14:cNvContentPartPr/>
                <p14:nvPr/>
              </p14:nvContentPartPr>
              <p14:xfrm>
                <a:off x="7240027" y="365827"/>
                <a:ext cx="23040" cy="3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DA7DBBF-0AF0-0B93-E0CA-221F2A7E6D2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177387" y="303187"/>
                  <a:ext cx="148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8A3189C-AC51-2880-08D1-F0E4A4563083}"/>
                    </a:ext>
                  </a:extLst>
                </p14:cNvPr>
                <p14:cNvContentPartPr/>
                <p14:nvPr/>
              </p14:nvContentPartPr>
              <p14:xfrm>
                <a:off x="7261987" y="443587"/>
                <a:ext cx="25200" cy="12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8A3189C-AC51-2880-08D1-F0E4A456308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44347" y="425587"/>
                  <a:ext cx="608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569D50D-C685-F69F-35AD-F0EB0719BA81}"/>
                  </a:ext>
                </a:extLst>
              </p14:cNvPr>
              <p14:cNvContentPartPr/>
              <p14:nvPr/>
            </p14:nvContentPartPr>
            <p14:xfrm>
              <a:off x="9645287" y="444667"/>
              <a:ext cx="33120" cy="50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569D50D-C685-F69F-35AD-F0EB0719BA8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627647" y="427027"/>
                <a:ext cx="68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DC88CEC-3CD9-D050-096F-40E930FEBC51}"/>
                  </a:ext>
                </a:extLst>
              </p14:cNvPr>
              <p14:cNvContentPartPr/>
              <p14:nvPr/>
            </p14:nvContentPartPr>
            <p14:xfrm>
              <a:off x="10399487" y="447187"/>
              <a:ext cx="44280" cy="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DC88CEC-3CD9-D050-096F-40E930FEBC5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381487" y="429187"/>
                <a:ext cx="79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637D16F-F76C-B51B-9472-C857744F7065}"/>
                  </a:ext>
                </a:extLst>
              </p14:cNvPr>
              <p14:cNvContentPartPr/>
              <p14:nvPr/>
            </p14:nvContentPartPr>
            <p14:xfrm>
              <a:off x="10613327" y="448987"/>
              <a:ext cx="34920" cy="7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637D16F-F76C-B51B-9472-C857744F706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595327" y="430987"/>
                <a:ext cx="70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B4E8D6E-4A32-D8BF-57A1-64E3168BF26D}"/>
                  </a:ext>
                </a:extLst>
              </p14:cNvPr>
              <p14:cNvContentPartPr/>
              <p14:nvPr/>
            </p14:nvContentPartPr>
            <p14:xfrm>
              <a:off x="10700447" y="3260587"/>
              <a:ext cx="20520" cy="50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B4E8D6E-4A32-D8BF-57A1-64E3168BF26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682447" y="3242947"/>
                <a:ext cx="56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6364AEB-0045-FA0D-26E5-9C00DFC69F71}"/>
                  </a:ext>
                </a:extLst>
              </p14:cNvPr>
              <p14:cNvContentPartPr/>
              <p14:nvPr/>
            </p14:nvContentPartPr>
            <p14:xfrm>
              <a:off x="10474727" y="3260227"/>
              <a:ext cx="10800" cy="28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6364AEB-0045-FA0D-26E5-9C00DFC69F7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456727" y="3242227"/>
                <a:ext cx="464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B729A4E-03D3-E5DD-6CA5-E63A3F711B84}"/>
                  </a:ext>
                </a:extLst>
              </p14:cNvPr>
              <p14:cNvContentPartPr/>
              <p14:nvPr/>
            </p14:nvContentPartPr>
            <p14:xfrm>
              <a:off x="9671207" y="3264187"/>
              <a:ext cx="48240" cy="7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B729A4E-03D3-E5DD-6CA5-E63A3F711B8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653207" y="3246547"/>
                <a:ext cx="838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438B96D-741E-BA1B-7949-C6706B6EB24C}"/>
                  </a:ext>
                </a:extLst>
              </p14:cNvPr>
              <p14:cNvContentPartPr/>
              <p14:nvPr/>
            </p14:nvContentPartPr>
            <p14:xfrm>
              <a:off x="7336197" y="3243307"/>
              <a:ext cx="30960" cy="75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438B96D-741E-BA1B-7949-C6706B6EB24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318557" y="3225667"/>
                <a:ext cx="66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A6DA3B-E0D2-5CD1-54D9-0497152B8E4E}"/>
                  </a:ext>
                </a:extLst>
              </p14:cNvPr>
              <p14:cNvContentPartPr/>
              <p14:nvPr/>
            </p14:nvContentPartPr>
            <p14:xfrm>
              <a:off x="7122357" y="3241147"/>
              <a:ext cx="5400" cy="15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A6DA3B-E0D2-5CD1-54D9-0497152B8E4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104717" y="3223507"/>
                <a:ext cx="410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6B2951B-C42E-941E-DB6D-8698EDEB8832}"/>
                  </a:ext>
                </a:extLst>
              </p14:cNvPr>
              <p14:cNvContentPartPr/>
              <p14:nvPr/>
            </p14:nvContentPartPr>
            <p14:xfrm>
              <a:off x="6283917" y="3251227"/>
              <a:ext cx="45720" cy="4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6B2951B-C42E-941E-DB6D-8698EDEB883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266277" y="3233227"/>
                <a:ext cx="813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9BFD2A3-2C20-B22F-A266-8CD806F95376}"/>
                  </a:ext>
                </a:extLst>
              </p14:cNvPr>
              <p14:cNvContentPartPr/>
              <p14:nvPr/>
            </p14:nvContentPartPr>
            <p14:xfrm>
              <a:off x="6324957" y="3252307"/>
              <a:ext cx="26640" cy="14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9BFD2A3-2C20-B22F-A266-8CD806F9537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306957" y="3234307"/>
                <a:ext cx="62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7C0FFED-112B-EBA5-3DB9-99C884FD8B6B}"/>
                  </a:ext>
                </a:extLst>
              </p14:cNvPr>
              <p14:cNvContentPartPr/>
              <p14:nvPr/>
            </p14:nvContentPartPr>
            <p14:xfrm>
              <a:off x="3848844" y="3252307"/>
              <a:ext cx="17280" cy="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7C0FFED-112B-EBA5-3DB9-99C884FD8B6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830844" y="3234307"/>
                <a:ext cx="529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7A12257-F893-8FD4-F42E-09BC805B20F2}"/>
                  </a:ext>
                </a:extLst>
              </p14:cNvPr>
              <p14:cNvContentPartPr/>
              <p14:nvPr/>
            </p14:nvContentPartPr>
            <p14:xfrm>
              <a:off x="3622764" y="3238627"/>
              <a:ext cx="17640" cy="2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7A12257-F893-8FD4-F42E-09BC805B20F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605124" y="3220627"/>
                <a:ext cx="53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3811DA4-8221-C06E-2800-FC95D1905A77}"/>
                  </a:ext>
                </a:extLst>
              </p14:cNvPr>
              <p14:cNvContentPartPr/>
              <p14:nvPr/>
            </p14:nvContentPartPr>
            <p14:xfrm>
              <a:off x="2826804" y="3241867"/>
              <a:ext cx="51120" cy="21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3811DA4-8221-C06E-2800-FC95D1905A7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809164" y="3224227"/>
                <a:ext cx="86760" cy="37800"/>
              </a:xfrm>
              <a:prstGeom prst="rect">
                <a:avLst/>
              </a:prstGeom>
            </p:spPr>
          </p:pic>
        </mc:Fallback>
      </mc:AlternateContent>
      <p:pic>
        <p:nvPicPr>
          <p:cNvPr id="157" name="Picture 156" descr="A graph with colorful squares and lines&#10;&#10;Description automatically generated">
            <a:extLst>
              <a:ext uri="{FF2B5EF4-FFF2-40B4-BE49-F238E27FC236}">
                <a16:creationId xmlns:a16="http://schemas.microsoft.com/office/drawing/2014/main" id="{7300E1DA-9C4C-48C8-7EBB-DD0DB6FD9775}"/>
              </a:ext>
            </a:extLst>
          </p:cNvPr>
          <p:cNvPicPr>
            <a:picLocks noChangeAspect="1"/>
          </p:cNvPicPr>
          <p:nvPr/>
        </p:nvPicPr>
        <p:blipFill>
          <a:blip r:embed="rId137"/>
          <a:stretch>
            <a:fillRect/>
          </a:stretch>
        </p:blipFill>
        <p:spPr>
          <a:xfrm>
            <a:off x="3739734" y="3140626"/>
            <a:ext cx="4712532" cy="3534399"/>
          </a:xfrm>
          <a:prstGeom prst="rect">
            <a:avLst/>
          </a:prstGeom>
        </p:spPr>
      </p:pic>
      <p:pic>
        <p:nvPicPr>
          <p:cNvPr id="159" name="Picture 158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4A2C6D0-F879-CB01-E5D7-45B4729F0A19}"/>
              </a:ext>
            </a:extLst>
          </p:cNvPr>
          <p:cNvPicPr>
            <a:picLocks noChangeAspect="1"/>
          </p:cNvPicPr>
          <p:nvPr/>
        </p:nvPicPr>
        <p:blipFill>
          <a:blip r:embed="rId138"/>
          <a:stretch>
            <a:fillRect/>
          </a:stretch>
        </p:blipFill>
        <p:spPr>
          <a:xfrm>
            <a:off x="0" y="24758"/>
            <a:ext cx="4712532" cy="3534399"/>
          </a:xfrm>
          <a:prstGeom prst="rect">
            <a:avLst/>
          </a:prstGeom>
        </p:spPr>
      </p:pic>
      <p:pic>
        <p:nvPicPr>
          <p:cNvPr id="161" name="Picture 160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80C12E2A-4AB3-9210-16B4-063C1BC9312E}"/>
              </a:ext>
            </a:extLst>
          </p:cNvPr>
          <p:cNvPicPr>
            <a:picLocks noChangeAspect="1"/>
          </p:cNvPicPr>
          <p:nvPr/>
        </p:nvPicPr>
        <p:blipFill>
          <a:blip r:embed="rId139"/>
          <a:stretch>
            <a:fillRect/>
          </a:stretch>
        </p:blipFill>
        <p:spPr>
          <a:xfrm>
            <a:off x="7339061" y="0"/>
            <a:ext cx="4712532" cy="35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0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62EE-DEB4-672A-32EC-F32E14185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256DDE5-0CA3-52B5-0E01-55B61030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1" y="1238250"/>
            <a:ext cx="5842000" cy="438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4F454-A3AC-70A9-0412-C79AE249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14979" y="1238250"/>
            <a:ext cx="5842000" cy="438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96805F-AD04-41F8-C32D-C5DAD3607E61}"/>
              </a:ext>
            </a:extLst>
          </p:cNvPr>
          <p:cNvSpPr txBox="1"/>
          <p:nvPr/>
        </p:nvSpPr>
        <p:spPr>
          <a:xfrm>
            <a:off x="2473693" y="5919537"/>
            <a:ext cx="720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Discarding less relevant vs. discarding most relevant</a:t>
            </a:r>
          </a:p>
        </p:txBody>
      </p:sp>
    </p:spTree>
    <p:extLst>
      <p:ext uri="{BB962C8B-B14F-4D97-AF65-F5344CB8AC3E}">
        <p14:creationId xmlns:p14="http://schemas.microsoft.com/office/powerpoint/2010/main" val="416350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B8C3B-60DE-BA14-EA82-455073239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823464-5F57-6DA1-4DC6-2EB5852B681F}"/>
                  </a:ext>
                </a:extLst>
              </p14:cNvPr>
              <p14:cNvContentPartPr/>
              <p14:nvPr/>
            </p14:nvContentPartPr>
            <p14:xfrm>
              <a:off x="6303902" y="3054226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823464-5F57-6DA1-4DC6-2EB5852B6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0902" y="299122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EB3F4F4-06C9-4417-26CC-DB1B2D4E3D19}"/>
                  </a:ext>
                </a:extLst>
              </p14:cNvPr>
              <p14:cNvContentPartPr/>
              <p14:nvPr/>
            </p14:nvContentPartPr>
            <p14:xfrm>
              <a:off x="7133702" y="305494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EB3F4F4-06C9-4417-26CC-DB1B2D4E3D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702" y="299194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B3405B-716E-63C7-F29C-7CA88FFAC06B}"/>
                  </a:ext>
                </a:extLst>
              </p14:cNvPr>
              <p14:cNvContentPartPr/>
              <p14:nvPr/>
            </p14:nvContentPartPr>
            <p14:xfrm>
              <a:off x="7383542" y="3041986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B3405B-716E-63C7-F29C-7CA88FFAC0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0542" y="297898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802C977-5BBB-BA48-A7E6-B4ECD2854C4F}"/>
                  </a:ext>
                </a:extLst>
              </p14:cNvPr>
              <p14:cNvContentPartPr/>
              <p14:nvPr/>
            </p14:nvContentPartPr>
            <p14:xfrm>
              <a:off x="2808302" y="3045586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802C977-5BBB-BA48-A7E6-B4ECD2854C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5302" y="298258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DD9AF2-306A-6488-93B5-41EF5337275C}"/>
                  </a:ext>
                </a:extLst>
              </p14:cNvPr>
              <p14:cNvContentPartPr/>
              <p14:nvPr/>
            </p14:nvContentPartPr>
            <p14:xfrm>
              <a:off x="7387646" y="3050798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DD9AF2-306A-6488-93B5-41EF533727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4646" y="2987798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3758949-AFD1-1D5E-640C-BB9D8629A959}"/>
              </a:ext>
            </a:extLst>
          </p:cNvPr>
          <p:cNvGrpSpPr/>
          <p:nvPr/>
        </p:nvGrpSpPr>
        <p:grpSpPr>
          <a:xfrm>
            <a:off x="9675547" y="3122078"/>
            <a:ext cx="22680" cy="15480"/>
            <a:chOff x="9675547" y="3122078"/>
            <a:chExt cx="22680" cy="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04CFE5-1DBE-E5DF-4E2C-D28BECC14B41}"/>
                    </a:ext>
                  </a:extLst>
                </p14:cNvPr>
                <p14:cNvContentPartPr/>
                <p14:nvPr/>
              </p14:nvContentPartPr>
              <p14:xfrm>
                <a:off x="9697867" y="3126758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04CFE5-1DBE-E5DF-4E2C-D28BECC14B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34867" y="306375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1C6ED9-B55C-62ED-3608-A3D64D1E727C}"/>
                    </a:ext>
                  </a:extLst>
                </p14:cNvPr>
                <p14:cNvContentPartPr/>
                <p14:nvPr/>
              </p14:nvContentPartPr>
              <p14:xfrm>
                <a:off x="9675547" y="3122078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1C6ED9-B55C-62ED-3608-A3D64D1E72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12547" y="305907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DB06CD-3DCE-34C2-072A-C292CA760BD9}"/>
                    </a:ext>
                  </a:extLst>
                </p14:cNvPr>
                <p14:cNvContentPartPr/>
                <p14:nvPr/>
              </p14:nvContentPartPr>
              <p14:xfrm>
                <a:off x="9697507" y="3137198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DB06CD-3DCE-34C2-072A-C292CA760B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34507" y="307419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0C9E5E3-F591-CEB2-1411-085102CC92F9}"/>
                  </a:ext>
                </a:extLst>
              </p14:cNvPr>
              <p14:cNvContentPartPr/>
              <p14:nvPr/>
            </p14:nvContentPartPr>
            <p14:xfrm>
              <a:off x="10465747" y="3143318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0C9E5E3-F591-CEB2-1411-085102CC92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2747" y="308031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FD498F-7396-D765-7D24-723CB3F4379A}"/>
                  </a:ext>
                </a:extLst>
              </p14:cNvPr>
              <p14:cNvContentPartPr/>
              <p14:nvPr/>
            </p14:nvContentPartPr>
            <p14:xfrm>
              <a:off x="6307934" y="290563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FD498F-7396-D765-7D24-723CB3F437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4934" y="22756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AE05FC9-4C91-609A-2904-AA990ED9C245}"/>
              </a:ext>
            </a:extLst>
          </p:cNvPr>
          <p:cNvGrpSpPr/>
          <p:nvPr/>
        </p:nvGrpSpPr>
        <p:grpSpPr>
          <a:xfrm>
            <a:off x="7077974" y="274723"/>
            <a:ext cx="234360" cy="12600"/>
            <a:chOff x="7077974" y="274723"/>
            <a:chExt cx="234360" cy="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C3ACFF-1218-DA71-BA42-BBB47AE22A28}"/>
                    </a:ext>
                  </a:extLst>
                </p14:cNvPr>
                <p14:cNvContentPartPr/>
                <p14:nvPr/>
              </p14:nvContentPartPr>
              <p14:xfrm>
                <a:off x="7077974" y="286963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C3ACFF-1218-DA71-BA42-BBB47AE22A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14974" y="2239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8AFF4A-A37F-3C5D-0DD5-2EA09770E553}"/>
                    </a:ext>
                  </a:extLst>
                </p14:cNvPr>
                <p14:cNvContentPartPr/>
                <p14:nvPr/>
              </p14:nvContentPartPr>
              <p14:xfrm>
                <a:off x="7270214" y="279043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8AFF4A-A37F-3C5D-0DD5-2EA09770E5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07214" y="2160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5AEE51-AD3E-BF4D-0549-4C852B892FB0}"/>
                    </a:ext>
                  </a:extLst>
                </p14:cNvPr>
                <p14:cNvContentPartPr/>
                <p14:nvPr/>
              </p14:nvContentPartPr>
              <p14:xfrm>
                <a:off x="7295774" y="274723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5AEE51-AD3E-BF4D-0549-4C852B892F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32774" y="2117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4281B1-674C-AD4D-9D54-D793B1B155E5}"/>
                    </a:ext>
                  </a:extLst>
                </p14:cNvPr>
                <p14:cNvContentPartPr/>
                <p14:nvPr/>
              </p14:nvContentPartPr>
              <p14:xfrm>
                <a:off x="7311974" y="280843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4281B1-674C-AD4D-9D54-D793B1B155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48974" y="2178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5C2C4B-155A-66B9-B0ED-9B5882CB6DC1}"/>
                    </a:ext>
                  </a:extLst>
                </p14:cNvPr>
                <p14:cNvContentPartPr/>
                <p14:nvPr/>
              </p14:nvContentPartPr>
              <p14:xfrm>
                <a:off x="7292534" y="278323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5C2C4B-155A-66B9-B0ED-9B5882CB6D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29534" y="2153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9109A1A-EE91-5E7D-41B1-ADED20359247}"/>
                  </a:ext>
                </a:extLst>
              </p14:cNvPr>
              <p14:cNvContentPartPr/>
              <p14:nvPr/>
            </p14:nvContentPartPr>
            <p14:xfrm>
              <a:off x="2865254" y="281563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9109A1A-EE91-5E7D-41B1-ADED20359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2254" y="21856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E695FA7-D108-F7A3-9380-D823742FB9CE}"/>
              </a:ext>
            </a:extLst>
          </p:cNvPr>
          <p:cNvGrpSpPr/>
          <p:nvPr/>
        </p:nvGrpSpPr>
        <p:grpSpPr>
          <a:xfrm>
            <a:off x="2833214" y="274363"/>
            <a:ext cx="52920" cy="15840"/>
            <a:chOff x="2833214" y="274363"/>
            <a:chExt cx="5292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AEF12C-BB90-A035-F18D-881008D527AE}"/>
                    </a:ext>
                  </a:extLst>
                </p14:cNvPr>
                <p14:cNvContentPartPr/>
                <p14:nvPr/>
              </p14:nvContentPartPr>
              <p14:xfrm>
                <a:off x="2885774" y="280843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AEF12C-BB90-A035-F18D-881008D527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22774" y="2178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024191-F5F5-3B95-F52E-7D3C0EAB8452}"/>
                    </a:ext>
                  </a:extLst>
                </p14:cNvPr>
                <p14:cNvContentPartPr/>
                <p14:nvPr/>
              </p14:nvContentPartPr>
              <p14:xfrm>
                <a:off x="2876054" y="275443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024191-F5F5-3B95-F52E-7D3C0EAB84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054" y="2124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C919BF-0702-5136-7A48-3E997E35C3C5}"/>
                    </a:ext>
                  </a:extLst>
                </p14:cNvPr>
                <p14:cNvContentPartPr/>
                <p14:nvPr/>
              </p14:nvContentPartPr>
              <p14:xfrm>
                <a:off x="2841134" y="274363"/>
                <a:ext cx="327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C919BF-0702-5136-7A48-3E997E35C3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77434" y="211363"/>
                  <a:ext cx="159796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607B26-B6DF-88EF-3014-E197F57C55C7}"/>
                    </a:ext>
                  </a:extLst>
                </p14:cNvPr>
                <p14:cNvContentPartPr/>
                <p14:nvPr/>
              </p14:nvContentPartPr>
              <p14:xfrm>
                <a:off x="2833214" y="274363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607B26-B6DF-88EF-3014-E197F57C55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0214" y="2113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6492F27-A3F0-1964-1AC2-EFE97EDBA099}"/>
                    </a:ext>
                  </a:extLst>
                </p14:cNvPr>
                <p14:cNvContentPartPr/>
                <p14:nvPr/>
              </p14:nvContentPartPr>
              <p14:xfrm>
                <a:off x="2838614" y="283363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6492F27-A3F0-1964-1AC2-EFE97EDBA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5614" y="2203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1FF766-085F-FFA5-4B96-69C077564AB8}"/>
                    </a:ext>
                  </a:extLst>
                </p14:cNvPr>
                <p14:cNvContentPartPr/>
                <p14:nvPr/>
              </p14:nvContentPartPr>
              <p14:xfrm>
                <a:off x="2840414" y="277603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1FF766-085F-FFA5-4B96-69C077564A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7414" y="2146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594AB2-92A7-E7F0-216A-98F6A545F0B2}"/>
                    </a:ext>
                  </a:extLst>
                </p14:cNvPr>
                <p14:cNvContentPartPr/>
                <p14:nvPr/>
              </p14:nvContentPartPr>
              <p14:xfrm>
                <a:off x="2868134" y="289843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594AB2-92A7-E7F0-216A-98F6A545F0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5134" y="2268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53FF2C-B0F8-559B-B287-F5DFDCEF6226}"/>
              </a:ext>
            </a:extLst>
          </p:cNvPr>
          <p:cNvGrpSpPr/>
          <p:nvPr/>
        </p:nvGrpSpPr>
        <p:grpSpPr>
          <a:xfrm>
            <a:off x="3615134" y="290203"/>
            <a:ext cx="206640" cy="1440"/>
            <a:chOff x="3615134" y="290203"/>
            <a:chExt cx="206640" cy="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9CCCA9-E13D-4145-A835-D3D0EAF9356B}"/>
                    </a:ext>
                  </a:extLst>
                </p14:cNvPr>
                <p14:cNvContentPartPr/>
                <p14:nvPr/>
              </p14:nvContentPartPr>
              <p14:xfrm>
                <a:off x="3615134" y="291283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9CCCA9-E13D-4145-A835-D3D0EAF935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52134" y="2282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C560D62-D88D-E8C8-E392-93A5AA672BF9}"/>
                    </a:ext>
                  </a:extLst>
                </p14:cNvPr>
                <p14:cNvContentPartPr/>
                <p14:nvPr/>
              </p14:nvContentPartPr>
              <p14:xfrm>
                <a:off x="3821414" y="290203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C560D62-D88D-E8C8-E392-93A5AA672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8414" y="2272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233AADB-C501-5026-BF6D-29BC2E21B44B}"/>
                  </a:ext>
                </a:extLst>
              </p14:cNvPr>
              <p14:cNvContentPartPr/>
              <p14:nvPr/>
            </p14:nvContentPartPr>
            <p14:xfrm>
              <a:off x="9666158" y="28732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233AADB-C501-5026-BF6D-29BC2E21B4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3158" y="2243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E594A4F-8395-E8BD-836C-D2BAC91F3521}"/>
                  </a:ext>
                </a:extLst>
              </p14:cNvPr>
              <p14:cNvContentPartPr/>
              <p14:nvPr/>
            </p14:nvContentPartPr>
            <p14:xfrm>
              <a:off x="10393358" y="268603"/>
              <a:ext cx="40680" cy="10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E594A4F-8395-E8BD-836C-D2BAC91F35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0911" y="205603"/>
                <a:ext cx="165218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0743376-9DEE-A680-F4EF-1913D5B22660}"/>
              </a:ext>
            </a:extLst>
          </p:cNvPr>
          <p:cNvGrpSpPr/>
          <p:nvPr/>
        </p:nvGrpSpPr>
        <p:grpSpPr>
          <a:xfrm>
            <a:off x="10377518" y="265723"/>
            <a:ext cx="268560" cy="25920"/>
            <a:chOff x="10377518" y="265723"/>
            <a:chExt cx="268560" cy="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F13EDB-D205-A75E-926F-5BFABC4969C4}"/>
                    </a:ext>
                  </a:extLst>
                </p14:cNvPr>
                <p14:cNvContentPartPr/>
                <p14:nvPr/>
              </p14:nvContentPartPr>
              <p14:xfrm>
                <a:off x="10401278" y="277603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F13EDB-D205-A75E-926F-5BFABC4969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38278" y="2146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9E5D8E-DF95-3689-7202-FCCC8BA3FD8D}"/>
                    </a:ext>
                  </a:extLst>
                </p14:cNvPr>
                <p14:cNvContentPartPr/>
                <p14:nvPr/>
              </p14:nvContentPartPr>
              <p14:xfrm>
                <a:off x="10451678" y="277243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9E5D8E-DF95-3689-7202-FCCC8BA3FD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88678" y="2142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2AE69CD-4866-670D-5041-EA6931E4A500}"/>
                    </a:ext>
                  </a:extLst>
                </p14:cNvPr>
                <p14:cNvContentPartPr/>
                <p14:nvPr/>
              </p14:nvContentPartPr>
              <p14:xfrm>
                <a:off x="10434758" y="272563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2AE69CD-4866-670D-5041-EA6931E4A5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71758" y="2095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9665689-B8CE-D9BE-1A58-D144EB7DA0E3}"/>
                    </a:ext>
                  </a:extLst>
                </p14:cNvPr>
                <p14:cNvContentPartPr/>
                <p14:nvPr/>
              </p14:nvContentPartPr>
              <p14:xfrm>
                <a:off x="10408478" y="272923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9665689-B8CE-D9BE-1A58-D144EB7DA0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45478" y="2099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5FD39E-4EFA-65AD-4587-12B337DDAA61}"/>
                    </a:ext>
                  </a:extLst>
                </p14:cNvPr>
                <p14:cNvContentPartPr/>
                <p14:nvPr/>
              </p14:nvContentPartPr>
              <p14:xfrm>
                <a:off x="10405598" y="275443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5FD39E-4EFA-65AD-4587-12B337DDAA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42598" y="2124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B09F41-0B37-30D6-B096-0E1743BBC70F}"/>
                    </a:ext>
                  </a:extLst>
                </p14:cNvPr>
                <p14:cNvContentPartPr/>
                <p14:nvPr/>
              </p14:nvContentPartPr>
              <p14:xfrm>
                <a:off x="10377518" y="265723"/>
                <a:ext cx="23400" cy="7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B09F41-0B37-30D6-B096-0E1743BBC7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14518" y="202723"/>
                  <a:ext cx="149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D8745B-4649-CD2C-DE16-1409FC549EFF}"/>
                    </a:ext>
                  </a:extLst>
                </p14:cNvPr>
                <p14:cNvContentPartPr/>
                <p14:nvPr/>
              </p14:nvContentPartPr>
              <p14:xfrm>
                <a:off x="10389758" y="275083"/>
                <a:ext cx="29880" cy="5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D8745B-4649-CD2C-DE16-1409FC549EF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27508" y="212083"/>
                  <a:ext cx="154024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6C48E4-E15C-4B15-20C1-F48730CBBB8E}"/>
                    </a:ext>
                  </a:extLst>
                </p14:cNvPr>
                <p14:cNvContentPartPr/>
                <p14:nvPr/>
              </p14:nvContentPartPr>
              <p14:xfrm>
                <a:off x="10448078" y="291283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6C48E4-E15C-4B15-20C1-F48730CBBB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85078" y="2282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243D90D-DA0C-75B1-EC15-B88A943EEE83}"/>
                    </a:ext>
                  </a:extLst>
                </p14:cNvPr>
                <p14:cNvContentPartPr/>
                <p14:nvPr/>
              </p14:nvContentPartPr>
              <p14:xfrm>
                <a:off x="10645718" y="290203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243D90D-DA0C-75B1-EC15-B88A943EEE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82718" y="2272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8FED6C9-D44C-48DA-A3F1-648516C99021}"/>
                  </a:ext>
                </a:extLst>
              </p14:cNvPr>
              <p14:cNvContentPartPr/>
              <p14:nvPr/>
            </p14:nvContentPartPr>
            <p14:xfrm>
              <a:off x="3924676" y="3050040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8FED6C9-D44C-48DA-A3F1-648516C990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1676" y="298704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BC69FFA-4011-2A14-0A7B-FDAE269CFC4F}"/>
              </a:ext>
            </a:extLst>
          </p:cNvPr>
          <p:cNvGrpSpPr/>
          <p:nvPr/>
        </p:nvGrpSpPr>
        <p:grpSpPr>
          <a:xfrm>
            <a:off x="3674116" y="3038026"/>
            <a:ext cx="231106" cy="11160"/>
            <a:chOff x="3674116" y="3038026"/>
            <a:chExt cx="231106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195677-ADEC-93AA-98B0-A23A1F1D61E3}"/>
                    </a:ext>
                  </a:extLst>
                </p14:cNvPr>
                <p14:cNvContentPartPr/>
                <p14:nvPr/>
              </p14:nvContentPartPr>
              <p14:xfrm>
                <a:off x="3871022" y="3041266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195677-ADEC-93AA-98B0-A23A1F1D61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08022" y="29782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9AE6E5-777B-5C3A-18C5-82B069D094A7}"/>
                    </a:ext>
                  </a:extLst>
                </p14:cNvPr>
                <p14:cNvContentPartPr/>
                <p14:nvPr/>
              </p14:nvContentPartPr>
              <p14:xfrm>
                <a:off x="3698942" y="3048826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9AE6E5-777B-5C3A-18C5-82B069D094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35942" y="29858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1D5073-6C23-074C-C7F6-60CB79CD50DF}"/>
                    </a:ext>
                  </a:extLst>
                </p14:cNvPr>
                <p14:cNvContentPartPr/>
                <p14:nvPr/>
              </p14:nvContentPartPr>
              <p14:xfrm>
                <a:off x="3904862" y="3038026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1D5073-6C23-074C-C7F6-60CB79CD50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41862" y="29750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808062B-CEC3-2A38-511F-B866E8793862}"/>
                    </a:ext>
                  </a:extLst>
                </p14:cNvPr>
                <p14:cNvContentPartPr/>
                <p14:nvPr/>
              </p14:nvContentPartPr>
              <p14:xfrm>
                <a:off x="3674116" y="3039960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808062B-CEC3-2A38-511F-B866E87938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1116" y="2976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F681CC2-DF1E-A70E-3577-0CD79F356A5E}"/>
              </a:ext>
            </a:extLst>
          </p:cNvPr>
          <p:cNvGrpSpPr/>
          <p:nvPr/>
        </p:nvGrpSpPr>
        <p:grpSpPr>
          <a:xfrm>
            <a:off x="2860156" y="3030240"/>
            <a:ext cx="4680" cy="6120"/>
            <a:chOff x="2860156" y="3030240"/>
            <a:chExt cx="4680" cy="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FE95BF-0EE7-8BC6-47E2-C24A6257EB7B}"/>
                    </a:ext>
                  </a:extLst>
                </p14:cNvPr>
                <p14:cNvContentPartPr/>
                <p14:nvPr/>
              </p14:nvContentPartPr>
              <p14:xfrm>
                <a:off x="2864476" y="3030240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FE95BF-0EE7-8BC6-47E2-C24A6257EB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1476" y="29672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6BF11F-8FA1-B83C-B5EF-F3CF4AB6A29E}"/>
                    </a:ext>
                  </a:extLst>
                </p14:cNvPr>
                <p14:cNvContentPartPr/>
                <p14:nvPr/>
              </p14:nvContentPartPr>
              <p14:xfrm>
                <a:off x="2864476" y="3032040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6BF11F-8FA1-B83C-B5EF-F3CF4AB6A2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1476" y="29690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5C4739-6C77-AE8C-281C-0D04B7BF16A5}"/>
                    </a:ext>
                  </a:extLst>
                </p14:cNvPr>
                <p14:cNvContentPartPr/>
                <p14:nvPr/>
              </p14:nvContentPartPr>
              <p14:xfrm>
                <a:off x="2860156" y="3036000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5C4739-6C77-AE8C-281C-0D04B7BF16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97156" y="29730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A0F5F32-060C-ADDF-F48A-2BA1B17353C5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6302820" y="305323"/>
            <a:ext cx="5842000" cy="4381500"/>
          </a:xfrm>
          <a:prstGeom prst="rect">
            <a:avLst/>
          </a:prstGeom>
        </p:spPr>
      </p:pic>
      <p:pic>
        <p:nvPicPr>
          <p:cNvPr id="12" name="Picture 1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73B4CEE7-884D-AD66-31BD-16A24BC8EA86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47182" y="305323"/>
            <a:ext cx="5842000" cy="4381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DF2C0A-3EB4-F361-E058-DB5179BD3616}"/>
              </a:ext>
            </a:extLst>
          </p:cNvPr>
          <p:cNvSpPr txBox="1"/>
          <p:nvPr/>
        </p:nvSpPr>
        <p:spPr>
          <a:xfrm>
            <a:off x="965534" y="5298489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dirty="0"/>
              <a:t>Fine = {</a:t>
            </a:r>
            <a:r>
              <a:rPr lang="en-GB" dirty="0"/>
              <a:t>'edge following', 'function test', 'enclosure part'</a:t>
            </a:r>
            <a:r>
              <a:rPr lang="en-IT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D6715-4319-2E4A-2B3C-8260E18F1B32}"/>
              </a:ext>
            </a:extLst>
          </p:cNvPr>
          <p:cNvSpPr txBox="1"/>
          <p:nvPr/>
        </p:nvSpPr>
        <p:spPr>
          <a:xfrm>
            <a:off x="7303580" y="5298489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dirty="0"/>
              <a:t>Coarse = {</a:t>
            </a:r>
            <a:r>
              <a:rPr lang="en-GB" dirty="0"/>
              <a:t>'enclosure', 'weighting', 'pressure'</a:t>
            </a:r>
            <a:r>
              <a:rPr lang="en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71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DDB9-48A1-F086-6AB2-19C4D543E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485AD8-85B4-A46F-1E1F-6F12549C3BF7}"/>
                  </a:ext>
                </a:extLst>
              </p14:cNvPr>
              <p14:cNvContentPartPr/>
              <p14:nvPr/>
            </p14:nvContentPartPr>
            <p14:xfrm>
              <a:off x="6303902" y="3054226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485AD8-85B4-A46F-1E1F-6F12549C3B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0902" y="299122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FD4AEB-BC9B-22F9-908D-060FDC8BE28B}"/>
                  </a:ext>
                </a:extLst>
              </p14:cNvPr>
              <p14:cNvContentPartPr/>
              <p14:nvPr/>
            </p14:nvContentPartPr>
            <p14:xfrm>
              <a:off x="7133702" y="305494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FD4AEB-BC9B-22F9-908D-060FDC8BE2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702" y="299194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33BE38E-FC5F-87C4-BF73-5E81A821B87B}"/>
                  </a:ext>
                </a:extLst>
              </p14:cNvPr>
              <p14:cNvContentPartPr/>
              <p14:nvPr/>
            </p14:nvContentPartPr>
            <p14:xfrm>
              <a:off x="7383542" y="3041986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33BE38E-FC5F-87C4-BF73-5E81A821B8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0542" y="297898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7FCA98-420D-2C18-F44F-6C59052B25E8}"/>
                  </a:ext>
                </a:extLst>
              </p14:cNvPr>
              <p14:cNvContentPartPr/>
              <p14:nvPr/>
            </p14:nvContentPartPr>
            <p14:xfrm>
              <a:off x="2808302" y="3045586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7FCA98-420D-2C18-F44F-6C59052B25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5302" y="298258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C07DD7-1076-0288-EA25-ED858AED0033}"/>
                  </a:ext>
                </a:extLst>
              </p14:cNvPr>
              <p14:cNvContentPartPr/>
              <p14:nvPr/>
            </p14:nvContentPartPr>
            <p14:xfrm>
              <a:off x="7387646" y="3050798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C07DD7-1076-0288-EA25-ED858AED00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4646" y="2987798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2E1AC50-E247-4829-9401-AA420CEC9D15}"/>
              </a:ext>
            </a:extLst>
          </p:cNvPr>
          <p:cNvGrpSpPr/>
          <p:nvPr/>
        </p:nvGrpSpPr>
        <p:grpSpPr>
          <a:xfrm>
            <a:off x="9675547" y="3122078"/>
            <a:ext cx="22680" cy="15480"/>
            <a:chOff x="9675547" y="3122078"/>
            <a:chExt cx="22680" cy="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1B053A-E51C-A1C5-7564-FAC0C7281B91}"/>
                    </a:ext>
                  </a:extLst>
                </p14:cNvPr>
                <p14:cNvContentPartPr/>
                <p14:nvPr/>
              </p14:nvContentPartPr>
              <p14:xfrm>
                <a:off x="9697867" y="3126758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1B053A-E51C-A1C5-7564-FAC0C7281B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34867" y="306375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0CD781-F4DA-67B3-BF1C-84490E3C93B2}"/>
                    </a:ext>
                  </a:extLst>
                </p14:cNvPr>
                <p14:cNvContentPartPr/>
                <p14:nvPr/>
              </p14:nvContentPartPr>
              <p14:xfrm>
                <a:off x="9675547" y="3122078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0CD781-F4DA-67B3-BF1C-84490E3C93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12547" y="305907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E1B390-1F80-386D-1897-1ECE4A483CF8}"/>
                    </a:ext>
                  </a:extLst>
                </p14:cNvPr>
                <p14:cNvContentPartPr/>
                <p14:nvPr/>
              </p14:nvContentPartPr>
              <p14:xfrm>
                <a:off x="9697507" y="3137198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E1B390-1F80-386D-1897-1ECE4A483C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34507" y="307419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DC695C5-455C-7A03-CFFE-790B24A87879}"/>
                  </a:ext>
                </a:extLst>
              </p14:cNvPr>
              <p14:cNvContentPartPr/>
              <p14:nvPr/>
            </p14:nvContentPartPr>
            <p14:xfrm>
              <a:off x="10465747" y="3143318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DC695C5-455C-7A03-CFFE-790B24A878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2747" y="308031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4D42D8-B68F-0D74-D8E5-4D689A7F9EA0}"/>
                  </a:ext>
                </a:extLst>
              </p14:cNvPr>
              <p14:cNvContentPartPr/>
              <p14:nvPr/>
            </p14:nvContentPartPr>
            <p14:xfrm>
              <a:off x="6307934" y="290563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4D42D8-B68F-0D74-D8E5-4D689A7F9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4934" y="22756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72C2E23-B5F2-A4EB-DA0C-F792667A63DE}"/>
              </a:ext>
            </a:extLst>
          </p:cNvPr>
          <p:cNvGrpSpPr/>
          <p:nvPr/>
        </p:nvGrpSpPr>
        <p:grpSpPr>
          <a:xfrm>
            <a:off x="7077974" y="274723"/>
            <a:ext cx="234360" cy="12600"/>
            <a:chOff x="7077974" y="274723"/>
            <a:chExt cx="234360" cy="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5A58AF-99A4-F4B4-9E43-2478F0856E75}"/>
                    </a:ext>
                  </a:extLst>
                </p14:cNvPr>
                <p14:cNvContentPartPr/>
                <p14:nvPr/>
              </p14:nvContentPartPr>
              <p14:xfrm>
                <a:off x="7077974" y="286963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5A58AF-99A4-F4B4-9E43-2478F0856E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14974" y="2239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67EB8F-0F22-8B37-ACE2-C1CD196AF634}"/>
                    </a:ext>
                  </a:extLst>
                </p14:cNvPr>
                <p14:cNvContentPartPr/>
                <p14:nvPr/>
              </p14:nvContentPartPr>
              <p14:xfrm>
                <a:off x="7270214" y="279043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67EB8F-0F22-8B37-ACE2-C1CD196AF6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07214" y="2160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BB2224-728D-FDBD-94A7-27AC96198E56}"/>
                    </a:ext>
                  </a:extLst>
                </p14:cNvPr>
                <p14:cNvContentPartPr/>
                <p14:nvPr/>
              </p14:nvContentPartPr>
              <p14:xfrm>
                <a:off x="7295774" y="274723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BB2224-728D-FDBD-94A7-27AC96198E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32774" y="2117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31B0D6-BF1B-204F-CD57-7EEDED95C014}"/>
                    </a:ext>
                  </a:extLst>
                </p14:cNvPr>
                <p14:cNvContentPartPr/>
                <p14:nvPr/>
              </p14:nvContentPartPr>
              <p14:xfrm>
                <a:off x="7311974" y="280843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31B0D6-BF1B-204F-CD57-7EEDED95C0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48974" y="2178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84F2A8-AD95-64EE-B646-CE655D2CE3C1}"/>
                    </a:ext>
                  </a:extLst>
                </p14:cNvPr>
                <p14:cNvContentPartPr/>
                <p14:nvPr/>
              </p14:nvContentPartPr>
              <p14:xfrm>
                <a:off x="7292534" y="278323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84F2A8-AD95-64EE-B646-CE655D2CE3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29534" y="2153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34416BD-1A61-FD06-AA82-ED9626042F6A}"/>
                  </a:ext>
                </a:extLst>
              </p14:cNvPr>
              <p14:cNvContentPartPr/>
              <p14:nvPr/>
            </p14:nvContentPartPr>
            <p14:xfrm>
              <a:off x="2865254" y="281563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34416BD-1A61-FD06-AA82-ED9626042F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2254" y="21856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3F59FF5-6153-383B-D7AA-48ACFCEF4965}"/>
              </a:ext>
            </a:extLst>
          </p:cNvPr>
          <p:cNvGrpSpPr/>
          <p:nvPr/>
        </p:nvGrpSpPr>
        <p:grpSpPr>
          <a:xfrm>
            <a:off x="2833214" y="274363"/>
            <a:ext cx="52920" cy="15840"/>
            <a:chOff x="2833214" y="274363"/>
            <a:chExt cx="5292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7B029C5-AB7E-BE69-457E-2388EECA7224}"/>
                    </a:ext>
                  </a:extLst>
                </p14:cNvPr>
                <p14:cNvContentPartPr/>
                <p14:nvPr/>
              </p14:nvContentPartPr>
              <p14:xfrm>
                <a:off x="2885774" y="280843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7B029C5-AB7E-BE69-457E-2388EECA72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22774" y="2178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B1A21C-CF8F-D750-1996-E0A7B942F21F}"/>
                    </a:ext>
                  </a:extLst>
                </p14:cNvPr>
                <p14:cNvContentPartPr/>
                <p14:nvPr/>
              </p14:nvContentPartPr>
              <p14:xfrm>
                <a:off x="2876054" y="275443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B1A21C-CF8F-D750-1996-E0A7B942F2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054" y="2124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A1D88F-5023-905B-7B3E-1720DA7723E2}"/>
                    </a:ext>
                  </a:extLst>
                </p14:cNvPr>
                <p14:cNvContentPartPr/>
                <p14:nvPr/>
              </p14:nvContentPartPr>
              <p14:xfrm>
                <a:off x="2841134" y="274363"/>
                <a:ext cx="327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A1D88F-5023-905B-7B3E-1720DA7723E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77434" y="211363"/>
                  <a:ext cx="159796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380C20-2038-5E0B-19A1-26BABFA1B0BB}"/>
                    </a:ext>
                  </a:extLst>
                </p14:cNvPr>
                <p14:cNvContentPartPr/>
                <p14:nvPr/>
              </p14:nvContentPartPr>
              <p14:xfrm>
                <a:off x="2833214" y="274363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380C20-2038-5E0B-19A1-26BABFA1B0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0214" y="2113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BA9AB2-ACD7-0178-6077-27CC37B00F0F}"/>
                    </a:ext>
                  </a:extLst>
                </p14:cNvPr>
                <p14:cNvContentPartPr/>
                <p14:nvPr/>
              </p14:nvContentPartPr>
              <p14:xfrm>
                <a:off x="2838614" y="283363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BA9AB2-ACD7-0178-6077-27CC37B00F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5614" y="2203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F99CC9-304D-18B3-C2E5-7E0AC057332B}"/>
                    </a:ext>
                  </a:extLst>
                </p14:cNvPr>
                <p14:cNvContentPartPr/>
                <p14:nvPr/>
              </p14:nvContentPartPr>
              <p14:xfrm>
                <a:off x="2840414" y="277603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F99CC9-304D-18B3-C2E5-7E0AC05733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7414" y="2146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D87F16-231F-3B9D-41EE-5747CF41EC93}"/>
                    </a:ext>
                  </a:extLst>
                </p14:cNvPr>
                <p14:cNvContentPartPr/>
                <p14:nvPr/>
              </p14:nvContentPartPr>
              <p14:xfrm>
                <a:off x="2868134" y="289843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D87F16-231F-3B9D-41EE-5747CF41EC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5134" y="2268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36B59AB-80E2-D023-09AF-EF2978E6A1A2}"/>
              </a:ext>
            </a:extLst>
          </p:cNvPr>
          <p:cNvGrpSpPr/>
          <p:nvPr/>
        </p:nvGrpSpPr>
        <p:grpSpPr>
          <a:xfrm>
            <a:off x="3615134" y="290203"/>
            <a:ext cx="206640" cy="1440"/>
            <a:chOff x="3615134" y="290203"/>
            <a:chExt cx="206640" cy="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1474E02-FA0D-FD26-E331-892BB9AB1995}"/>
                    </a:ext>
                  </a:extLst>
                </p14:cNvPr>
                <p14:cNvContentPartPr/>
                <p14:nvPr/>
              </p14:nvContentPartPr>
              <p14:xfrm>
                <a:off x="3615134" y="291283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1474E02-FA0D-FD26-E331-892BB9AB19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52134" y="2282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611789-DB18-1E6B-F120-A72124AC2821}"/>
                    </a:ext>
                  </a:extLst>
                </p14:cNvPr>
                <p14:cNvContentPartPr/>
                <p14:nvPr/>
              </p14:nvContentPartPr>
              <p14:xfrm>
                <a:off x="3821414" y="290203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611789-DB18-1E6B-F120-A72124AC28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8414" y="2272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70736A3-DEFF-528D-A2C5-5ED4DF7F636E}"/>
                  </a:ext>
                </a:extLst>
              </p14:cNvPr>
              <p14:cNvContentPartPr/>
              <p14:nvPr/>
            </p14:nvContentPartPr>
            <p14:xfrm>
              <a:off x="9666158" y="28732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70736A3-DEFF-528D-A2C5-5ED4DF7F6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3158" y="2243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99830F7-675C-E70F-9C74-7A41E65A47B4}"/>
                  </a:ext>
                </a:extLst>
              </p14:cNvPr>
              <p14:cNvContentPartPr/>
              <p14:nvPr/>
            </p14:nvContentPartPr>
            <p14:xfrm>
              <a:off x="10393358" y="268603"/>
              <a:ext cx="40680" cy="10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99830F7-675C-E70F-9C74-7A41E65A47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0911" y="205603"/>
                <a:ext cx="165218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5155A359-7DCE-7F8B-F1E0-9DB6C716CEA2}"/>
              </a:ext>
            </a:extLst>
          </p:cNvPr>
          <p:cNvGrpSpPr/>
          <p:nvPr/>
        </p:nvGrpSpPr>
        <p:grpSpPr>
          <a:xfrm>
            <a:off x="10377518" y="265723"/>
            <a:ext cx="268560" cy="25920"/>
            <a:chOff x="10377518" y="265723"/>
            <a:chExt cx="268560" cy="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A38C87-81B5-B542-8EF5-0F01913867D5}"/>
                    </a:ext>
                  </a:extLst>
                </p14:cNvPr>
                <p14:cNvContentPartPr/>
                <p14:nvPr/>
              </p14:nvContentPartPr>
              <p14:xfrm>
                <a:off x="10401278" y="277603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A38C87-81B5-B542-8EF5-0F01913867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38278" y="2146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58C543B-8EC4-79CC-7869-C002252D6195}"/>
                    </a:ext>
                  </a:extLst>
                </p14:cNvPr>
                <p14:cNvContentPartPr/>
                <p14:nvPr/>
              </p14:nvContentPartPr>
              <p14:xfrm>
                <a:off x="10451678" y="277243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58C543B-8EC4-79CC-7869-C002252D61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88678" y="2142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57E800-4434-86EC-3C3D-0F869B9802A4}"/>
                    </a:ext>
                  </a:extLst>
                </p14:cNvPr>
                <p14:cNvContentPartPr/>
                <p14:nvPr/>
              </p14:nvContentPartPr>
              <p14:xfrm>
                <a:off x="10434758" y="272563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57E800-4434-86EC-3C3D-0F869B9802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71758" y="2095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888BDB9-7D83-90CC-2209-E5B63E5A3C15}"/>
                    </a:ext>
                  </a:extLst>
                </p14:cNvPr>
                <p14:cNvContentPartPr/>
                <p14:nvPr/>
              </p14:nvContentPartPr>
              <p14:xfrm>
                <a:off x="10408478" y="272923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88BDB9-7D83-90CC-2209-E5B63E5A3C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45478" y="2099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D99339-64A9-FAC3-C1F6-3E5AB73FE8C3}"/>
                    </a:ext>
                  </a:extLst>
                </p14:cNvPr>
                <p14:cNvContentPartPr/>
                <p14:nvPr/>
              </p14:nvContentPartPr>
              <p14:xfrm>
                <a:off x="10405598" y="275443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D99339-64A9-FAC3-C1F6-3E5AB73FE8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42598" y="2124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14F1280-B2E4-0610-CFF3-E8BFD68C183D}"/>
                    </a:ext>
                  </a:extLst>
                </p14:cNvPr>
                <p14:cNvContentPartPr/>
                <p14:nvPr/>
              </p14:nvContentPartPr>
              <p14:xfrm>
                <a:off x="10377518" y="265723"/>
                <a:ext cx="23400" cy="7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14F1280-B2E4-0610-CFF3-E8BFD68C183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14518" y="202723"/>
                  <a:ext cx="149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CE38AF-2E95-593A-973C-B9639F7D18B5}"/>
                    </a:ext>
                  </a:extLst>
                </p14:cNvPr>
                <p14:cNvContentPartPr/>
                <p14:nvPr/>
              </p14:nvContentPartPr>
              <p14:xfrm>
                <a:off x="10389758" y="275083"/>
                <a:ext cx="29880" cy="5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CE38AF-2E95-593A-973C-B9639F7D18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27508" y="212083"/>
                  <a:ext cx="154024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BD05B7C-36BB-EA19-1D8F-0D34FE4B62F8}"/>
                    </a:ext>
                  </a:extLst>
                </p14:cNvPr>
                <p14:cNvContentPartPr/>
                <p14:nvPr/>
              </p14:nvContentPartPr>
              <p14:xfrm>
                <a:off x="10448078" y="291283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BD05B7C-36BB-EA19-1D8F-0D34FE4B62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85078" y="2282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06F458E-9DA2-5687-D52F-AFC18B81F067}"/>
                    </a:ext>
                  </a:extLst>
                </p14:cNvPr>
                <p14:cNvContentPartPr/>
                <p14:nvPr/>
              </p14:nvContentPartPr>
              <p14:xfrm>
                <a:off x="10645718" y="290203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06F458E-9DA2-5687-D52F-AFC18B81F0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82718" y="2272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7246B90-ACCA-0A30-967A-AA679526E2DA}"/>
                  </a:ext>
                </a:extLst>
              </p14:cNvPr>
              <p14:cNvContentPartPr/>
              <p14:nvPr/>
            </p14:nvContentPartPr>
            <p14:xfrm>
              <a:off x="3924676" y="3050040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7246B90-ACCA-0A30-967A-AA679526E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1676" y="298704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017E9078-1AAB-7822-F5C3-60F12D0ABA43}"/>
              </a:ext>
            </a:extLst>
          </p:cNvPr>
          <p:cNvGrpSpPr/>
          <p:nvPr/>
        </p:nvGrpSpPr>
        <p:grpSpPr>
          <a:xfrm>
            <a:off x="3674116" y="3038026"/>
            <a:ext cx="231106" cy="11160"/>
            <a:chOff x="3674116" y="3038026"/>
            <a:chExt cx="231106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827977-6409-ABCE-457F-CB244EB542C6}"/>
                    </a:ext>
                  </a:extLst>
                </p14:cNvPr>
                <p14:cNvContentPartPr/>
                <p14:nvPr/>
              </p14:nvContentPartPr>
              <p14:xfrm>
                <a:off x="3871022" y="3041266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827977-6409-ABCE-457F-CB244EB542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08022" y="29782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AD540A-5989-33E7-D076-1E46495D077D}"/>
                    </a:ext>
                  </a:extLst>
                </p14:cNvPr>
                <p14:cNvContentPartPr/>
                <p14:nvPr/>
              </p14:nvContentPartPr>
              <p14:xfrm>
                <a:off x="3698942" y="3048826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AD540A-5989-33E7-D076-1E46495D07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35942" y="29858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60EBFE-6EB6-5E01-D402-948A8A8FA3C6}"/>
                    </a:ext>
                  </a:extLst>
                </p14:cNvPr>
                <p14:cNvContentPartPr/>
                <p14:nvPr/>
              </p14:nvContentPartPr>
              <p14:xfrm>
                <a:off x="3904862" y="3038026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60EBFE-6EB6-5E01-D402-948A8A8FA3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41862" y="29750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A65F02-4AC9-0C01-3ACF-C666569496B6}"/>
                    </a:ext>
                  </a:extLst>
                </p14:cNvPr>
                <p14:cNvContentPartPr/>
                <p14:nvPr/>
              </p14:nvContentPartPr>
              <p14:xfrm>
                <a:off x="3674116" y="3039960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A65F02-4AC9-0C01-3ACF-C666569496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1116" y="2976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725544F-4F56-74CC-30FF-0151B93EE70B}"/>
              </a:ext>
            </a:extLst>
          </p:cNvPr>
          <p:cNvGrpSpPr/>
          <p:nvPr/>
        </p:nvGrpSpPr>
        <p:grpSpPr>
          <a:xfrm>
            <a:off x="2860156" y="3030240"/>
            <a:ext cx="4680" cy="6120"/>
            <a:chOff x="2860156" y="3030240"/>
            <a:chExt cx="4680" cy="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936F10-55FA-8DA8-32EC-9A4D9E9D14D9}"/>
                    </a:ext>
                  </a:extLst>
                </p14:cNvPr>
                <p14:cNvContentPartPr/>
                <p14:nvPr/>
              </p14:nvContentPartPr>
              <p14:xfrm>
                <a:off x="2864476" y="3030240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936F10-55FA-8DA8-32EC-9A4D9E9D14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1476" y="29672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FE3567B-0A86-3FC8-5DD3-CB2C95D456C4}"/>
                    </a:ext>
                  </a:extLst>
                </p14:cNvPr>
                <p14:cNvContentPartPr/>
                <p14:nvPr/>
              </p14:nvContentPartPr>
              <p14:xfrm>
                <a:off x="2864476" y="3032040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FE3567B-0A86-3FC8-5DD3-CB2C95D456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1476" y="29690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B86CFF7-C76B-BF7E-34FA-10437F9AB1C1}"/>
                    </a:ext>
                  </a:extLst>
                </p14:cNvPr>
                <p14:cNvContentPartPr/>
                <p14:nvPr/>
              </p14:nvContentPartPr>
              <p14:xfrm>
                <a:off x="2860156" y="3036000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B86CFF7-C76B-BF7E-34FA-10437F9AB1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97156" y="29730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064EC70-6903-3F2A-D5D9-2F17D593C00F}"/>
              </a:ext>
            </a:extLst>
          </p:cNvPr>
          <p:cNvPicPr>
            <a:picLocks noChangeAspect="1"/>
          </p:cNvPicPr>
          <p:nvPr/>
        </p:nvPicPr>
        <p:blipFill>
          <a:blip r:embed="rId51"/>
          <a:srcRect/>
          <a:stretch/>
        </p:blipFill>
        <p:spPr>
          <a:xfrm>
            <a:off x="6302820" y="305323"/>
            <a:ext cx="5842000" cy="438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2A9C3C-F002-D73A-F744-BEDB3F41C14B}"/>
              </a:ext>
            </a:extLst>
          </p:cNvPr>
          <p:cNvPicPr>
            <a:picLocks noChangeAspect="1"/>
          </p:cNvPicPr>
          <p:nvPr/>
        </p:nvPicPr>
        <p:blipFill>
          <a:blip r:embed="rId52"/>
          <a:srcRect/>
          <a:stretch/>
        </p:blipFill>
        <p:spPr>
          <a:xfrm>
            <a:off x="47182" y="305323"/>
            <a:ext cx="5842000" cy="4381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3026C0-5740-C5E1-4A1B-3BA5AF3B1209}"/>
              </a:ext>
            </a:extLst>
          </p:cNvPr>
          <p:cNvSpPr txBox="1"/>
          <p:nvPr/>
        </p:nvSpPr>
        <p:spPr>
          <a:xfrm>
            <a:off x="1355558" y="5247291"/>
            <a:ext cx="290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dirty="0"/>
              <a:t>Fine = {</a:t>
            </a:r>
            <a:r>
              <a:rPr lang="en-GB" dirty="0"/>
              <a:t>'Cutlery', 'Geometric'</a:t>
            </a:r>
            <a:r>
              <a:rPr lang="en-IT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970BA-D2CC-DE5C-578E-F41CF8BD67B5}"/>
              </a:ext>
            </a:extLst>
          </p:cNvPr>
          <p:cNvSpPr txBox="1"/>
          <p:nvPr/>
        </p:nvSpPr>
        <p:spPr>
          <a:xfrm>
            <a:off x="7303580" y="5298489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Coarse = {</a:t>
            </a:r>
            <a:r>
              <a:rPr lang="en-GB" dirty="0"/>
              <a:t>'Ball', 'Plates'</a:t>
            </a:r>
            <a:r>
              <a:rPr lang="en-IT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AA463-9B51-5AAC-D5C9-1181286146CF}"/>
              </a:ext>
            </a:extLst>
          </p:cNvPr>
          <p:cNvSpPr txBox="1"/>
          <p:nvPr/>
        </p:nvSpPr>
        <p:spPr>
          <a:xfrm>
            <a:off x="4175760" y="6094821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MUGS??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4905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CCF4-4A4A-CF12-FA56-6FF949AD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/>
            <a:r>
              <a:rPr lang="en-IT" dirty="0"/>
              <a:t>Now running classifiers not targeting ‘Given Object’ but ‘Family’</a:t>
            </a:r>
          </a:p>
          <a:p>
            <a:pPr algn="just"/>
            <a:endParaRPr lang="en-IT" dirty="0"/>
          </a:p>
          <a:p>
            <a:pPr algn="just"/>
            <a:r>
              <a:rPr lang="en-IT" dirty="0"/>
              <a:t>Early results on raw data show better results:</a:t>
            </a:r>
          </a:p>
          <a:p>
            <a:pPr lvl="1" algn="just"/>
            <a:r>
              <a:rPr lang="en-IT" dirty="0"/>
              <a:t>EMG with similar results (~46%)</a:t>
            </a:r>
          </a:p>
          <a:p>
            <a:pPr lvl="1" algn="just"/>
            <a:r>
              <a:rPr lang="en-IT" dirty="0"/>
              <a:t>Tactile from 50% to +60%</a:t>
            </a:r>
          </a:p>
          <a:p>
            <a:pPr lvl="1" algn="just"/>
            <a:r>
              <a:rPr lang="en-IT" dirty="0"/>
              <a:t>Kinematics from 55% to +75%</a:t>
            </a:r>
          </a:p>
        </p:txBody>
      </p:sp>
    </p:spTree>
    <p:extLst>
      <p:ext uri="{BB962C8B-B14F-4D97-AF65-F5344CB8AC3E}">
        <p14:creationId xmlns:p14="http://schemas.microsoft.com/office/powerpoint/2010/main" val="246286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100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Jayro Martínez Cerverò</dc:creator>
  <cp:lastModifiedBy>Jayro Martínez Cerverò</cp:lastModifiedBy>
  <cp:revision>5</cp:revision>
  <dcterms:created xsi:type="dcterms:W3CDTF">2024-02-01T15:03:17Z</dcterms:created>
  <dcterms:modified xsi:type="dcterms:W3CDTF">2024-02-01T15:55:59Z</dcterms:modified>
</cp:coreProperties>
</file>