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90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82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12"/>
  </p:normalViewPr>
  <p:slideViewPr>
    <p:cSldViewPr snapToGrid="0" snapToObjects="1">
      <p:cViewPr varScale="1">
        <p:scale>
          <a:sx n="110" d="100"/>
          <a:sy n="11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C0B-5DF2-B84B-ADDD-1A12F13A7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FBC11-57F6-C543-A71F-1205350F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E5ED-C6E5-254A-82A3-1B9308A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3CC-C175-9D4F-B283-34A78AC0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349E-8FA5-A742-849E-EE67DF83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21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CA7-BCDE-E44D-B40B-21CD42FA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9549-8437-E548-B72C-8A849E0A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60FC-EC3A-7A47-A7AA-72FFED65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880C-E614-0041-9CA3-E704396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6D92-143F-2744-9E48-DF1CCA82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06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0A3FC-750E-834C-B506-65314A32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1B09-0A0D-BF49-A6E8-5BA12165F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43B0-4525-C441-B66E-F48838B2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0F13-C5AE-3545-9693-9D9C2827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7259-BC74-034F-A221-C7593669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29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9BD-7C58-394F-914E-751EC084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BA5C-D329-FE40-85D5-D2129462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6A5F-9A22-174A-8595-F6E08626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4244-9506-E343-B3C2-BA44F9E7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CA95-0718-F74A-A4AC-54AC7A09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031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3153-A645-B749-9E52-3E2B11E1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7546-C0B3-ED43-9682-E12F8F7E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90B1-6474-D945-B0FD-B41FB8C6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B4D1-6D26-D642-8A13-7D57288C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EED-789D-D64A-82C2-777010E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80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CD7D-A311-3A43-9208-EAB2C4D5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EC33-4E7E-614F-AD81-60BD19A43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67A2-B3D9-8D43-AF04-4F27AA98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1B99-8580-CB42-8C82-865F54BC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79C9-F6A1-B743-BB86-014DFC64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DAE5-6590-1B40-B1D0-94F58FC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46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170-15C0-6E44-A356-35BA99C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BD12-8524-404C-9A8D-34A3DF2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3EEAD-1FA8-8742-A6B0-A92126B6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802D6-EB99-0242-8394-6CF319C3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E6830-B74F-D541-9DF2-E506C810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8CD87-E1F3-2E42-8CAA-2CDCBC1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568A-1534-454B-BED1-EF9DF49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7B5C6-CADC-2644-A9D9-58045856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2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ADAA-81F3-EE40-B6A3-92CFA04D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040A-B62B-CA46-BAAA-2839BB3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019-D16D-1F49-878C-484B7866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60D6-88A1-304D-A49F-88AA4AD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28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4FF2-17F3-CB46-858F-EDC23A04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955E1-17BA-524B-88D5-4D3778E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1A59-6E4C-734E-8DBC-DF4BB557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79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2933-2852-6D4E-A73A-7DDE93AE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ACB3-C5D2-D446-B208-605A06A2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17-E01F-304B-BC7A-093710A0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3A1A-B0BB-F140-9F7B-758B0B86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5AC2-E98A-B64D-B7B9-6E73B037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01E7-7007-1449-9286-510C89B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28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DDB-F08A-9847-87A0-494703EA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5B65E-0951-0744-B09C-25ADEC6B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D393-2AD5-1E4E-A31C-52777EC6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EE5F-138E-2940-A6B9-8E444AC3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7EC5-7572-0F4A-B8E3-0F43B15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0785-D8AE-244B-A237-8394C762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4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C86C2-F644-904B-8D31-B4448F7E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B1B5-5EE5-DD43-819A-1F9236C8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6B41-0EB9-474F-885A-EB72DB007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0CD1-BF15-DC49-B00E-3638FB3CDCB2}" type="datetimeFigureOut">
              <a:rPr lang="en-IT" smtClean="0"/>
              <a:t>22/07/2021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6C6A-1997-2345-AF63-C5E4CE976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2292-2E61-3641-9A5C-7E76750F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123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E12-F899-5C45-A68E-F6C6A205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Synergy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25AD-DE48-154C-82C9-257D142BE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23/07/2021</a:t>
            </a:r>
          </a:p>
        </p:txBody>
      </p:sp>
    </p:spTree>
    <p:extLst>
      <p:ext uri="{BB962C8B-B14F-4D97-AF65-F5344CB8AC3E}">
        <p14:creationId xmlns:p14="http://schemas.microsoft.com/office/powerpoint/2010/main" val="35670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556" y="1009891"/>
            <a:ext cx="5424903" cy="48382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1443750" y="6127036"/>
            <a:ext cx="32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F736D03-6EC2-DF45-8FAC-413E9D0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9541" y="1009891"/>
            <a:ext cx="5424903" cy="4838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8E967-1253-1040-905A-2BB88F81F9A0}"/>
              </a:ext>
            </a:extLst>
          </p:cNvPr>
          <p:cNvSpPr txBox="1"/>
          <p:nvPr/>
        </p:nvSpPr>
        <p:spPr>
          <a:xfrm>
            <a:off x="8035546" y="6127036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1512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556" y="1215343"/>
            <a:ext cx="5424903" cy="44331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1443750" y="6127036"/>
            <a:ext cx="32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F736D03-6EC2-DF45-8FAC-413E9D0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9541" y="1215343"/>
            <a:ext cx="5424903" cy="4433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8E967-1253-1040-905A-2BB88F81F9A0}"/>
              </a:ext>
            </a:extLst>
          </p:cNvPr>
          <p:cNvSpPr txBox="1"/>
          <p:nvPr/>
        </p:nvSpPr>
        <p:spPr>
          <a:xfrm>
            <a:off x="8035546" y="6127036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224231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556" y="1088018"/>
            <a:ext cx="5424903" cy="45141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1443750" y="6127036"/>
            <a:ext cx="32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F736D03-6EC2-DF45-8FAC-413E9D0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9541" y="1088019"/>
            <a:ext cx="5424903" cy="4514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8E967-1253-1040-905A-2BB88F81F9A0}"/>
              </a:ext>
            </a:extLst>
          </p:cNvPr>
          <p:cNvSpPr txBox="1"/>
          <p:nvPr/>
        </p:nvSpPr>
        <p:spPr>
          <a:xfrm>
            <a:off x="8035546" y="6127036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02142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2449-14D3-0B4B-855C-19D41F88FFC5}"/>
              </a:ext>
            </a:extLst>
          </p:cNvPr>
          <p:cNvSpPr txBox="1"/>
          <p:nvPr/>
        </p:nvSpPr>
        <p:spPr>
          <a:xfrm>
            <a:off x="738768" y="1231056"/>
            <a:ext cx="1071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Evaluate the results of both clustering methods using </a:t>
            </a:r>
            <a:r>
              <a:rPr lang="en-US" i="1" dirty="0" err="1"/>
              <a:t>evalclusters</a:t>
            </a:r>
            <a:r>
              <a:rPr lang="en-US" i="1" dirty="0"/>
              <a:t> </a:t>
            </a:r>
            <a:r>
              <a:rPr lang="en-US"/>
              <a:t>and </a:t>
            </a:r>
            <a:r>
              <a:rPr lang="en-US" i="1"/>
              <a:t>silhouette</a:t>
            </a:r>
            <a:r>
              <a:rPr lang="en-US"/>
              <a:t>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dynamic synergies (how synergies evolve during time).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Synergies representations.</a:t>
            </a:r>
            <a:endParaRPr lang="en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DF96E0-D645-FD4E-8349-EBEDA44D4B54}"/>
              </a:ext>
            </a:extLst>
          </p:cNvPr>
          <p:cNvSpPr txBox="1">
            <a:spLocks/>
          </p:cNvSpPr>
          <p:nvPr/>
        </p:nvSpPr>
        <p:spPr>
          <a:xfrm>
            <a:off x="738768" y="3429000"/>
            <a:ext cx="10515600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200" dirty="0"/>
              <a:t>Items to comment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FB365-CC04-7F43-A29D-78C85F1611B1}"/>
              </a:ext>
            </a:extLst>
          </p:cNvPr>
          <p:cNvSpPr txBox="1"/>
          <p:nvPr/>
        </p:nvSpPr>
        <p:spPr>
          <a:xfrm>
            <a:off x="838200" y="4295786"/>
            <a:ext cx="102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Mendeley.</a:t>
            </a:r>
          </a:p>
        </p:txBody>
      </p:sp>
    </p:spTree>
    <p:extLst>
      <p:ext uri="{BB962C8B-B14F-4D97-AF65-F5344CB8AC3E}">
        <p14:creationId xmlns:p14="http://schemas.microsoft.com/office/powerpoint/2010/main" val="33380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Variance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4716" y="1248150"/>
            <a:ext cx="5654548" cy="3343127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5239838-5F77-954C-A4D5-54FCAFA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8046" y="1249614"/>
            <a:ext cx="5654548" cy="3340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2005544" y="4596409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Old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5332-68A0-1441-BF51-0717D6BAB354}"/>
              </a:ext>
            </a:extLst>
          </p:cNvPr>
          <p:cNvSpPr txBox="1"/>
          <p:nvPr/>
        </p:nvSpPr>
        <p:spPr>
          <a:xfrm>
            <a:off x="8033567" y="4596409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New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64FD8-C3BC-AF4F-A10E-9162D8AC0869}"/>
              </a:ext>
            </a:extLst>
          </p:cNvPr>
          <p:cNvSpPr txBox="1"/>
          <p:nvPr/>
        </p:nvSpPr>
        <p:spPr>
          <a:xfrm>
            <a:off x="279407" y="5486399"/>
            <a:ext cx="1163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dirty="0"/>
              <a:t>Even when the new data accomplishes for less variance in the first PC (particularly for Subject 4 and All Subjects), both datasets achieves more than 90% of the variance after 10 PCs.</a:t>
            </a:r>
          </a:p>
        </p:txBody>
      </p:sp>
    </p:spTree>
    <p:extLst>
      <p:ext uri="{BB962C8B-B14F-4D97-AF65-F5344CB8AC3E}">
        <p14:creationId xmlns:p14="http://schemas.microsoft.com/office/powerpoint/2010/main" val="36246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with two subjects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8650" y="1170840"/>
            <a:ext cx="8324961" cy="49691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04089-B80A-7440-84ED-8987E74D5361}"/>
              </a:ext>
            </a:extLst>
          </p:cNvPr>
          <p:cNvSpPr txBox="1"/>
          <p:nvPr/>
        </p:nvSpPr>
        <p:spPr>
          <a:xfrm>
            <a:off x="9165613" y="1808761"/>
            <a:ext cx="2577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A silhouette value measures how similar a point is to points in its own cluster, when compared to points in other clusters. Values range from –1 to 1. A high silhouette value indicates that a point is well matched to its own cluster, and poorly matched to other clusters.</a:t>
            </a:r>
          </a:p>
        </p:txBody>
      </p:sp>
    </p:spTree>
    <p:extLst>
      <p:ext uri="{BB962C8B-B14F-4D97-AF65-F5344CB8AC3E}">
        <p14:creationId xmlns:p14="http://schemas.microsoft.com/office/powerpoint/2010/main" val="29796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including all subjects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4580" y="1170840"/>
            <a:ext cx="8313100" cy="49691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04089-B80A-7440-84ED-8987E74D5361}"/>
              </a:ext>
            </a:extLst>
          </p:cNvPr>
          <p:cNvSpPr txBox="1"/>
          <p:nvPr/>
        </p:nvSpPr>
        <p:spPr>
          <a:xfrm>
            <a:off x="9159683" y="2136338"/>
            <a:ext cx="2577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If we include the data corresponding to both subjects together the results are not so good. Some clusters include only 2 PCs (like 6 and 7) while some other clusters (like 1, 3 or 10) include 4 PCs.</a:t>
            </a:r>
          </a:p>
        </p:txBody>
      </p:sp>
    </p:spTree>
    <p:extLst>
      <p:ext uri="{BB962C8B-B14F-4D97-AF65-F5344CB8AC3E}">
        <p14:creationId xmlns:p14="http://schemas.microsoft.com/office/powerpoint/2010/main" val="421082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Two different approaches to solve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BC5CD-1518-9441-9B7E-49893A49BF5E}"/>
              </a:ext>
            </a:extLst>
          </p:cNvPr>
          <p:cNvSpPr txBox="1"/>
          <p:nvPr/>
        </p:nvSpPr>
        <p:spPr>
          <a:xfrm>
            <a:off x="785631" y="1466990"/>
            <a:ext cx="10620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T" dirty="0"/>
              <a:t>Modified Traditional Clustering: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If we find a cluster with more that one PC per subject we select the PC with the higher silhouette value and discard the other(s).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That discarded PC will not appear in any other synergy.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The clustering algorithm is executed only once.</a:t>
            </a:r>
          </a:p>
          <a:p>
            <a:pPr marL="342900" indent="-342900" algn="just">
              <a:buFont typeface="+mj-lt"/>
              <a:buAutoNum type="arabicPeriod"/>
            </a:pPr>
            <a:endParaRPr lang="en-IT" dirty="0"/>
          </a:p>
          <a:p>
            <a:pPr marL="342900" indent="-342900" algn="just">
              <a:buFont typeface="+mj-lt"/>
              <a:buAutoNum type="arabicPeriod"/>
            </a:pPr>
            <a:r>
              <a:rPr lang="en-IT" dirty="0"/>
              <a:t>Recursive Clustering: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First we find the cluster with higher score using the Matlab function ‘</a:t>
            </a:r>
            <a:r>
              <a:rPr lang="en-GB" i="1" dirty="0" err="1"/>
              <a:t>evalclusters</a:t>
            </a:r>
            <a:r>
              <a:rPr lang="en-GB" i="1" dirty="0"/>
              <a:t>’</a:t>
            </a:r>
            <a:r>
              <a:rPr lang="en-GB" dirty="0"/>
              <a:t>. If that cluster has </a:t>
            </a:r>
            <a:r>
              <a:rPr lang="en-IT" dirty="0"/>
              <a:t>more that one PC per subject we select the PC with the higher silhouette value.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We replace the selected PCs with </a:t>
            </a:r>
            <a:r>
              <a:rPr lang="en-IT" i="1" dirty="0"/>
              <a:t>NaNs</a:t>
            </a:r>
            <a:r>
              <a:rPr lang="en-I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IT" dirty="0"/>
              <a:t>e call again to the clustering function with one cluster less.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In this case, those PCs discarded from one synergy could be matched with the remaining PCs in another synergy.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The clustering algorith is executed until we only have 2 clusters (base case).</a:t>
            </a:r>
          </a:p>
        </p:txBody>
      </p:sp>
    </p:spTree>
    <p:extLst>
      <p:ext uri="{BB962C8B-B14F-4D97-AF65-F5344CB8AC3E}">
        <p14:creationId xmlns:p14="http://schemas.microsoft.com/office/powerpoint/2010/main" val="3381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for two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307021"/>
              </p:ext>
            </p:extLst>
          </p:nvPr>
        </p:nvGraphicFramePr>
        <p:xfrm>
          <a:off x="838200" y="821803"/>
          <a:ext cx="3555556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9C3B7-DCCC-064F-A3AD-5548421D5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085765"/>
              </p:ext>
            </p:extLst>
          </p:nvPr>
        </p:nvGraphicFramePr>
        <p:xfrm>
          <a:off x="7798246" y="821801"/>
          <a:ext cx="3555556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522170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482214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26447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for two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67247"/>
              </p:ext>
            </p:extLst>
          </p:nvPr>
        </p:nvGraphicFramePr>
        <p:xfrm>
          <a:off x="838201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963814" y="641357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040572" y="641357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B7AC48F-ABA3-2246-A3FE-474AFAD86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9724"/>
              </p:ext>
            </p:extLst>
          </p:nvPr>
        </p:nvGraphicFramePr>
        <p:xfrm>
          <a:off x="6914957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for two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01515"/>
              </p:ext>
            </p:extLst>
          </p:nvPr>
        </p:nvGraphicFramePr>
        <p:xfrm>
          <a:off x="838201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522170" y="6430339"/>
            <a:ext cx="32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482214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B7AC48F-ABA3-2246-A3FE-474AFAD86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305848"/>
              </p:ext>
            </p:extLst>
          </p:nvPr>
        </p:nvGraphicFramePr>
        <p:xfrm>
          <a:off x="6914957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1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for two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433130"/>
              </p:ext>
            </p:extLst>
          </p:nvPr>
        </p:nvGraphicFramePr>
        <p:xfrm>
          <a:off x="838201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522170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482214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B7AC48F-ABA3-2246-A3FE-474AFAD86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628831"/>
              </p:ext>
            </p:extLst>
          </p:nvPr>
        </p:nvGraphicFramePr>
        <p:xfrm>
          <a:off x="6914957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1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1365</Words>
  <Application>Microsoft Macintosh PowerPoint</Application>
  <PresentationFormat>Widescreen</PresentationFormat>
  <Paragraphs>602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Synergy Matching</vt:lpstr>
      <vt:lpstr>Variance comparison</vt:lpstr>
      <vt:lpstr>Silhouette values for clusters with two subjects</vt:lpstr>
      <vt:lpstr>Silhouette values for clusters including all subjects</vt:lpstr>
      <vt:lpstr>Two different approaches to solve this</vt:lpstr>
      <vt:lpstr>Synergies for two subjects</vt:lpstr>
      <vt:lpstr>Synergies for two subjects</vt:lpstr>
      <vt:lpstr>Synergies for two subjects</vt:lpstr>
      <vt:lpstr>Synergies for two subjects</vt:lpstr>
      <vt:lpstr>Synergies comparison</vt:lpstr>
      <vt:lpstr>Synergies comparison</vt:lpstr>
      <vt:lpstr>Synergies comparison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Matching</dc:title>
  <dc:creator>Jayro Martínez Cerverò</dc:creator>
  <cp:lastModifiedBy>Jayro Martínez Cerverò</cp:lastModifiedBy>
  <cp:revision>32</cp:revision>
  <dcterms:created xsi:type="dcterms:W3CDTF">2021-07-08T07:47:13Z</dcterms:created>
  <dcterms:modified xsi:type="dcterms:W3CDTF">2021-07-22T20:22:44Z</dcterms:modified>
</cp:coreProperties>
</file>