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5"/>
    <p:restoredTop sz="94749"/>
  </p:normalViewPr>
  <p:slideViewPr>
    <p:cSldViewPr snapToGrid="0" showGuides="1">
      <p:cViewPr varScale="1">
        <p:scale>
          <a:sx n="135" d="100"/>
          <a:sy n="135" d="100"/>
        </p:scale>
        <p:origin x="126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9BF6-46AA-FEEC-866E-7157D5AB2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F85CA-4888-9283-B14F-A1DEA66B8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F753-BACC-C8B0-13E6-B680F12F9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6C50-19C9-C7ED-A9B0-6DE0B906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5063E-AC5D-5CC7-E207-008B3DE0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237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6CE0-66EB-D979-35C1-302216D6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8A2B2-7D00-0EDD-C5BA-5F2539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2BB11-DD65-677C-33B5-D3AFB5DF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DB77-087E-7C71-B113-80CD381B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7D8F-4562-2B68-EB05-8BF4ED9C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49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D2634-A8E2-4EB6-3A0F-977423485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EF9E3-A57B-5096-42A9-8B6F92301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0A4A4-3D3E-E902-04F9-C92B2A6B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7763-98CD-A4B0-C201-E049604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A724D-C7FD-64FA-C03B-0002F257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764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A324-0596-6192-17E4-966FB33D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688C0-0009-BB7E-02CA-0FE550F8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6803-3CBC-3CF0-37FD-C94BC734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2E3C-73DA-9538-FBBB-163C676A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03F5B-46AE-219D-33B7-8272A111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725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A30-5C9C-9E76-4140-328A8221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5A66-8533-5FD2-879E-4055E4610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CF4ED-3215-D755-4A35-A91BC9A3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C8D2-2088-68AF-9514-CA1ECB11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93DA-E4F7-EC41-BDF1-DF098E4E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9919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382D-AC82-8171-59E8-BEEDC443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13C7-521C-5C2F-5FD4-185AC7EC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BC4C3-B1A0-1601-F037-7974F4B63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48B6F-781A-DF9B-298F-E18E2DF5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45FC-2622-28FD-DDB7-27CBEF3E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1D5C-4786-0E82-1AF4-B6E232B7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552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E4C-D45E-EBC3-8EBA-B8C34C42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F66D6-DD95-571F-C753-C264638C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62CC0-2ADB-2D36-4EA2-A9FC7C5C2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85C9B-0D0A-2754-8131-CC0E9F1D1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E2F7C-7DE3-8AD5-64C4-33A517D1A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357D4-1C08-53C8-B8CD-8B3776AD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7703-811C-59B1-9AAE-493284CE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4935BE-4F22-C21F-B1D0-B21D3AAE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20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194C-1933-3E87-9997-0692ED24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62CBC-D422-E090-CCCD-DDE94F56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4063-B014-48F5-0898-03A8571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DDC9D-9771-B419-680C-50A6E06A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40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E3944-DBC7-B8CE-259C-465A12C6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62DD-FF61-3A7B-CED4-1496DB2D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D212-B555-EF4C-E38D-76B412D1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853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62A04-5693-7792-F459-E2BABCA8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C16F7-A186-3A51-8F38-5E1EC39B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B5A71-E82B-282D-718C-CFDB36A6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7C8B5-179E-4F47-3B6A-5AA1A838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DAC0-340E-405E-00CF-3C0D614E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C55C9-026B-D87D-3D73-6FB6604C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3212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E727-0157-0D0E-8E9A-A1B5B97B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72410-2066-2C00-492C-D9EB91F2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E8F46-4A44-AF59-2327-AD451E35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2831B-717E-659F-1432-5FD750D1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0DF5-2F1C-C087-306C-3A4C80398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98966-AB35-7620-E995-CC2B119D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254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7DBDB-ED1E-1E74-E5F9-38A243A8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8C4E-C119-0BAB-57F0-E6A4F1559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B342-6355-341A-3D00-F3246B04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732F2-9D6B-5340-BED2-82DEAB6D35E3}" type="datetimeFigureOut">
              <a:rPr lang="en-IT" smtClean="0"/>
              <a:t>28/04/23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5EC23-78B4-02B0-2951-7C7CE2930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B0C91-36A5-034F-C2E6-9F098C20D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E42B-5E52-2A44-BC52-85C4C84EF61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509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97A75A-1B7B-3C2E-9445-D7E4CDA4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1636"/>
              </p:ext>
            </p:extLst>
          </p:nvPr>
        </p:nvGraphicFramePr>
        <p:xfrm>
          <a:off x="2032000" y="2445513"/>
          <a:ext cx="8128000" cy="19669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319361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80164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98654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8386202"/>
                    </a:ext>
                  </a:extLst>
                </a:gridCol>
              </a:tblGrid>
              <a:tr h="655658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Presence / Absence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7126"/>
                  </a:ext>
                </a:extLst>
              </a:tr>
              <a:tr h="65565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51.11 %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52.06 %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52.19 %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6823"/>
                  </a:ext>
                </a:extLst>
              </a:tr>
              <a:tr h="655658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71.18 %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67 %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70.44 %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4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6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E6612-B097-158E-ED01-720594BF4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562" y="537111"/>
            <a:ext cx="7711704" cy="5783778"/>
          </a:xfrm>
        </p:spPr>
      </p:pic>
    </p:spTree>
    <p:extLst>
      <p:ext uri="{BB962C8B-B14F-4D97-AF65-F5344CB8AC3E}">
        <p14:creationId xmlns:p14="http://schemas.microsoft.com/office/powerpoint/2010/main" val="2550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E6612-B097-158E-ED01-720594BF4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15562" y="537111"/>
            <a:ext cx="7711704" cy="5783778"/>
          </a:xfrm>
        </p:spPr>
      </p:pic>
    </p:spTree>
    <p:extLst>
      <p:ext uri="{BB962C8B-B14F-4D97-AF65-F5344CB8AC3E}">
        <p14:creationId xmlns:p14="http://schemas.microsoft.com/office/powerpoint/2010/main" val="7688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BE6612-B097-158E-ED01-720594BF4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315562" y="537111"/>
            <a:ext cx="7711704" cy="5783778"/>
          </a:xfrm>
        </p:spPr>
      </p:pic>
    </p:spTree>
    <p:extLst>
      <p:ext uri="{BB962C8B-B14F-4D97-AF65-F5344CB8AC3E}">
        <p14:creationId xmlns:p14="http://schemas.microsoft.com/office/powerpoint/2010/main" val="90189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1</cp:revision>
  <dcterms:created xsi:type="dcterms:W3CDTF">2023-04-28T06:51:57Z</dcterms:created>
  <dcterms:modified xsi:type="dcterms:W3CDTF">2023-04-28T06:57:52Z</dcterms:modified>
</cp:coreProperties>
</file>