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1A01-66C5-6344-AE32-0B2A3DA8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1FD4C-65FB-3040-AB69-B70680C5A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E5E6-2DAB-1740-8E2A-30457555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A37B-1D48-A94E-8CBA-11DD5F49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FF62-397C-F548-829A-8EBDF4A7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120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7654-479D-FC42-8D0F-E4CD313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61B1A-BB3F-E148-80D9-B4D05BCC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FB55-A92E-C445-B36E-FC2117AC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9D5B-CD70-5C43-AC3D-D50B9AE3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3BFD-ABDB-D849-B1D8-E4B7DCFA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346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4B526-D5FA-2045-A8F5-F8E5A5C71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832B7-2FC8-544F-9020-5C16D575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7A04-5A00-0541-B5A5-50B648F4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6C0B-BB2E-374A-8755-474244DB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2BFC-8F20-5443-800C-682D1942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42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DAF8-26E0-3F4E-9BC2-C6165E3F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B341-CC48-854E-B361-45AF7C84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C801-7447-5A43-A574-3863E9A1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41CC-9A88-1B4D-BE33-22665761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A1E3-E2E6-734D-A82B-4B901BC7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6983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1A8-9DD5-3949-BA6D-A45FA57B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B50A-38F6-BA49-AA00-C22E2E30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3B92F-B2B6-2B4F-B5C5-BE86CFCF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E19B-0363-9D4B-8BD3-DE7439B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46E2-0ABC-1B4F-80B6-3017BDC0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985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CF4A-67D1-4643-A559-511D3ADC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EB0D-C7B8-3D4F-AA9F-0B8586F1B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AA0C3-26FB-5C4B-89A4-F07E6AA6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9D7C4-ACF3-944A-856E-6CB6658C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5857D-72EA-5149-AC7D-60AD6B2E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355A4-BCC2-ED4E-BB3B-1C1EA881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036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D367-F1E8-6940-B80B-D9B79867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D86E-97AA-6B40-9DED-7C347E90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E9F5E-5476-3F4B-BFE4-8CFFED79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6DE9-F2E8-A649-A0A2-FFCBC0FF5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7B5DC-3014-0D44-93AD-6AF5D2249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D906-19E3-D448-88D6-C24FE255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D60B3-1614-7A4E-A3F6-FE7FA2E3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E8570-C8BD-464E-96EF-ADC39C6F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833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4657-1AB9-7441-B856-E7371172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8B675-8D44-3847-A888-AAC6EDC6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8A8E6-24B4-8749-926F-3DC10BC1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0E42-944F-5D4B-9E08-75F95F43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95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456C7-F97C-DB47-9DC3-DBB3606E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BCD3E-D883-8546-A4A3-782CF4BF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9215-4F33-7C4B-A5C1-25F14170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10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0312-31AE-4745-8396-75746B4A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EAFC-565C-D048-A3DA-76670EC3F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5B565-1C93-DD42-9BD9-77728D47E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5171-6703-D04A-8808-772B9FD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7D64D-4B90-9246-A8E4-0C43526B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0FB76-BE20-D245-82FD-1D7406ED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589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DF5A-ABDA-4448-B8D7-A6DCAD95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610A7-DAB3-684A-9426-D2734150E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D0237-B77D-8D48-A13F-A54583DA3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F1524-EBBB-C74F-9399-7D3FA50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CAB0-D2FB-B546-8E4C-03084627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A2942-393C-C249-9D8A-CA9FFFC6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751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B1128-77C4-D347-B003-C4979B86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C954-1FDE-6A4F-9808-FC3989B5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F7F35-9BA4-824C-A4EC-0918AE76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2563-C572-3540-93B3-D75654C3EBAF}" type="datetimeFigureOut">
              <a:rPr lang="en-IT" smtClean="0"/>
              <a:t>01/07/2021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0ED8E-B898-2F40-AE1D-AB1F56C7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7A4C-E2EF-064E-9D7B-7FA372B99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C9A6-5679-7542-BF0C-48F8A4220B2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938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1117-5A6D-7D4B-9216-4D75744E1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F9AA6-0226-CF41-82D3-31E1F3918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02/07/2021</a:t>
            </a:r>
          </a:p>
        </p:txBody>
      </p:sp>
    </p:spTree>
    <p:extLst>
      <p:ext uri="{BB962C8B-B14F-4D97-AF65-F5344CB8AC3E}">
        <p14:creationId xmlns:p14="http://schemas.microsoft.com/office/powerpoint/2010/main" val="26422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Variance difference between normalized and not normalized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6DADF-FE4F-3B47-9571-77FD2189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8923" y="869796"/>
            <a:ext cx="9054753" cy="535268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58A94D9-1865-D84E-A96B-088E7231B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66790"/>
              </p:ext>
            </p:extLst>
          </p:nvPr>
        </p:nvGraphicFramePr>
        <p:xfrm>
          <a:off x="9213676" y="2563155"/>
          <a:ext cx="28194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5923422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22253009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501349968"/>
                    </a:ext>
                  </a:extLst>
                </a:gridCol>
              </a:tblGrid>
              <a:tr h="334725">
                <a:tc>
                  <a:txBody>
                    <a:bodyPr/>
                    <a:lstStyle/>
                    <a:p>
                      <a:pPr algn="ctr"/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Not 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06687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15704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10 </a:t>
                      </a:r>
                      <a:r>
                        <a:rPr lang="en-IT" sz="1200" dirty="0"/>
                        <a:t>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01652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10 </a:t>
                      </a:r>
                      <a:r>
                        <a:rPr lang="en-IT" sz="1200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7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5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Variance difference between subjects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6DADF-FE4F-3B47-9571-77FD2189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409" y="869796"/>
            <a:ext cx="9025780" cy="535268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E88BB7-4BDA-0045-849D-A825F2287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02825"/>
              </p:ext>
            </p:extLst>
          </p:nvPr>
        </p:nvGraphicFramePr>
        <p:xfrm>
          <a:off x="9218702" y="1771929"/>
          <a:ext cx="285842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607">
                  <a:extLst>
                    <a:ext uri="{9D8B030D-6E8A-4147-A177-3AD203B41FA5}">
                      <a16:colId xmlns:a16="http://schemas.microsoft.com/office/drawing/2014/main" val="652090292"/>
                    </a:ext>
                  </a:extLst>
                </a:gridCol>
                <a:gridCol w="714607">
                  <a:extLst>
                    <a:ext uri="{9D8B030D-6E8A-4147-A177-3AD203B41FA5}">
                      <a16:colId xmlns:a16="http://schemas.microsoft.com/office/drawing/2014/main" val="1420348245"/>
                    </a:ext>
                  </a:extLst>
                </a:gridCol>
                <a:gridCol w="714607">
                  <a:extLst>
                    <a:ext uri="{9D8B030D-6E8A-4147-A177-3AD203B41FA5}">
                      <a16:colId xmlns:a16="http://schemas.microsoft.com/office/drawing/2014/main" val="2519049689"/>
                    </a:ext>
                  </a:extLst>
                </a:gridCol>
                <a:gridCol w="714607">
                  <a:extLst>
                    <a:ext uri="{9D8B030D-6E8A-4147-A177-3AD203B41FA5}">
                      <a16:colId xmlns:a16="http://schemas.microsoft.com/office/drawing/2014/main" val="1878615332"/>
                    </a:ext>
                  </a:extLst>
                </a:gridCol>
              </a:tblGrid>
              <a:tr h="277552">
                <a:tc>
                  <a:txBody>
                    <a:bodyPr/>
                    <a:lstStyle/>
                    <a:p>
                      <a:pPr algn="ctr"/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82533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533648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10</a:t>
                      </a:r>
                      <a:endParaRPr lang="en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8496"/>
                  </a:ext>
                </a:extLst>
              </a:tr>
              <a:tr h="277552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015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569218-900C-B24B-A7C5-816E229B1465}"/>
              </a:ext>
            </a:extLst>
          </p:cNvPr>
          <p:cNvSpPr txBox="1"/>
          <p:nvPr/>
        </p:nvSpPr>
        <p:spPr>
          <a:xfrm>
            <a:off x="9238215" y="4137102"/>
            <a:ext cx="2819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In general, variance explained is lower than in other studies.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This could be due to our experimental task.</a:t>
            </a:r>
          </a:p>
        </p:txBody>
      </p:sp>
    </p:spTree>
    <p:extLst>
      <p:ext uri="{BB962C8B-B14F-4D97-AF65-F5344CB8AC3E}">
        <p14:creationId xmlns:p14="http://schemas.microsoft.com/office/powerpoint/2010/main" val="197364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Synergy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12449-14D3-0B4B-855C-19D41F88FFC5}"/>
              </a:ext>
            </a:extLst>
          </p:cNvPr>
          <p:cNvSpPr txBox="1"/>
          <p:nvPr/>
        </p:nvSpPr>
        <p:spPr>
          <a:xfrm>
            <a:off x="738768" y="1706137"/>
            <a:ext cx="10714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”Lower-order principal components […] are mainly responsible for coarse hand opening and closing – and higher-order principal components corresponding to finer hand shape adjustments”. </a:t>
            </a:r>
            <a:r>
              <a:rPr lang="en-IT" i="1" dirty="0"/>
              <a:t>[Santello et al. 2016]</a:t>
            </a:r>
            <a:r>
              <a:rPr lang="en-I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“Although there are striking similarities in synergy vectors across subjects, there are subtle differences as well. […] Such differences are in general larger in the synergies with lower eigenvalues”. [</a:t>
            </a:r>
            <a:r>
              <a:rPr lang="en-GB" i="1" dirty="0"/>
              <a:t>Thakur et al. 2008</a:t>
            </a:r>
            <a:r>
              <a:rPr lang="en-GB" dirty="0"/>
              <a:t>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“This </a:t>
            </a:r>
            <a:r>
              <a:rPr lang="en-GB" dirty="0"/>
              <a:t>suggests that the finer or more precise synergies are subject-dependent”.  [</a:t>
            </a:r>
            <a:r>
              <a:rPr lang="en-GB" i="1" dirty="0" err="1"/>
              <a:t>Jarque-Bou</a:t>
            </a:r>
            <a:r>
              <a:rPr lang="en-GB" i="1" dirty="0"/>
              <a:t> et al. 2019</a:t>
            </a:r>
            <a:r>
              <a:rPr lang="en-GB" dirty="0"/>
              <a:t>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“The exact order of the principal components across subjects differed”. [</a:t>
            </a:r>
            <a:r>
              <a:rPr lang="en-GB" i="1" dirty="0"/>
              <a:t>Thakur et al. 2008</a:t>
            </a:r>
            <a:r>
              <a:rPr lang="en-GB" dirty="0"/>
              <a:t>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Here, synergies are not matched. The idea is to apply hierarchical clustering as in </a:t>
            </a:r>
            <a:r>
              <a:rPr lang="en-GB" i="1" dirty="0" err="1"/>
              <a:t>Jarque-Bou</a:t>
            </a:r>
            <a:r>
              <a:rPr lang="en-GB" i="1" dirty="0"/>
              <a:t> et al. 2019</a:t>
            </a:r>
            <a:r>
              <a:rPr lang="en-GB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248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First Synergy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6DADF-FE4F-3B47-9571-77FD2189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6485" y="869796"/>
            <a:ext cx="10699030" cy="59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Second to Fifth Synergies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6DADF-FE4F-3B47-9571-77FD2189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6486" y="869796"/>
            <a:ext cx="10699028" cy="59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4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C5C-6795-F04B-8236-7DD44CEC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670"/>
          </a:xfrm>
        </p:spPr>
        <p:txBody>
          <a:bodyPr>
            <a:normAutofit fontScale="90000"/>
          </a:bodyPr>
          <a:lstStyle/>
          <a:p>
            <a:pPr algn="ctr"/>
            <a:r>
              <a:rPr lang="en-IT" sz="3200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12449-14D3-0B4B-855C-19D41F88FFC5}"/>
              </a:ext>
            </a:extLst>
          </p:cNvPr>
          <p:cNvSpPr txBox="1"/>
          <p:nvPr/>
        </p:nvSpPr>
        <p:spPr>
          <a:xfrm>
            <a:off x="738768" y="1170878"/>
            <a:ext cx="10714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 dynamic synergies (how synergies evolve during time).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Synergies representations.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DF96E0-D645-FD4E-8349-EBEDA44D4B54}"/>
              </a:ext>
            </a:extLst>
          </p:cNvPr>
          <p:cNvSpPr txBox="1">
            <a:spLocks/>
          </p:cNvSpPr>
          <p:nvPr/>
        </p:nvSpPr>
        <p:spPr>
          <a:xfrm>
            <a:off x="738768" y="3156037"/>
            <a:ext cx="10515600" cy="504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T" sz="3200" dirty="0"/>
              <a:t>Items to comment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FB365-CC04-7F43-A29D-78C85F1611B1}"/>
              </a:ext>
            </a:extLst>
          </p:cNvPr>
          <p:cNvSpPr txBox="1"/>
          <p:nvPr/>
        </p:nvSpPr>
        <p:spPr>
          <a:xfrm>
            <a:off x="838200" y="3964950"/>
            <a:ext cx="10250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Vicon Nexus.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T" dirty="0"/>
              <a:t>Mendeley.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F72E7-3282-D444-A0F7-B2E3A339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2" y="1415722"/>
            <a:ext cx="4661519" cy="9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4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243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Preliminary Results</vt:lpstr>
      <vt:lpstr>Variance difference between normalized and not normalized data</vt:lpstr>
      <vt:lpstr>Variance difference between subjects</vt:lpstr>
      <vt:lpstr>Synergy considerations</vt:lpstr>
      <vt:lpstr>First Synergy</vt:lpstr>
      <vt:lpstr>Second to Fifth Synergies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Jayro Martínez Cerverò</dc:creator>
  <cp:lastModifiedBy>Jayro Martínez Cerverò</cp:lastModifiedBy>
  <cp:revision>17</cp:revision>
  <dcterms:created xsi:type="dcterms:W3CDTF">2021-07-01T15:24:29Z</dcterms:created>
  <dcterms:modified xsi:type="dcterms:W3CDTF">2021-07-01T18:20:43Z</dcterms:modified>
</cp:coreProperties>
</file>