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6"/>
    <p:restoredTop sz="94719"/>
  </p:normalViewPr>
  <p:slideViewPr>
    <p:cSldViewPr snapToGrid="0">
      <p:cViewPr varScale="1">
        <p:scale>
          <a:sx n="144" d="100"/>
          <a:sy n="144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ACD7-3118-60A3-E5DB-00C680F1A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D5C89-00FF-1B20-F73B-D597BCB2B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66FF0-FD17-00C2-B870-46FB72A6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AA100-3153-C83F-D03E-1E651859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3B53-16FF-EF48-C31F-95138E10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6003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7C65-AE75-59B8-9C3E-1D202089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49B20-3996-6B15-5174-1FFE0B0AC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3BD4-F402-7BD2-9439-8D6845DB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967A3-11AD-BE50-86F9-116F2CC3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34D78-AC89-6D6E-8183-23EB20A6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10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5270C-3535-5577-E5A5-8DD82C4D1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EAD80-7AC6-3CB1-F9EA-F699A1772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DC109-3798-7C75-A158-B5FA0938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FF673-5043-CFBD-9AFC-907D328F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377C-7970-BE46-23EE-B36DAFA6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5242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E859-15D3-17DE-ECA7-2ECD7EB6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CDD8D-55E2-CAF8-EE2F-A33DCAF5B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6CB89-317D-A0D4-E4AC-4FE873BC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4670-A0ED-8D4B-757E-2B594182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A5A1-FEB2-BC21-C919-817BF475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704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CBF8-CDCC-F787-5B49-F7039E20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9D88-2938-6B17-B978-E5D61B6FF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40A89-51B8-7D17-7FBB-F61E1332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B49A-0D9F-8775-88F3-047C1D27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AB11-C21E-AAA4-12C9-7340F292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9102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9AAE-3F6A-D16B-14C6-70C67F73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A869-D81D-60E8-4F57-F90CE3760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57C2D-5C30-AB6C-1ABE-C8DF1B9EB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E09C4-8037-7BCC-AA13-3C237306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D73B-7FB5-2B8E-6C9F-0C878B397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324B3-575A-0494-3ACE-BC978C2A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32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749C-BAED-0735-CC34-A577D880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42447-02EA-DEF2-B9D0-05ED2A047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80BEB-9409-C38E-8D41-A209F64F2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ECB33-9E42-236B-1315-A9B337C2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D897A-7665-67E8-6A92-469606576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11B5C2-69AA-4F6A-5814-9D2DEED7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D0219-EE07-90E5-D41A-9BE99B59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A67CF-72AD-654D-BAE6-6757E87A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218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B9A9-93F6-CCD5-7347-15EBE203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3BECB-B7B1-FC25-527A-E7B3CF30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C1E85-2127-F78B-BFC9-719B0337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E1472-76CA-B186-7658-8D2DD9ED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727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232C3-A356-152F-1010-E9675824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C0CFD-7ECA-95EB-C890-875522D8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95783-42BA-4C90-D694-F920374D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11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A754-1EA0-EA65-FA9E-0A0D6489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B026-E649-4CCF-EFDF-C3CD32B2D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21969-297A-0CE8-FFAF-017D3DDDF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4CE3F-4E37-4C30-0111-B0C52AC9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9D401-6ED6-B3F7-7077-5692AEE1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BE9A-CA7C-DAD3-0AA0-F51B415F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9010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F73C-C665-4BF2-F831-4C9C697E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808A92-71F2-256D-171F-5AAA0D4C1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253F6-7139-4C15-0139-E20ADA168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A67A-7249-A40A-4777-56E400CA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8D16-DFC6-2CEF-3B6E-C71353A4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45BD4-DB50-6312-5A53-E526C253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1531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4CA9F-C9C2-B3BA-67BB-A9D0003C1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C7765-8FDE-BF91-1AD4-2A23C6291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95E6-1313-31FA-DA57-D2D355288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31CF-E0F8-014B-88E3-BC9FD2B0274F}" type="datetimeFigureOut">
              <a:rPr lang="en-IT" smtClean="0"/>
              <a:t>10/11/23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D934B-BA66-7D3F-D3BA-1EAB04E25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A64B-1F8A-20AE-47A6-8C0F7EA65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7083B-6264-0A41-A459-05E7BE7D1A3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2496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5A5E-DB49-88BA-E71A-88568A074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2855-10A9-2B0E-3D0F-DDB752D52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F66A8-E128-0174-763F-76BED747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2363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45E4C-24B6-3425-9C4F-6ACA3335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1223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5A5E-DB49-88BA-E71A-88568A074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2855-10A9-2B0E-3D0F-DDB752D52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F66A8-E128-0174-763F-76BED747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1122363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45E4C-24B6-3425-9C4F-6ACA3335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4000" y="11223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0C985-B08D-C35E-A6CD-261BBB98A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15" y="385984"/>
            <a:ext cx="6606791" cy="32565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6CAA86-EF7A-C6C3-524D-5E3CBA995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729" y="385984"/>
            <a:ext cx="5142271" cy="6156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3E63C-4C58-33A6-5CBD-117B78DF3F9C}"/>
              </a:ext>
            </a:extLst>
          </p:cNvPr>
          <p:cNvSpPr txBox="1"/>
          <p:nvPr/>
        </p:nvSpPr>
        <p:spPr>
          <a:xfrm>
            <a:off x="229015" y="4305670"/>
            <a:ext cx="6820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800" dirty="0">
                <a:effectLst/>
                <a:latin typeface="Verdana" panose="020B0604030504040204" pitchFamily="34" charset="0"/>
              </a:rPr>
              <a:t>”dimensions outside of this subspace are highly structured and task dependent, suggesting they are too under volitional control” </a:t>
            </a:r>
            <a:endParaRPr lang="en-GB" dirty="0">
              <a:effectLst/>
            </a:endParaRPr>
          </a:p>
          <a:p>
            <a:pPr algn="just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63032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5A5E-DB49-88BA-E71A-88568A074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2855-10A9-2B0E-3D0F-DDB752D52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F66A8-E128-0174-763F-76BED747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1122363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45E4C-24B6-3425-9C4F-6ACA3335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4000" y="11223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C5A5E-DB49-88BA-E71A-88568A0747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2855-10A9-2B0E-3D0F-DDB752D52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F66A8-E128-0174-763F-76BED747B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1122363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45E4C-24B6-3425-9C4F-6ACA3335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4000" y="112236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Jayro Martínez Cerverò</dc:creator>
  <cp:lastModifiedBy>Jayro Martínez Cerverò</cp:lastModifiedBy>
  <cp:revision>1</cp:revision>
  <dcterms:created xsi:type="dcterms:W3CDTF">2023-11-10T07:43:54Z</dcterms:created>
  <dcterms:modified xsi:type="dcterms:W3CDTF">2023-11-10T07:57:38Z</dcterms:modified>
</cp:coreProperties>
</file>