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5A44-6BF7-CE4A-4D49-224BDE19E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F779F-A9E6-D3C9-AB83-D83C357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EB8E-3726-908C-28EA-7C2D3477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AA8B-3751-6CA9-E576-402FE8EF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8597-5181-929D-2546-B67AE3FF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004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BBE9-5A3B-9A74-5E77-790D2FEA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A94FA-95FB-FF28-6601-A8D11764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C0C6-C638-93D3-CC7B-16F74259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9FB0-2C2C-F5B5-8BEB-FF70302D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0D8B-0722-D6C9-224C-1415539B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45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8F569-0461-8B49-E52A-95EF720A5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99FC0-C2E8-521B-4E2C-F7BC7AEF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E2C5-9536-51A4-E224-D1A6141F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D0CB-8E97-58DE-F5B0-300B7259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A723-0534-B1DF-F94D-0E213540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44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7F0E-81FA-110E-075F-68333A1D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00E9-4A58-5E71-2E84-0690257E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8ADB-BDB1-17B3-43D3-416F514B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2A14-8142-A0B0-4CC6-A851D441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2409-B7BE-FF23-6BD6-118BD146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377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9D07-BA3A-0307-F600-413331F3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7C2A-6FD9-BB23-8C8A-6AA68F14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ED8D2-FEEC-A81E-6BA1-C386DE65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C2A-E10E-9C6F-D858-1C640107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323C-8642-AEC3-F987-1FD8E6F4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3366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9B54-906C-C92B-A9B5-14E51C4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7C0A-C673-C644-41C5-50BD3D4BF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8E66-E7C2-5BC1-2467-555DF9683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D8E5-6640-6D55-F9CE-7CCD976B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1EBD-CE9F-25F5-3821-949A69B3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00511-A19C-1937-929B-2722B37A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296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B80-9665-4D98-D78F-2CF94D2B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1F6EE-D038-4F1A-9FBF-7F97372D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B0B7E-CE2D-A2B4-AF79-1677F7EB2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B7D8E-3374-076C-A157-423AE60FD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8D113-7AB0-EB18-387F-DF6D94133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6D39B-A74E-44AE-6C51-9E9C0FB5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232DE-9021-361F-954F-36E1D49E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2F311-61AA-0C35-154D-931E198E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4772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DCAA-5695-C9E5-6D12-24330DCA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1C54-B788-0176-E9DA-E14FE014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CC576-2347-BC0A-AD16-8326ED38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61025-1EB1-62D7-7FCD-5586AB5A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103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3153D-429F-B734-1DF3-9783DEDB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E8037-28CA-DF5B-32F6-A83E6CD3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F8537-E35D-1584-DD88-07596DB9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961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7DB3-73CB-ED17-20A2-33DDCB55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34A8-37A3-E911-AD55-AF18B528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6542C-0757-D686-8F83-866ECF41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C196-2E3A-4D36-9421-8CE99820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7448-47B5-8300-A148-D9572C87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87DC7-4EDA-1EDC-37E6-57D5980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422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C04A-4FDC-08B1-2E70-FBCA22FA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ED436-AE4B-3571-5F6E-050829EEE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F9A3-C543-C303-4494-1DD2F4CD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22BB-0969-CDA4-A17B-2EF12589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BED9-D540-7A73-6105-7ADEA01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A4E47-C05E-EFDC-A5E6-509E02BF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72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9E2C2-5943-9F9C-2ACC-A2B64C63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E0B4A-869D-4ABB-A048-57C3221C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39B2-9220-6119-DD57-D4FD366D6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731E-C92D-9448-A9CC-C7E51B377DF1}" type="datetimeFigureOut">
              <a:rPr lang="en-IT" smtClean="0"/>
              <a:t>23/06/22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680C-E077-0B09-6C0F-4271CED45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C7D3-5D1B-3DFC-DA98-D3F211FC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BF21-60C0-E749-B86E-BDC7D89226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621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F00784-C8FB-162C-B4D5-8DACD4432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38336"/>
              </p:ext>
            </p:extLst>
          </p:nvPr>
        </p:nvGraphicFramePr>
        <p:xfrm>
          <a:off x="5164357" y="912848"/>
          <a:ext cx="1863285" cy="556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57">
                  <a:extLst>
                    <a:ext uri="{9D8B030D-6E8A-4147-A177-3AD203B41FA5}">
                      <a16:colId xmlns:a16="http://schemas.microsoft.com/office/drawing/2014/main" val="3587230910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1221891299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1486422497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3270892720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2787868306"/>
                    </a:ext>
                  </a:extLst>
                </a:gridCol>
              </a:tblGrid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69965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0413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633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9261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7624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055348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64723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33951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1586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336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801950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85918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8087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04445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23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F8F17-A041-983A-0F36-F19B1F5214E1}"/>
              </a:ext>
            </a:extLst>
          </p:cNvPr>
          <p:cNvSpPr txBox="1"/>
          <p:nvPr/>
        </p:nvSpPr>
        <p:spPr>
          <a:xfrm>
            <a:off x="5066692" y="32219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71615-99CA-7474-C25C-66074E29D293}"/>
              </a:ext>
            </a:extLst>
          </p:cNvPr>
          <p:cNvSpPr txBox="1"/>
          <p:nvPr/>
        </p:nvSpPr>
        <p:spPr>
          <a:xfrm>
            <a:off x="5800531" y="328550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C4860-DBC0-0D6E-23F7-180EE247DCC3}"/>
              </a:ext>
            </a:extLst>
          </p:cNvPr>
          <p:cNvSpPr txBox="1"/>
          <p:nvPr/>
        </p:nvSpPr>
        <p:spPr>
          <a:xfrm>
            <a:off x="6550166" y="328550"/>
            <a:ext cx="9629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E9665-75A4-D666-5C2E-3B0BD26CCE08}"/>
              </a:ext>
            </a:extLst>
          </p:cNvPr>
          <p:cNvSpPr txBox="1"/>
          <p:nvPr/>
        </p:nvSpPr>
        <p:spPr>
          <a:xfrm>
            <a:off x="6375373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9560-1B8F-8F5F-02D0-0C3CB8897E7C}"/>
              </a:ext>
            </a:extLst>
          </p:cNvPr>
          <p:cNvSpPr txBox="1"/>
          <p:nvPr/>
        </p:nvSpPr>
        <p:spPr>
          <a:xfrm>
            <a:off x="5439448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774AF-DC81-70D8-D8D8-74A5B031D79B}"/>
              </a:ext>
            </a:extLst>
          </p:cNvPr>
          <p:cNvSpPr txBox="1"/>
          <p:nvPr/>
        </p:nvSpPr>
        <p:spPr>
          <a:xfrm>
            <a:off x="3671525" y="912848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986A1-1AB4-F0D8-64F2-4E79E5B9C06B}"/>
              </a:ext>
            </a:extLst>
          </p:cNvPr>
          <p:cNvSpPr txBox="1"/>
          <p:nvPr/>
        </p:nvSpPr>
        <p:spPr>
          <a:xfrm>
            <a:off x="3671524" y="1282180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F54CE-031F-7828-EE0E-E4EFBE8A436A}"/>
              </a:ext>
            </a:extLst>
          </p:cNvPr>
          <p:cNvSpPr txBox="1"/>
          <p:nvPr/>
        </p:nvSpPr>
        <p:spPr>
          <a:xfrm>
            <a:off x="3671524" y="1651512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0AE73-B414-F14D-8D6D-C4FF5E56190D}"/>
              </a:ext>
            </a:extLst>
          </p:cNvPr>
          <p:cNvSpPr txBox="1"/>
          <p:nvPr/>
        </p:nvSpPr>
        <p:spPr>
          <a:xfrm>
            <a:off x="4206386" y="2390176"/>
            <a:ext cx="32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09691-270C-40A9-EEA4-7FE76C79AA8D}"/>
              </a:ext>
            </a:extLst>
          </p:cNvPr>
          <p:cNvSpPr txBox="1"/>
          <p:nvPr/>
        </p:nvSpPr>
        <p:spPr>
          <a:xfrm>
            <a:off x="3671524" y="2020844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5005A-6223-9561-5D0C-D955B4841B22}"/>
              </a:ext>
            </a:extLst>
          </p:cNvPr>
          <p:cNvSpPr txBox="1"/>
          <p:nvPr/>
        </p:nvSpPr>
        <p:spPr>
          <a:xfrm>
            <a:off x="3671522" y="6112716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4A9E3-E799-9F5C-529C-06B282CDD348}"/>
              </a:ext>
            </a:extLst>
          </p:cNvPr>
          <p:cNvSpPr txBox="1"/>
          <p:nvPr/>
        </p:nvSpPr>
        <p:spPr>
          <a:xfrm>
            <a:off x="499621" y="374716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Trial</a:t>
            </a:r>
          </a:p>
        </p:txBody>
      </p:sp>
    </p:spTree>
    <p:extLst>
      <p:ext uri="{BB962C8B-B14F-4D97-AF65-F5344CB8AC3E}">
        <p14:creationId xmlns:p14="http://schemas.microsoft.com/office/powerpoint/2010/main" val="55715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367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Raw Kinematics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89D6D-6D6A-FD41-7557-F9CBCD09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3" t="5756" r="9025" b="7133"/>
          <a:stretch/>
        </p:blipFill>
        <p:spPr>
          <a:xfrm>
            <a:off x="1095080" y="1021047"/>
            <a:ext cx="10001839" cy="54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1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367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Raw Kinematics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62155-1A90-EA0F-8E51-CA34F45E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720" y="3874417"/>
            <a:ext cx="3913301" cy="2608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722BA-6D19-1233-39D6-ACD597B54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87" y="3874417"/>
            <a:ext cx="3913301" cy="2608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EE01B-2BBA-9381-7E93-2B5DBE9A2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6" y="1004896"/>
            <a:ext cx="3913301" cy="2608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C8841-77E9-E546-8609-5352D1830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922" y="1004898"/>
            <a:ext cx="3913301" cy="2608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FE913D-8B12-5BE6-13A2-CDB6B754E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223" y="1004897"/>
            <a:ext cx="3913301" cy="26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6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868737" y="374716"/>
            <a:ext cx="367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/>
              <a:t>EMG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89D6D-6D6A-FD41-7557-F9CBCD09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" r="211"/>
          <a:stretch/>
        </p:blipFill>
        <p:spPr>
          <a:xfrm>
            <a:off x="1095080" y="1021047"/>
            <a:ext cx="10001839" cy="54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62155-1A90-EA0F-8E51-CA34F45E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29720" y="3874417"/>
            <a:ext cx="3913300" cy="2608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722BA-6D19-1233-39D6-ACD597B54C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63087" y="3874417"/>
            <a:ext cx="3913300" cy="2608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EE01B-2BBA-9381-7E93-2B5DBE9A22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436" y="1004896"/>
            <a:ext cx="3913300" cy="2608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C8841-77E9-E546-8609-5352D18309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12922" y="1004898"/>
            <a:ext cx="3913300" cy="2608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FE913D-8B12-5BE6-13A2-CDB6B754E2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26223" y="1004897"/>
            <a:ext cx="3913300" cy="2608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80ABE6-031C-0B4F-48EC-A5DAC0A7B45B}"/>
              </a:ext>
            </a:extLst>
          </p:cNvPr>
          <p:cNvSpPr txBox="1"/>
          <p:nvPr/>
        </p:nvSpPr>
        <p:spPr>
          <a:xfrm>
            <a:off x="868737" y="374716"/>
            <a:ext cx="367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/>
              <a:t>EMG</a:t>
            </a:r>
          </a:p>
        </p:txBody>
      </p:sp>
    </p:spTree>
    <p:extLst>
      <p:ext uri="{BB962C8B-B14F-4D97-AF65-F5344CB8AC3E}">
        <p14:creationId xmlns:p14="http://schemas.microsoft.com/office/powerpoint/2010/main" val="351060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801625" y="374716"/>
            <a:ext cx="445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Raw Kinematics + EMG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89D6D-6D6A-FD41-7557-F9CBCD09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" r="211"/>
          <a:stretch/>
        </p:blipFill>
        <p:spPr>
          <a:xfrm>
            <a:off x="1095080" y="1021047"/>
            <a:ext cx="10001839" cy="54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62155-1A90-EA0F-8E51-CA34F45E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29720" y="3874417"/>
            <a:ext cx="3913300" cy="2608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722BA-6D19-1233-39D6-ACD597B54C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63087" y="3874417"/>
            <a:ext cx="3913300" cy="2608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EE01B-2BBA-9381-7E93-2B5DBE9A22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436" y="1004896"/>
            <a:ext cx="3913300" cy="2608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C8841-77E9-E546-8609-5352D18309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12922" y="1004898"/>
            <a:ext cx="3913300" cy="2608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FE913D-8B12-5BE6-13A2-CDB6B754E2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326223" y="1004897"/>
            <a:ext cx="3913300" cy="2608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E6315-66CB-B1B3-C4BF-46474F7353F9}"/>
              </a:ext>
            </a:extLst>
          </p:cNvPr>
          <p:cNvSpPr txBox="1"/>
          <p:nvPr/>
        </p:nvSpPr>
        <p:spPr>
          <a:xfrm>
            <a:off x="801625" y="374716"/>
            <a:ext cx="445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Raw Kinematics + EMG</a:t>
            </a:r>
          </a:p>
        </p:txBody>
      </p:sp>
    </p:spTree>
    <p:extLst>
      <p:ext uri="{BB962C8B-B14F-4D97-AF65-F5344CB8AC3E}">
        <p14:creationId xmlns:p14="http://schemas.microsoft.com/office/powerpoint/2010/main" val="109511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801625" y="374716"/>
            <a:ext cx="445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89D6D-6D6A-FD41-7557-F9CBCD09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" r="211"/>
          <a:stretch/>
        </p:blipFill>
        <p:spPr>
          <a:xfrm>
            <a:off x="1095080" y="1021047"/>
            <a:ext cx="10001839" cy="54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801625" y="374716"/>
            <a:ext cx="445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/>
              <a:t>Next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615D4-73F8-0AB2-BEFA-C3C59D0380C4}"/>
              </a:ext>
            </a:extLst>
          </p:cNvPr>
          <p:cNvSpPr txBox="1"/>
          <p:nvPr/>
        </p:nvSpPr>
        <p:spPr>
          <a:xfrm>
            <a:off x="801625" y="2413337"/>
            <a:ext cx="9588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Extract synergies from EMG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Study correlation with kinematic synergies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Build classifier with muscular and kinematic synergies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/>
              <a:t>Build classifier with tactile data</a:t>
            </a: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Time evolution of model coefficients</a:t>
            </a:r>
          </a:p>
        </p:txBody>
      </p:sp>
    </p:spTree>
    <p:extLst>
      <p:ext uri="{BB962C8B-B14F-4D97-AF65-F5344CB8AC3E}">
        <p14:creationId xmlns:p14="http://schemas.microsoft.com/office/powerpoint/2010/main" val="23013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F00784-C8FB-162C-B4D5-8DACD4432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54099"/>
              </p:ext>
            </p:extLst>
          </p:nvPr>
        </p:nvGraphicFramePr>
        <p:xfrm>
          <a:off x="5164357" y="912848"/>
          <a:ext cx="1863285" cy="556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57">
                  <a:extLst>
                    <a:ext uri="{9D8B030D-6E8A-4147-A177-3AD203B41FA5}">
                      <a16:colId xmlns:a16="http://schemas.microsoft.com/office/drawing/2014/main" val="3587230910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1221891299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1486422497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3270892720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2787868306"/>
                    </a:ext>
                  </a:extLst>
                </a:gridCol>
              </a:tblGrid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69965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0413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633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29261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7624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55348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64723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33951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01586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336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801950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85918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98087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04445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23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F8F17-A041-983A-0F36-F19B1F5214E1}"/>
              </a:ext>
            </a:extLst>
          </p:cNvPr>
          <p:cNvSpPr txBox="1"/>
          <p:nvPr/>
        </p:nvSpPr>
        <p:spPr>
          <a:xfrm>
            <a:off x="5066692" y="32219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71615-99CA-7474-C25C-66074E29D293}"/>
              </a:ext>
            </a:extLst>
          </p:cNvPr>
          <p:cNvSpPr txBox="1"/>
          <p:nvPr/>
        </p:nvSpPr>
        <p:spPr>
          <a:xfrm>
            <a:off x="5800531" y="328550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C4860-DBC0-0D6E-23F7-180EE247DCC3}"/>
              </a:ext>
            </a:extLst>
          </p:cNvPr>
          <p:cNvSpPr txBox="1"/>
          <p:nvPr/>
        </p:nvSpPr>
        <p:spPr>
          <a:xfrm>
            <a:off x="6550166" y="328550"/>
            <a:ext cx="9629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E9665-75A4-D666-5C2E-3B0BD26CCE08}"/>
              </a:ext>
            </a:extLst>
          </p:cNvPr>
          <p:cNvSpPr txBox="1"/>
          <p:nvPr/>
        </p:nvSpPr>
        <p:spPr>
          <a:xfrm>
            <a:off x="6375373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9560-1B8F-8F5F-02D0-0C3CB8897E7C}"/>
              </a:ext>
            </a:extLst>
          </p:cNvPr>
          <p:cNvSpPr txBox="1"/>
          <p:nvPr/>
        </p:nvSpPr>
        <p:spPr>
          <a:xfrm>
            <a:off x="5439448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774AF-DC81-70D8-D8D8-74A5B031D79B}"/>
              </a:ext>
            </a:extLst>
          </p:cNvPr>
          <p:cNvSpPr txBox="1"/>
          <p:nvPr/>
        </p:nvSpPr>
        <p:spPr>
          <a:xfrm>
            <a:off x="3671525" y="912848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986A1-1AB4-F0D8-64F2-4E79E5B9C06B}"/>
              </a:ext>
            </a:extLst>
          </p:cNvPr>
          <p:cNvSpPr txBox="1"/>
          <p:nvPr/>
        </p:nvSpPr>
        <p:spPr>
          <a:xfrm>
            <a:off x="3671524" y="1282180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F54CE-031F-7828-EE0E-E4EFBE8A436A}"/>
              </a:ext>
            </a:extLst>
          </p:cNvPr>
          <p:cNvSpPr txBox="1"/>
          <p:nvPr/>
        </p:nvSpPr>
        <p:spPr>
          <a:xfrm>
            <a:off x="3671524" y="1651512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0AE73-B414-F14D-8D6D-C4FF5E56190D}"/>
              </a:ext>
            </a:extLst>
          </p:cNvPr>
          <p:cNvSpPr txBox="1"/>
          <p:nvPr/>
        </p:nvSpPr>
        <p:spPr>
          <a:xfrm>
            <a:off x="4206386" y="2390176"/>
            <a:ext cx="32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09691-270C-40A9-EEA4-7FE76C79AA8D}"/>
              </a:ext>
            </a:extLst>
          </p:cNvPr>
          <p:cNvSpPr txBox="1"/>
          <p:nvPr/>
        </p:nvSpPr>
        <p:spPr>
          <a:xfrm>
            <a:off x="3671524" y="2020844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5005A-6223-9561-5D0C-D955B4841B22}"/>
              </a:ext>
            </a:extLst>
          </p:cNvPr>
          <p:cNvSpPr txBox="1"/>
          <p:nvPr/>
        </p:nvSpPr>
        <p:spPr>
          <a:xfrm>
            <a:off x="3671522" y="6112716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2646101-3830-2D1E-192F-CD46E41AF558}"/>
              </a:ext>
            </a:extLst>
          </p:cNvPr>
          <p:cNvSpPr/>
          <p:nvPr/>
        </p:nvSpPr>
        <p:spPr>
          <a:xfrm>
            <a:off x="7315200" y="964266"/>
            <a:ext cx="395926" cy="21131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0A8D27F-66B3-E4BF-1757-FD59897E3717}"/>
              </a:ext>
            </a:extLst>
          </p:cNvPr>
          <p:cNvSpPr/>
          <p:nvPr/>
        </p:nvSpPr>
        <p:spPr>
          <a:xfrm>
            <a:off x="7315200" y="3165050"/>
            <a:ext cx="395926" cy="17840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A7E59AD-47DD-9F10-221C-4192CC133109}"/>
              </a:ext>
            </a:extLst>
          </p:cNvPr>
          <p:cNvSpPr/>
          <p:nvPr/>
        </p:nvSpPr>
        <p:spPr>
          <a:xfrm>
            <a:off x="7315200" y="5036700"/>
            <a:ext cx="395926" cy="139907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66688-7519-0437-AA46-4917A470A2A2}"/>
              </a:ext>
            </a:extLst>
          </p:cNvPr>
          <p:cNvSpPr txBox="1"/>
          <p:nvPr/>
        </p:nvSpPr>
        <p:spPr>
          <a:xfrm>
            <a:off x="7839744" y="1836178"/>
            <a:ext cx="6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EP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41DF8-FF7A-29D4-EF8A-2DE5CEDFC77C}"/>
              </a:ext>
            </a:extLst>
          </p:cNvPr>
          <p:cNvSpPr txBox="1"/>
          <p:nvPr/>
        </p:nvSpPr>
        <p:spPr>
          <a:xfrm>
            <a:off x="7839744" y="3872395"/>
            <a:ext cx="6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EP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EF2C4-8CD6-71B7-5A97-88C4C2C96CCB}"/>
              </a:ext>
            </a:extLst>
          </p:cNvPr>
          <p:cNvSpPr txBox="1"/>
          <p:nvPr/>
        </p:nvSpPr>
        <p:spPr>
          <a:xfrm>
            <a:off x="7839744" y="5551572"/>
            <a:ext cx="6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EP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Trial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EABAB7-A6A4-E6B4-CC88-5CD9B8A4067C}"/>
              </a:ext>
            </a:extLst>
          </p:cNvPr>
          <p:cNvSpPr txBox="1"/>
          <p:nvPr/>
        </p:nvSpPr>
        <p:spPr>
          <a:xfrm>
            <a:off x="499621" y="1282180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760DFC-F452-5787-D2F5-14A96DE738AB}"/>
              </a:ext>
            </a:extLst>
          </p:cNvPr>
          <p:cNvCxnSpPr>
            <a:cxnSpLocks/>
          </p:cNvCxnSpPr>
          <p:nvPr/>
        </p:nvCxnSpPr>
        <p:spPr>
          <a:xfrm>
            <a:off x="1069943" y="969543"/>
            <a:ext cx="0" cy="369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7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F00784-C8FB-162C-B4D5-8DACD4432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51567"/>
              </p:ext>
            </p:extLst>
          </p:nvPr>
        </p:nvGraphicFramePr>
        <p:xfrm>
          <a:off x="5164357" y="912848"/>
          <a:ext cx="1863285" cy="556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57">
                  <a:extLst>
                    <a:ext uri="{9D8B030D-6E8A-4147-A177-3AD203B41FA5}">
                      <a16:colId xmlns:a16="http://schemas.microsoft.com/office/drawing/2014/main" val="3587230910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1221891299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1486422497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3270892720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2787868306"/>
                    </a:ext>
                  </a:extLst>
                </a:gridCol>
              </a:tblGrid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69965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0413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31633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29261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27624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055348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464723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433951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1586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336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801950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85918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98087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04445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223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F8F17-A041-983A-0F36-F19B1F5214E1}"/>
              </a:ext>
            </a:extLst>
          </p:cNvPr>
          <p:cNvSpPr txBox="1"/>
          <p:nvPr/>
        </p:nvSpPr>
        <p:spPr>
          <a:xfrm>
            <a:off x="5066692" y="32219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71615-99CA-7474-C25C-66074E29D293}"/>
              </a:ext>
            </a:extLst>
          </p:cNvPr>
          <p:cNvSpPr txBox="1"/>
          <p:nvPr/>
        </p:nvSpPr>
        <p:spPr>
          <a:xfrm>
            <a:off x="5800531" y="328550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C4860-DBC0-0D6E-23F7-180EE247DCC3}"/>
              </a:ext>
            </a:extLst>
          </p:cNvPr>
          <p:cNvSpPr txBox="1"/>
          <p:nvPr/>
        </p:nvSpPr>
        <p:spPr>
          <a:xfrm>
            <a:off x="6550166" y="328550"/>
            <a:ext cx="9629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E9665-75A4-D666-5C2E-3B0BD26CCE08}"/>
              </a:ext>
            </a:extLst>
          </p:cNvPr>
          <p:cNvSpPr txBox="1"/>
          <p:nvPr/>
        </p:nvSpPr>
        <p:spPr>
          <a:xfrm>
            <a:off x="6375373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9560-1B8F-8F5F-02D0-0C3CB8897E7C}"/>
              </a:ext>
            </a:extLst>
          </p:cNvPr>
          <p:cNvSpPr txBox="1"/>
          <p:nvPr/>
        </p:nvSpPr>
        <p:spPr>
          <a:xfrm>
            <a:off x="5439448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774AF-DC81-70D8-D8D8-74A5B031D79B}"/>
              </a:ext>
            </a:extLst>
          </p:cNvPr>
          <p:cNvSpPr txBox="1"/>
          <p:nvPr/>
        </p:nvSpPr>
        <p:spPr>
          <a:xfrm>
            <a:off x="3671525" y="912848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986A1-1AB4-F0D8-64F2-4E79E5B9C06B}"/>
              </a:ext>
            </a:extLst>
          </p:cNvPr>
          <p:cNvSpPr txBox="1"/>
          <p:nvPr/>
        </p:nvSpPr>
        <p:spPr>
          <a:xfrm>
            <a:off x="3671524" y="1282180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F54CE-031F-7828-EE0E-E4EFBE8A436A}"/>
              </a:ext>
            </a:extLst>
          </p:cNvPr>
          <p:cNvSpPr txBox="1"/>
          <p:nvPr/>
        </p:nvSpPr>
        <p:spPr>
          <a:xfrm>
            <a:off x="3671524" y="1651512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0AE73-B414-F14D-8D6D-C4FF5E56190D}"/>
              </a:ext>
            </a:extLst>
          </p:cNvPr>
          <p:cNvSpPr txBox="1"/>
          <p:nvPr/>
        </p:nvSpPr>
        <p:spPr>
          <a:xfrm>
            <a:off x="4206386" y="2390176"/>
            <a:ext cx="32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09691-270C-40A9-EEA4-7FE76C79AA8D}"/>
              </a:ext>
            </a:extLst>
          </p:cNvPr>
          <p:cNvSpPr txBox="1"/>
          <p:nvPr/>
        </p:nvSpPr>
        <p:spPr>
          <a:xfrm>
            <a:off x="3671524" y="2020844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5005A-6223-9561-5D0C-D955B4841B22}"/>
              </a:ext>
            </a:extLst>
          </p:cNvPr>
          <p:cNvSpPr txBox="1"/>
          <p:nvPr/>
        </p:nvSpPr>
        <p:spPr>
          <a:xfrm>
            <a:off x="3671522" y="6112716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EP</a:t>
            </a:r>
          </a:p>
        </p:txBody>
      </p:sp>
    </p:spTree>
    <p:extLst>
      <p:ext uri="{BB962C8B-B14F-4D97-AF65-F5344CB8AC3E}">
        <p14:creationId xmlns:p14="http://schemas.microsoft.com/office/powerpoint/2010/main" val="378589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F00784-C8FB-162C-B4D5-8DACD4432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48769"/>
              </p:ext>
            </p:extLst>
          </p:nvPr>
        </p:nvGraphicFramePr>
        <p:xfrm>
          <a:off x="5164357" y="912848"/>
          <a:ext cx="1863285" cy="556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57">
                  <a:extLst>
                    <a:ext uri="{9D8B030D-6E8A-4147-A177-3AD203B41FA5}">
                      <a16:colId xmlns:a16="http://schemas.microsoft.com/office/drawing/2014/main" val="3587230910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1221891299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1486422497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3270892720"/>
                    </a:ext>
                  </a:extLst>
                </a:gridCol>
                <a:gridCol w="372657">
                  <a:extLst>
                    <a:ext uri="{9D8B030D-6E8A-4147-A177-3AD203B41FA5}">
                      <a16:colId xmlns:a16="http://schemas.microsoft.com/office/drawing/2014/main" val="2787868306"/>
                    </a:ext>
                  </a:extLst>
                </a:gridCol>
              </a:tblGrid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69965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0413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633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29261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7624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55348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64723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33951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01586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3364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801950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85918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980879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04445"/>
                  </a:ext>
                </a:extLst>
              </a:tr>
              <a:tr h="37128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23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F8F17-A041-983A-0F36-F19B1F5214E1}"/>
              </a:ext>
            </a:extLst>
          </p:cNvPr>
          <p:cNvSpPr txBox="1"/>
          <p:nvPr/>
        </p:nvSpPr>
        <p:spPr>
          <a:xfrm>
            <a:off x="5066692" y="32219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71615-99CA-7474-C25C-66074E29D293}"/>
              </a:ext>
            </a:extLst>
          </p:cNvPr>
          <p:cNvSpPr txBox="1"/>
          <p:nvPr/>
        </p:nvSpPr>
        <p:spPr>
          <a:xfrm>
            <a:off x="5800531" y="328550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C4860-DBC0-0D6E-23F7-180EE247DCC3}"/>
              </a:ext>
            </a:extLst>
          </p:cNvPr>
          <p:cNvSpPr txBox="1"/>
          <p:nvPr/>
        </p:nvSpPr>
        <p:spPr>
          <a:xfrm>
            <a:off x="6550166" y="328550"/>
            <a:ext cx="9629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E9665-75A4-D666-5C2E-3B0BD26CCE08}"/>
              </a:ext>
            </a:extLst>
          </p:cNvPr>
          <p:cNvSpPr txBox="1"/>
          <p:nvPr/>
        </p:nvSpPr>
        <p:spPr>
          <a:xfrm>
            <a:off x="6375373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9560-1B8F-8F5F-02D0-0C3CB8897E7C}"/>
              </a:ext>
            </a:extLst>
          </p:cNvPr>
          <p:cNvSpPr txBox="1"/>
          <p:nvPr/>
        </p:nvSpPr>
        <p:spPr>
          <a:xfrm>
            <a:off x="5439448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774AF-DC81-70D8-D8D8-74A5B031D79B}"/>
              </a:ext>
            </a:extLst>
          </p:cNvPr>
          <p:cNvSpPr txBox="1"/>
          <p:nvPr/>
        </p:nvSpPr>
        <p:spPr>
          <a:xfrm>
            <a:off x="3671525" y="912848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986A1-1AB4-F0D8-64F2-4E79E5B9C06B}"/>
              </a:ext>
            </a:extLst>
          </p:cNvPr>
          <p:cNvSpPr txBox="1"/>
          <p:nvPr/>
        </p:nvSpPr>
        <p:spPr>
          <a:xfrm>
            <a:off x="3671524" y="1282180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F54CE-031F-7828-EE0E-E4EFBE8A436A}"/>
              </a:ext>
            </a:extLst>
          </p:cNvPr>
          <p:cNvSpPr txBox="1"/>
          <p:nvPr/>
        </p:nvSpPr>
        <p:spPr>
          <a:xfrm>
            <a:off x="3671524" y="1651512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0AE73-B414-F14D-8D6D-C4FF5E56190D}"/>
              </a:ext>
            </a:extLst>
          </p:cNvPr>
          <p:cNvSpPr txBox="1"/>
          <p:nvPr/>
        </p:nvSpPr>
        <p:spPr>
          <a:xfrm>
            <a:off x="4206386" y="2390176"/>
            <a:ext cx="32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09691-270C-40A9-EEA4-7FE76C79AA8D}"/>
              </a:ext>
            </a:extLst>
          </p:cNvPr>
          <p:cNvSpPr txBox="1"/>
          <p:nvPr/>
        </p:nvSpPr>
        <p:spPr>
          <a:xfrm>
            <a:off x="3671524" y="2020844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5005A-6223-9561-5D0C-D955B4841B22}"/>
              </a:ext>
            </a:extLst>
          </p:cNvPr>
          <p:cNvSpPr txBox="1"/>
          <p:nvPr/>
        </p:nvSpPr>
        <p:spPr>
          <a:xfrm>
            <a:off x="3671522" y="6112716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2646101-3830-2D1E-192F-CD46E41AF558}"/>
              </a:ext>
            </a:extLst>
          </p:cNvPr>
          <p:cNvSpPr/>
          <p:nvPr/>
        </p:nvSpPr>
        <p:spPr>
          <a:xfrm>
            <a:off x="7315200" y="964266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66688-7519-0437-AA46-4917A470A2A2}"/>
              </a:ext>
            </a:extLst>
          </p:cNvPr>
          <p:cNvSpPr txBox="1"/>
          <p:nvPr/>
        </p:nvSpPr>
        <p:spPr>
          <a:xfrm>
            <a:off x="7839743" y="1289557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9CF8EA-A024-6AAB-B9AB-0E3556EE0FAD}"/>
              </a:ext>
            </a:extLst>
          </p:cNvPr>
          <p:cNvSpPr txBox="1"/>
          <p:nvPr/>
        </p:nvSpPr>
        <p:spPr>
          <a:xfrm>
            <a:off x="499620" y="1328346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Bins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41FA7E-94C5-382D-3683-F5675ADE4682}"/>
              </a:ext>
            </a:extLst>
          </p:cNvPr>
          <p:cNvCxnSpPr>
            <a:cxnSpLocks/>
          </p:cNvCxnSpPr>
          <p:nvPr/>
        </p:nvCxnSpPr>
        <p:spPr>
          <a:xfrm>
            <a:off x="1069943" y="969543"/>
            <a:ext cx="0" cy="369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4282A00-A286-C91F-E73A-087DF4F863EC}"/>
              </a:ext>
            </a:extLst>
          </p:cNvPr>
          <p:cNvSpPr/>
          <p:nvPr/>
        </p:nvSpPr>
        <p:spPr>
          <a:xfrm>
            <a:off x="7315200" y="2069636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62A5BA5-D422-1F64-1852-52CE450823DF}"/>
              </a:ext>
            </a:extLst>
          </p:cNvPr>
          <p:cNvSpPr/>
          <p:nvPr/>
        </p:nvSpPr>
        <p:spPr>
          <a:xfrm>
            <a:off x="7315200" y="3192242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8D40FE1-3BBA-3240-C2AB-CC212B394A4D}"/>
              </a:ext>
            </a:extLst>
          </p:cNvPr>
          <p:cNvSpPr/>
          <p:nvPr/>
        </p:nvSpPr>
        <p:spPr>
          <a:xfrm>
            <a:off x="7315200" y="4314848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A29BAE4-6AC0-885A-2C4A-4588F3C51514}"/>
              </a:ext>
            </a:extLst>
          </p:cNvPr>
          <p:cNvSpPr/>
          <p:nvPr/>
        </p:nvSpPr>
        <p:spPr>
          <a:xfrm>
            <a:off x="7315200" y="5420675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48313E-F8EC-7465-09D3-500D5C238242}"/>
              </a:ext>
            </a:extLst>
          </p:cNvPr>
          <p:cNvSpPr txBox="1"/>
          <p:nvPr/>
        </p:nvSpPr>
        <p:spPr>
          <a:xfrm>
            <a:off x="7839743" y="2390175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E48087-ED99-9997-1AAF-DE826D48A4C7}"/>
              </a:ext>
            </a:extLst>
          </p:cNvPr>
          <p:cNvSpPr txBox="1"/>
          <p:nvPr/>
        </p:nvSpPr>
        <p:spPr>
          <a:xfrm>
            <a:off x="7839743" y="3512781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514588-E2D3-5ABF-16ED-137AF1E200DC}"/>
              </a:ext>
            </a:extLst>
          </p:cNvPr>
          <p:cNvSpPr txBox="1"/>
          <p:nvPr/>
        </p:nvSpPr>
        <p:spPr>
          <a:xfrm>
            <a:off x="7839742" y="4635387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87803-5822-FD0C-ECCA-D75CC5DB612A}"/>
              </a:ext>
            </a:extLst>
          </p:cNvPr>
          <p:cNvSpPr txBox="1"/>
          <p:nvPr/>
        </p:nvSpPr>
        <p:spPr>
          <a:xfrm>
            <a:off x="7839742" y="5736005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5</a:t>
            </a:r>
          </a:p>
        </p:txBody>
      </p:sp>
    </p:spTree>
    <p:extLst>
      <p:ext uri="{BB962C8B-B14F-4D97-AF65-F5344CB8AC3E}">
        <p14:creationId xmlns:p14="http://schemas.microsoft.com/office/powerpoint/2010/main" val="210544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7F00784-C8FB-162C-B4D5-8DACD4432F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758746"/>
                  </p:ext>
                </p:extLst>
              </p:nvPr>
            </p:nvGraphicFramePr>
            <p:xfrm>
              <a:off x="5164357" y="912848"/>
              <a:ext cx="1857468" cy="556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6840">
                      <a:extLst>
                        <a:ext uri="{9D8B030D-6E8A-4147-A177-3AD203B41FA5}">
                          <a16:colId xmlns:a16="http://schemas.microsoft.com/office/drawing/2014/main" val="3587230910"/>
                        </a:ext>
                      </a:extLst>
                    </a:gridCol>
                    <a:gridCol w="372657">
                      <a:extLst>
                        <a:ext uri="{9D8B030D-6E8A-4147-A177-3AD203B41FA5}">
                          <a16:colId xmlns:a16="http://schemas.microsoft.com/office/drawing/2014/main" val="1221891299"/>
                        </a:ext>
                      </a:extLst>
                    </a:gridCol>
                    <a:gridCol w="372657">
                      <a:extLst>
                        <a:ext uri="{9D8B030D-6E8A-4147-A177-3AD203B41FA5}">
                          <a16:colId xmlns:a16="http://schemas.microsoft.com/office/drawing/2014/main" val="1486422497"/>
                        </a:ext>
                      </a:extLst>
                    </a:gridCol>
                    <a:gridCol w="372657">
                      <a:extLst>
                        <a:ext uri="{9D8B030D-6E8A-4147-A177-3AD203B41FA5}">
                          <a16:colId xmlns:a16="http://schemas.microsoft.com/office/drawing/2014/main" val="3270892720"/>
                        </a:ext>
                      </a:extLst>
                    </a:gridCol>
                    <a:gridCol w="372657">
                      <a:extLst>
                        <a:ext uri="{9D8B030D-6E8A-4147-A177-3AD203B41FA5}">
                          <a16:colId xmlns:a16="http://schemas.microsoft.com/office/drawing/2014/main" val="2787868306"/>
                        </a:ext>
                      </a:extLst>
                    </a:gridCol>
                  </a:tblGrid>
                  <a:tr h="1113840">
                    <a:tc>
                      <a:txBody>
                        <a:bodyPr/>
                        <a:lstStyle/>
                        <a:p>
                          <a:pPr algn="ctr"/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969965"/>
                      </a:ext>
                    </a:extLst>
                  </a:tr>
                  <a:tr h="1113840"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292619"/>
                      </a:ext>
                    </a:extLst>
                  </a:tr>
                  <a:tr h="1113840"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464723"/>
                      </a:ext>
                    </a:extLst>
                  </a:tr>
                  <a:tr h="1113840"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73364"/>
                      </a:ext>
                    </a:extLst>
                  </a:tr>
                  <a:tr h="1113840"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T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980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7F00784-C8FB-162C-B4D5-8DACD4432F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758746"/>
                  </p:ext>
                </p:extLst>
              </p:nvPr>
            </p:nvGraphicFramePr>
            <p:xfrm>
              <a:off x="5164357" y="912848"/>
              <a:ext cx="1857468" cy="556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6840">
                      <a:extLst>
                        <a:ext uri="{9D8B030D-6E8A-4147-A177-3AD203B41FA5}">
                          <a16:colId xmlns:a16="http://schemas.microsoft.com/office/drawing/2014/main" val="3587230910"/>
                        </a:ext>
                      </a:extLst>
                    </a:gridCol>
                    <a:gridCol w="372657">
                      <a:extLst>
                        <a:ext uri="{9D8B030D-6E8A-4147-A177-3AD203B41FA5}">
                          <a16:colId xmlns:a16="http://schemas.microsoft.com/office/drawing/2014/main" val="1221891299"/>
                        </a:ext>
                      </a:extLst>
                    </a:gridCol>
                    <a:gridCol w="372657">
                      <a:extLst>
                        <a:ext uri="{9D8B030D-6E8A-4147-A177-3AD203B41FA5}">
                          <a16:colId xmlns:a16="http://schemas.microsoft.com/office/drawing/2014/main" val="1486422497"/>
                        </a:ext>
                      </a:extLst>
                    </a:gridCol>
                    <a:gridCol w="372657">
                      <a:extLst>
                        <a:ext uri="{9D8B030D-6E8A-4147-A177-3AD203B41FA5}">
                          <a16:colId xmlns:a16="http://schemas.microsoft.com/office/drawing/2014/main" val="3270892720"/>
                        </a:ext>
                      </a:extLst>
                    </a:gridCol>
                    <a:gridCol w="372657">
                      <a:extLst>
                        <a:ext uri="{9D8B030D-6E8A-4147-A177-3AD203B41FA5}">
                          <a16:colId xmlns:a16="http://schemas.microsoft.com/office/drawing/2014/main" val="2787868306"/>
                        </a:ext>
                      </a:extLst>
                    </a:gridCol>
                  </a:tblGrid>
                  <a:tr h="1113840"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r="-410345" b="-4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96667" r="-296667" b="-4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03448" r="-206897" b="-4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93333" r="-100000" b="-4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406897" r="-3448" b="-4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969965"/>
                      </a:ext>
                    </a:extLst>
                  </a:tr>
                  <a:tr h="1113840"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410345" b="-3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96667" t="-100000" r="-296667" b="-3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03448" t="-100000" r="-206897" b="-3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93333" t="-100000" r="-100000" b="-3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406897" t="-100000" r="-3448" b="-3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292619"/>
                      </a:ext>
                    </a:extLst>
                  </a:tr>
                  <a:tr h="1113840"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410345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96667" t="-200000" r="-296667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03448" t="-200000" r="-206897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93333" t="-200000" r="-100000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406897" t="-200000" r="-3448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464723"/>
                      </a:ext>
                    </a:extLst>
                  </a:tr>
                  <a:tr h="1113840"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t="-300000" r="-410345" b="-1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96667" t="-300000" r="-296667" b="-1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03448" t="-300000" r="-206897" b="-1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93333" t="-300000" r="-100000" b="-1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406897" t="-300000" r="-3448" b="-1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73364"/>
                      </a:ext>
                    </a:extLst>
                  </a:tr>
                  <a:tr h="1113840"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t="-400000" r="-410345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96667" t="-400000" r="-296667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03448" t="-400000" r="-206897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293333" t="-400000" r="-100000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406897" t="-400000" r="-3448" b="-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69808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8F8F17-A041-983A-0F36-F19B1F5214E1}"/>
              </a:ext>
            </a:extLst>
          </p:cNvPr>
          <p:cNvSpPr txBox="1"/>
          <p:nvPr/>
        </p:nvSpPr>
        <p:spPr>
          <a:xfrm>
            <a:off x="5066692" y="322198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71615-99CA-7474-C25C-66074E29D293}"/>
              </a:ext>
            </a:extLst>
          </p:cNvPr>
          <p:cNvSpPr txBox="1"/>
          <p:nvPr/>
        </p:nvSpPr>
        <p:spPr>
          <a:xfrm>
            <a:off x="5800531" y="328550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C4860-DBC0-0D6E-23F7-180EE247DCC3}"/>
              </a:ext>
            </a:extLst>
          </p:cNvPr>
          <p:cNvSpPr txBox="1"/>
          <p:nvPr/>
        </p:nvSpPr>
        <p:spPr>
          <a:xfrm>
            <a:off x="6550166" y="328550"/>
            <a:ext cx="96299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E9665-75A4-D666-5C2E-3B0BD26CCE08}"/>
              </a:ext>
            </a:extLst>
          </p:cNvPr>
          <p:cNvSpPr txBox="1"/>
          <p:nvPr/>
        </p:nvSpPr>
        <p:spPr>
          <a:xfrm>
            <a:off x="6375373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49560-1B8F-8F5F-02D0-0C3CB8897E7C}"/>
              </a:ext>
            </a:extLst>
          </p:cNvPr>
          <p:cNvSpPr txBox="1"/>
          <p:nvPr/>
        </p:nvSpPr>
        <p:spPr>
          <a:xfrm>
            <a:off x="5439448" y="321422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774AF-DC81-70D8-D8D8-74A5B031D79B}"/>
              </a:ext>
            </a:extLst>
          </p:cNvPr>
          <p:cNvSpPr txBox="1"/>
          <p:nvPr/>
        </p:nvSpPr>
        <p:spPr>
          <a:xfrm>
            <a:off x="3671525" y="912848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986A1-1AB4-F0D8-64F2-4E79E5B9C06B}"/>
              </a:ext>
            </a:extLst>
          </p:cNvPr>
          <p:cNvSpPr txBox="1"/>
          <p:nvPr/>
        </p:nvSpPr>
        <p:spPr>
          <a:xfrm>
            <a:off x="3671524" y="1282180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F54CE-031F-7828-EE0E-E4EFBE8A436A}"/>
              </a:ext>
            </a:extLst>
          </p:cNvPr>
          <p:cNvSpPr txBox="1"/>
          <p:nvPr/>
        </p:nvSpPr>
        <p:spPr>
          <a:xfrm>
            <a:off x="3671524" y="1651512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0AE73-B414-F14D-8D6D-C4FF5E56190D}"/>
              </a:ext>
            </a:extLst>
          </p:cNvPr>
          <p:cNvSpPr txBox="1"/>
          <p:nvPr/>
        </p:nvSpPr>
        <p:spPr>
          <a:xfrm>
            <a:off x="4206386" y="2390176"/>
            <a:ext cx="32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09691-270C-40A9-EEA4-7FE76C79AA8D}"/>
              </a:ext>
            </a:extLst>
          </p:cNvPr>
          <p:cNvSpPr txBox="1"/>
          <p:nvPr/>
        </p:nvSpPr>
        <p:spPr>
          <a:xfrm>
            <a:off x="3671524" y="2020844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5005A-6223-9561-5D0C-D955B4841B22}"/>
              </a:ext>
            </a:extLst>
          </p:cNvPr>
          <p:cNvSpPr txBox="1"/>
          <p:nvPr/>
        </p:nvSpPr>
        <p:spPr>
          <a:xfrm>
            <a:off x="3671522" y="6112716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Timepoint 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2646101-3830-2D1E-192F-CD46E41AF558}"/>
              </a:ext>
            </a:extLst>
          </p:cNvPr>
          <p:cNvSpPr/>
          <p:nvPr/>
        </p:nvSpPr>
        <p:spPr>
          <a:xfrm>
            <a:off x="7315200" y="964266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66688-7519-0437-AA46-4917A470A2A2}"/>
              </a:ext>
            </a:extLst>
          </p:cNvPr>
          <p:cNvSpPr txBox="1"/>
          <p:nvPr/>
        </p:nvSpPr>
        <p:spPr>
          <a:xfrm>
            <a:off x="7839743" y="1289557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9CF8EA-A024-6AAB-B9AB-0E3556EE0FAD}"/>
              </a:ext>
            </a:extLst>
          </p:cNvPr>
          <p:cNvSpPr txBox="1"/>
          <p:nvPr/>
        </p:nvSpPr>
        <p:spPr>
          <a:xfrm>
            <a:off x="499620" y="1328346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Bins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41FA7E-94C5-382D-3683-F5675ADE4682}"/>
              </a:ext>
            </a:extLst>
          </p:cNvPr>
          <p:cNvCxnSpPr>
            <a:cxnSpLocks/>
          </p:cNvCxnSpPr>
          <p:nvPr/>
        </p:nvCxnSpPr>
        <p:spPr>
          <a:xfrm>
            <a:off x="1069943" y="969543"/>
            <a:ext cx="0" cy="369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4282A00-A286-C91F-E73A-087DF4F863EC}"/>
              </a:ext>
            </a:extLst>
          </p:cNvPr>
          <p:cNvSpPr/>
          <p:nvPr/>
        </p:nvSpPr>
        <p:spPr>
          <a:xfrm>
            <a:off x="7315200" y="2069636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62A5BA5-D422-1F64-1852-52CE450823DF}"/>
              </a:ext>
            </a:extLst>
          </p:cNvPr>
          <p:cNvSpPr/>
          <p:nvPr/>
        </p:nvSpPr>
        <p:spPr>
          <a:xfrm>
            <a:off x="7315200" y="3192242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8D40FE1-3BBA-3240-C2AB-CC212B394A4D}"/>
              </a:ext>
            </a:extLst>
          </p:cNvPr>
          <p:cNvSpPr/>
          <p:nvPr/>
        </p:nvSpPr>
        <p:spPr>
          <a:xfrm>
            <a:off x="7315200" y="4314848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A29BAE4-6AC0-885A-2C4A-4588F3C51514}"/>
              </a:ext>
            </a:extLst>
          </p:cNvPr>
          <p:cNvSpPr/>
          <p:nvPr/>
        </p:nvSpPr>
        <p:spPr>
          <a:xfrm>
            <a:off x="7315200" y="5420675"/>
            <a:ext cx="395926" cy="10104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48313E-F8EC-7465-09D3-500D5C238242}"/>
              </a:ext>
            </a:extLst>
          </p:cNvPr>
          <p:cNvSpPr txBox="1"/>
          <p:nvPr/>
        </p:nvSpPr>
        <p:spPr>
          <a:xfrm>
            <a:off x="7839743" y="2390175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E48087-ED99-9997-1AAF-DE826D48A4C7}"/>
              </a:ext>
            </a:extLst>
          </p:cNvPr>
          <p:cNvSpPr txBox="1"/>
          <p:nvPr/>
        </p:nvSpPr>
        <p:spPr>
          <a:xfrm>
            <a:off x="7839743" y="3512781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514588-E2D3-5ABF-16ED-137AF1E200DC}"/>
              </a:ext>
            </a:extLst>
          </p:cNvPr>
          <p:cNvSpPr txBox="1"/>
          <p:nvPr/>
        </p:nvSpPr>
        <p:spPr>
          <a:xfrm>
            <a:off x="7839742" y="4635387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87803-5822-FD0C-ECCA-D75CC5DB612A}"/>
              </a:ext>
            </a:extLst>
          </p:cNvPr>
          <p:cNvSpPr txBox="1"/>
          <p:nvPr/>
        </p:nvSpPr>
        <p:spPr>
          <a:xfrm>
            <a:off x="7839742" y="5736005"/>
            <a:ext cx="7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Bin 5</a:t>
            </a:r>
          </a:p>
        </p:txBody>
      </p:sp>
    </p:spTree>
    <p:extLst>
      <p:ext uri="{BB962C8B-B14F-4D97-AF65-F5344CB8AC3E}">
        <p14:creationId xmlns:p14="http://schemas.microsoft.com/office/powerpoint/2010/main" val="269174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9CF8EA-A024-6AAB-B9AB-0E3556EE0FAD}"/>
              </a:ext>
            </a:extLst>
          </p:cNvPr>
          <p:cNvSpPr txBox="1"/>
          <p:nvPr/>
        </p:nvSpPr>
        <p:spPr>
          <a:xfrm>
            <a:off x="499620" y="1328346"/>
            <a:ext cx="114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Bins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41FA7E-94C5-382D-3683-F5675ADE4682}"/>
              </a:ext>
            </a:extLst>
          </p:cNvPr>
          <p:cNvCxnSpPr>
            <a:cxnSpLocks/>
          </p:cNvCxnSpPr>
          <p:nvPr/>
        </p:nvCxnSpPr>
        <p:spPr>
          <a:xfrm>
            <a:off x="1069943" y="969543"/>
            <a:ext cx="0" cy="369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FEBB126C-FA29-1ECE-B149-2F6E0946A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895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824809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761565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2496536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078069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951962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0355915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4977193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2082729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696249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7428571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9053854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28632687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65226474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44611661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858240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17513442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109152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4447938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9356914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03287491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99375620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86046940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20664655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019749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22880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4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7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4042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A794A44-ADF0-60BD-D974-9ADE5F807624}"/>
              </a:ext>
            </a:extLst>
          </p:cNvPr>
          <p:cNvSpPr txBox="1"/>
          <p:nvPr/>
        </p:nvSpPr>
        <p:spPr>
          <a:xfrm>
            <a:off x="1332213" y="2872740"/>
            <a:ext cx="6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EP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2B7785-4EC4-B5F0-C47B-7220BDF6FF0B}"/>
              </a:ext>
            </a:extLst>
          </p:cNvPr>
          <p:cNvSpPr txBox="1"/>
          <p:nvPr/>
        </p:nvSpPr>
        <p:spPr>
          <a:xfrm>
            <a:off x="1332213" y="3242072"/>
            <a:ext cx="6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EP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B19A0F-971E-3291-DBB1-63C1EB23C764}"/>
              </a:ext>
            </a:extLst>
          </p:cNvPr>
          <p:cNvSpPr txBox="1"/>
          <p:nvPr/>
        </p:nvSpPr>
        <p:spPr>
          <a:xfrm>
            <a:off x="1332213" y="3611404"/>
            <a:ext cx="6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EP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9CD14-111E-8A60-CFAD-C95D2AD465E6}"/>
              </a:ext>
            </a:extLst>
          </p:cNvPr>
          <p:cNvSpPr txBox="1"/>
          <p:nvPr/>
        </p:nvSpPr>
        <p:spPr>
          <a:xfrm>
            <a:off x="2503760" y="1953224"/>
            <a:ext cx="7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Bin 1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0371FAF-FE4D-4E5A-C50D-B04A05EDE4C7}"/>
              </a:ext>
            </a:extLst>
          </p:cNvPr>
          <p:cNvSpPr/>
          <p:nvPr/>
        </p:nvSpPr>
        <p:spPr>
          <a:xfrm rot="16200000">
            <a:off x="2656267" y="1806740"/>
            <a:ext cx="395926" cy="14559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1CC6D534-B22D-8EB2-ADFB-7F2AC02E417E}"/>
              </a:ext>
            </a:extLst>
          </p:cNvPr>
          <p:cNvSpPr/>
          <p:nvPr/>
        </p:nvSpPr>
        <p:spPr>
          <a:xfrm rot="16200000">
            <a:off x="4246776" y="1803405"/>
            <a:ext cx="395926" cy="14559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1FC99EE-B9A1-3D4B-CF0A-1457AF7C9C3B}"/>
              </a:ext>
            </a:extLst>
          </p:cNvPr>
          <p:cNvSpPr/>
          <p:nvPr/>
        </p:nvSpPr>
        <p:spPr>
          <a:xfrm rot="16200000">
            <a:off x="5898038" y="1803405"/>
            <a:ext cx="395926" cy="14559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372404C9-83F7-3830-4581-358F3DA8B9C5}"/>
              </a:ext>
            </a:extLst>
          </p:cNvPr>
          <p:cNvSpPr/>
          <p:nvPr/>
        </p:nvSpPr>
        <p:spPr>
          <a:xfrm rot="16200000">
            <a:off x="7549300" y="1808386"/>
            <a:ext cx="395926" cy="14559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5CEB5A8-DC95-51CD-07ED-BE260E6044DD}"/>
              </a:ext>
            </a:extLst>
          </p:cNvPr>
          <p:cNvSpPr/>
          <p:nvPr/>
        </p:nvSpPr>
        <p:spPr>
          <a:xfrm rot="16200000">
            <a:off x="9139809" y="1803405"/>
            <a:ext cx="395926" cy="14559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661960-A593-B4BE-65A6-F218565873B4}"/>
              </a:ext>
            </a:extLst>
          </p:cNvPr>
          <p:cNvSpPr txBox="1"/>
          <p:nvPr/>
        </p:nvSpPr>
        <p:spPr>
          <a:xfrm>
            <a:off x="4068196" y="1974677"/>
            <a:ext cx="7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Bin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27E655-CC11-C05A-DC0D-F9837077D556}"/>
              </a:ext>
            </a:extLst>
          </p:cNvPr>
          <p:cNvSpPr txBox="1"/>
          <p:nvPr/>
        </p:nvSpPr>
        <p:spPr>
          <a:xfrm>
            <a:off x="5745530" y="1953224"/>
            <a:ext cx="7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Bin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4E5DB2-CC99-3D65-5743-5B60490DA576}"/>
              </a:ext>
            </a:extLst>
          </p:cNvPr>
          <p:cNvSpPr txBox="1"/>
          <p:nvPr/>
        </p:nvSpPr>
        <p:spPr>
          <a:xfrm>
            <a:off x="7396793" y="1953224"/>
            <a:ext cx="7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Bin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225D2E-70F8-D2D9-4443-4CD3DB380D68}"/>
              </a:ext>
            </a:extLst>
          </p:cNvPr>
          <p:cNvSpPr txBox="1"/>
          <p:nvPr/>
        </p:nvSpPr>
        <p:spPr>
          <a:xfrm>
            <a:off x="8983435" y="1953224"/>
            <a:ext cx="7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/>
              <a:t>Bin 5</a:t>
            </a:r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BDA64-2164-4BC0-6B5B-1349EED9DF7E}"/>
              </a:ext>
            </a:extLst>
          </p:cNvPr>
          <p:cNvSpPr txBox="1"/>
          <p:nvPr/>
        </p:nvSpPr>
        <p:spPr>
          <a:xfrm>
            <a:off x="2032000" y="5248827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Each input to the classifier has a size of [number of bins X number of joints]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CB9DC-AC41-9EA0-5592-C4DA12FE2191}"/>
              </a:ext>
            </a:extLst>
          </p:cNvPr>
          <p:cNvSpPr txBox="1"/>
          <p:nvPr/>
        </p:nvSpPr>
        <p:spPr>
          <a:xfrm>
            <a:off x="1640263" y="4196069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69636-D9D0-6341-B380-B5C5F5398502}"/>
              </a:ext>
            </a:extLst>
          </p:cNvPr>
          <p:cNvSpPr txBox="1"/>
          <p:nvPr/>
        </p:nvSpPr>
        <p:spPr>
          <a:xfrm>
            <a:off x="3297329" y="4196069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B0B81-ABDC-9E24-7514-78155972D247}"/>
              </a:ext>
            </a:extLst>
          </p:cNvPr>
          <p:cNvSpPr txBox="1"/>
          <p:nvPr/>
        </p:nvSpPr>
        <p:spPr>
          <a:xfrm>
            <a:off x="2032000" y="4196069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1E5C9-4C73-77AE-9141-19EC56AA4889}"/>
              </a:ext>
            </a:extLst>
          </p:cNvPr>
          <p:cNvSpPr txBox="1"/>
          <p:nvPr/>
        </p:nvSpPr>
        <p:spPr>
          <a:xfrm>
            <a:off x="3677266" y="4196069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3600000"/>
              </a:camera>
              <a:lightRig rig="threePt" dir="t"/>
            </a:scene3d>
          </a:bodyPr>
          <a:lstStyle/>
          <a:p>
            <a:r>
              <a:rPr lang="en-IT" dirty="0"/>
              <a:t>Joint 2</a:t>
            </a:r>
          </a:p>
        </p:txBody>
      </p:sp>
    </p:spTree>
    <p:extLst>
      <p:ext uri="{BB962C8B-B14F-4D97-AF65-F5344CB8AC3E}">
        <p14:creationId xmlns:p14="http://schemas.microsoft.com/office/powerpoint/2010/main" val="361236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367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365C0-E7BF-3E61-9102-2671C194399A}"/>
              </a:ext>
            </a:extLst>
          </p:cNvPr>
          <p:cNvSpPr txBox="1"/>
          <p:nvPr/>
        </p:nvSpPr>
        <p:spPr>
          <a:xfrm>
            <a:off x="499621" y="1968252"/>
            <a:ext cx="1072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Elastic Net Regularization (avoids overfitting)</a:t>
            </a:r>
          </a:p>
        </p:txBody>
      </p:sp>
    </p:spTree>
    <p:extLst>
      <p:ext uri="{BB962C8B-B14F-4D97-AF65-F5344CB8AC3E}">
        <p14:creationId xmlns:p14="http://schemas.microsoft.com/office/powerpoint/2010/main" val="24345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367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365C0-E7BF-3E61-9102-2671C194399A}"/>
              </a:ext>
            </a:extLst>
          </p:cNvPr>
          <p:cNvSpPr txBox="1"/>
          <p:nvPr/>
        </p:nvSpPr>
        <p:spPr>
          <a:xfrm>
            <a:off x="499621" y="1968252"/>
            <a:ext cx="107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Elastic Net Regularization (avoids overfitting)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Multinomial (predicts probability for each class)</a:t>
            </a:r>
          </a:p>
        </p:txBody>
      </p:sp>
    </p:spTree>
    <p:extLst>
      <p:ext uri="{BB962C8B-B14F-4D97-AF65-F5344CB8AC3E}">
        <p14:creationId xmlns:p14="http://schemas.microsoft.com/office/powerpoint/2010/main" val="414954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8EAB9-4DF7-05C7-91DF-0F0CC404CB0D}"/>
              </a:ext>
            </a:extLst>
          </p:cNvPr>
          <p:cNvSpPr txBox="1"/>
          <p:nvPr/>
        </p:nvSpPr>
        <p:spPr>
          <a:xfrm>
            <a:off x="499621" y="374716"/>
            <a:ext cx="367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3600" dirty="0"/>
              <a:t>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365C0-E7BF-3E61-9102-2671C194399A}"/>
              </a:ext>
            </a:extLst>
          </p:cNvPr>
          <p:cNvSpPr txBox="1"/>
          <p:nvPr/>
        </p:nvSpPr>
        <p:spPr>
          <a:xfrm>
            <a:off x="499621" y="1968252"/>
            <a:ext cx="107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Elastic Net Regularization (avoids overfitting)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Multinomial (predicts probability for each class)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0B0EC4-D486-6374-1A8C-9E3D7F5B2C71}"/>
                  </a:ext>
                </a:extLst>
              </p:cNvPr>
              <p:cNvSpPr txBox="1"/>
              <p:nvPr/>
            </p:nvSpPr>
            <p:spPr>
              <a:xfrm>
                <a:off x="3178404" y="4158802"/>
                <a:ext cx="5835192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p</a:t>
                </a:r>
                <a:r>
                  <a:rPr lang="en-IT" sz="2400" dirty="0"/>
                  <a:t>(Class)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IT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0B0EC4-D486-6374-1A8C-9E3D7F5B2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404" y="4158802"/>
                <a:ext cx="5835192" cy="615874"/>
              </a:xfrm>
              <a:prstGeom prst="rect">
                <a:avLst/>
              </a:prstGeom>
              <a:blipFill>
                <a:blip r:embed="rId2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F865C6-DD58-57A1-1E30-752081F8243F}"/>
                  </a:ext>
                </a:extLst>
              </p:cNvPr>
              <p:cNvSpPr txBox="1"/>
              <p:nvPr/>
            </p:nvSpPr>
            <p:spPr>
              <a:xfrm>
                <a:off x="1027523" y="5561814"/>
                <a:ext cx="1649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T" dirty="0"/>
                  <a:t> = Intercept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F865C6-DD58-57A1-1E30-752081F82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3" y="5561814"/>
                <a:ext cx="1649690" cy="369332"/>
              </a:xfrm>
              <a:prstGeom prst="rect">
                <a:avLst/>
              </a:prstGeom>
              <a:blipFill>
                <a:blip r:embed="rId3"/>
                <a:stretch>
                  <a:fillRect l="-1538" t="-6452" b="-2258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F92F48-FE53-6A81-68E6-BD49A9440614}"/>
                  </a:ext>
                </a:extLst>
              </p:cNvPr>
              <p:cNvSpPr txBox="1"/>
              <p:nvPr/>
            </p:nvSpPr>
            <p:spPr>
              <a:xfrm>
                <a:off x="9186420" y="5561814"/>
                <a:ext cx="1978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T" dirty="0"/>
                  <a:t> = Coefficients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F92F48-FE53-6A81-68E6-BD49A944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420" y="5561814"/>
                <a:ext cx="1978057" cy="369332"/>
              </a:xfrm>
              <a:prstGeom prst="rect">
                <a:avLst/>
              </a:prstGeom>
              <a:blipFill>
                <a:blip r:embed="rId4"/>
                <a:stretch>
                  <a:fillRect l="-1282" t="-6452" r="-1923" b="-2258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AC6271-D517-DED2-8DA4-59CB64CE04E5}"/>
                  </a:ext>
                </a:extLst>
              </p:cNvPr>
              <p:cNvSpPr txBox="1"/>
              <p:nvPr/>
            </p:nvSpPr>
            <p:spPr>
              <a:xfrm>
                <a:off x="5224807" y="5561814"/>
                <a:ext cx="1742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T" dirty="0"/>
                  <a:t> = Variables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AC6271-D517-DED2-8DA4-59CB64CE0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07" y="5561814"/>
                <a:ext cx="1742386" cy="369332"/>
              </a:xfrm>
              <a:prstGeom prst="rect">
                <a:avLst/>
              </a:prstGeom>
              <a:blipFill>
                <a:blip r:embed="rId5"/>
                <a:stretch>
                  <a:fillRect t="-6452" r="-725" b="-2258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3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304</Words>
  <Application>Microsoft Macintosh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9</cp:revision>
  <dcterms:created xsi:type="dcterms:W3CDTF">2022-06-23T07:04:07Z</dcterms:created>
  <dcterms:modified xsi:type="dcterms:W3CDTF">2022-06-23T10:31:48Z</dcterms:modified>
</cp:coreProperties>
</file>