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719"/>
  </p:normalViewPr>
  <p:slideViewPr>
    <p:cSldViewPr snapToGrid="0" showGuides="1">
      <p:cViewPr varScale="1">
        <p:scale>
          <a:sx n="144" d="100"/>
          <a:sy n="144" d="100"/>
        </p:scale>
        <p:origin x="10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F04A-553D-BDEE-B29F-D0BB5179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A6F2B-6C4A-9E40-B37C-C0CF86F4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2D4C-F1CF-75D4-AB10-C08801BA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F49-949D-7E22-9727-7B45524A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66C2-7879-3B9E-B6B9-6AD3D60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163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32D9-3B78-E9ED-D9FE-424ADD48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0161E-234A-3CA3-2888-80627779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9585-AF81-1A2D-C1E4-FE2A93A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9F88-4DB8-380F-F02D-A4554C81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73EE-D6B0-FC71-7772-D474515B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6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B5DFC-1A9C-580F-8F28-18FD66294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581B-0549-4AED-A6E8-30437DCF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E78F-6473-29FC-C968-4A673F8A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3E58-77CC-B4AF-827C-E098F51C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D73E-7A10-1498-2EBB-956468A7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455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F14D-213B-A7DE-46DF-2F41515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C1CE-B03C-723C-DDFB-84A9AAC2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078-528F-A797-F06B-4113E340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419E-148F-AA40-EE1F-3CE56F2C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3C2A-ED6E-EEB1-6E95-D3388504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016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CEC6-9C0A-5EDC-AAB6-6925F9CB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77898-AA1C-8E52-7F3C-C8A9103F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68B-50DB-0F40-A5AF-5538561C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BC0E-D4B1-560B-CCA7-8C4D3625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6CED-B3BC-F85E-2542-E3D61706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909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49E7-6987-0E20-2E92-CD6195F5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1E1D-C749-4933-493D-1EA0201C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31AA4-9C42-0E6F-DD3D-CFE27150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E0FF6-D5A9-191E-9671-395C3AA9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FC60F-AE9F-C0B1-3D10-D43D419C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D7B5-3378-08EF-16B6-41DD739E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278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A5-982B-558D-ABD2-70EFB1BB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8B124-6F4F-DDEE-24F1-326F54DF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2AEF-E0F1-A75C-5A19-56EB34E0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48C7E-F994-43EF-7875-91AB30472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ED49E-1180-937C-9D24-E467DB63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6F7FB-E757-1D72-9335-0C7855B1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53F5D-78F3-BE3B-51C2-BA196E4A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3C48D-298C-832B-0C5F-AF739B45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47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7EC4-11F1-C36E-E9A5-2BFB155F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0BBAC-C182-F881-72CC-F2C0B19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E830-F31D-DC0F-A6EA-935A732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3AE2F-7BC8-F107-CAA1-9FFD34C2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194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F011D-613E-ADAF-1CA1-3DA5F75B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5FFCB-97C0-F1BD-F596-47E17D11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44E7D-581E-D39D-B631-F3DB2827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956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3660-15E7-B60F-857E-3F5DCB91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450A-F3BF-0F84-4129-98EC2860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51399-23FE-1C02-E77C-FF297E32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5CE57-E7D5-F4E7-697A-8F018CD6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88DCE-6844-7159-0E07-4A93214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2089-8697-3579-31CA-20E3A35C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59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AA56-4E66-1EC0-7CDB-238B6D87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79F25-B833-66E8-23CF-772CEF3C8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04698-E203-A60C-9666-0C1E9AD1E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2DAE-BB93-2FF8-B149-A6567A92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2594-147F-5195-C3D9-BC672D1C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96326-8BDD-3636-24E9-DBBC98F5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01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B1C1B-A42A-74A6-0839-04444FEE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3DFB4-8AD4-C157-5059-CB9D6AE0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78C0-C49A-9555-B4BB-ADF0BA38B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8C5A-2441-2B4C-B50C-EE42955DFB97}" type="datetimeFigureOut">
              <a:rPr lang="en-IT" smtClean="0"/>
              <a:t>31/03/23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2763-F721-909A-A06A-15E35F75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F4A2-EA1E-710E-6201-752BFB0B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AC26-956C-EC4A-ABE0-A5C9D44AA9D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56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265DE-D324-938D-30F8-8F456CE1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83788"/>
              </p:ext>
            </p:extLst>
          </p:nvPr>
        </p:nvGraphicFramePr>
        <p:xfrm>
          <a:off x="1767642" y="1824572"/>
          <a:ext cx="8656716" cy="3208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85572">
                  <a:extLst>
                    <a:ext uri="{9D8B030D-6E8A-4147-A177-3AD203B41FA5}">
                      <a16:colId xmlns:a16="http://schemas.microsoft.com/office/drawing/2014/main" val="2778297610"/>
                    </a:ext>
                  </a:extLst>
                </a:gridCol>
                <a:gridCol w="2885572">
                  <a:extLst>
                    <a:ext uri="{9D8B030D-6E8A-4147-A177-3AD203B41FA5}">
                      <a16:colId xmlns:a16="http://schemas.microsoft.com/office/drawing/2014/main" val="2968566622"/>
                    </a:ext>
                  </a:extLst>
                </a:gridCol>
                <a:gridCol w="2885572">
                  <a:extLst>
                    <a:ext uri="{9D8B030D-6E8A-4147-A177-3AD203B41FA5}">
                      <a16:colId xmlns:a16="http://schemas.microsoft.com/office/drawing/2014/main" val="2826505939"/>
                    </a:ext>
                  </a:extLst>
                </a:gridCol>
              </a:tblGrid>
              <a:tr h="45840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Ep presence/absence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Ep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38170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39.39 %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53.54 %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6354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Cutlery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54.55 %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43.43 %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76973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38.38 %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34.34 %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2113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Mugs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50.05 %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51.51 %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02201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58.59 %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74.74 %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71754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/>
                      <a:r>
                        <a:rPr lang="en-IT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b="1" dirty="0"/>
                        <a:t>48.26 %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b="1" dirty="0"/>
                        <a:t>51.51 %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1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7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EE1B-FE75-1B7D-665B-CA35E9A3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24" y="1669001"/>
            <a:ext cx="5418771" cy="4064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44F8F-FE05-199A-2FBC-33976423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06" y="1669001"/>
            <a:ext cx="5516239" cy="413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9C690-F27B-4FFE-388B-ACBF5BBA45E6}"/>
              </a:ext>
            </a:extLst>
          </p:cNvPr>
          <p:cNvSpPr txBox="1"/>
          <p:nvPr/>
        </p:nvSpPr>
        <p:spPr>
          <a:xfrm>
            <a:off x="1882066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39.39 %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F69E5-0B72-5019-0914-8D182DDE6784}"/>
              </a:ext>
            </a:extLst>
          </p:cNvPr>
          <p:cNvSpPr txBox="1"/>
          <p:nvPr/>
        </p:nvSpPr>
        <p:spPr>
          <a:xfrm>
            <a:off x="7654031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53.54 %</a:t>
            </a:r>
          </a:p>
        </p:txBody>
      </p:sp>
    </p:spTree>
    <p:extLst>
      <p:ext uri="{BB962C8B-B14F-4D97-AF65-F5344CB8AC3E}">
        <p14:creationId xmlns:p14="http://schemas.microsoft.com/office/powerpoint/2010/main" val="180022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EE1B-FE75-1B7D-665B-CA35E9A3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9924" y="1669001"/>
            <a:ext cx="5418771" cy="4064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44F8F-FE05-199A-2FBC-33976423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3306" y="1669001"/>
            <a:ext cx="5516238" cy="413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9C690-F27B-4FFE-388B-ACBF5BBA45E6}"/>
              </a:ext>
            </a:extLst>
          </p:cNvPr>
          <p:cNvSpPr txBox="1"/>
          <p:nvPr/>
        </p:nvSpPr>
        <p:spPr>
          <a:xfrm>
            <a:off x="1882066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54.55 %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F69E5-0B72-5019-0914-8D182DDE6784}"/>
              </a:ext>
            </a:extLst>
          </p:cNvPr>
          <p:cNvSpPr txBox="1"/>
          <p:nvPr/>
        </p:nvSpPr>
        <p:spPr>
          <a:xfrm>
            <a:off x="7654031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43.43 %</a:t>
            </a:r>
          </a:p>
        </p:txBody>
      </p:sp>
    </p:spTree>
    <p:extLst>
      <p:ext uri="{BB962C8B-B14F-4D97-AF65-F5344CB8AC3E}">
        <p14:creationId xmlns:p14="http://schemas.microsoft.com/office/powerpoint/2010/main" val="20269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EE1B-FE75-1B7D-665B-CA35E9A3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9924" y="1669001"/>
            <a:ext cx="5418771" cy="4064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44F8F-FE05-199A-2FBC-33976423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3306" y="1669001"/>
            <a:ext cx="5516238" cy="413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9C690-F27B-4FFE-388B-ACBF5BBA45E6}"/>
              </a:ext>
            </a:extLst>
          </p:cNvPr>
          <p:cNvSpPr txBox="1"/>
          <p:nvPr/>
        </p:nvSpPr>
        <p:spPr>
          <a:xfrm>
            <a:off x="1882066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38.38 %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F69E5-0B72-5019-0914-8D182DDE6784}"/>
              </a:ext>
            </a:extLst>
          </p:cNvPr>
          <p:cNvSpPr txBox="1"/>
          <p:nvPr/>
        </p:nvSpPr>
        <p:spPr>
          <a:xfrm>
            <a:off x="7654031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34.34 %</a:t>
            </a:r>
          </a:p>
        </p:txBody>
      </p:sp>
    </p:spTree>
    <p:extLst>
      <p:ext uri="{BB962C8B-B14F-4D97-AF65-F5344CB8AC3E}">
        <p14:creationId xmlns:p14="http://schemas.microsoft.com/office/powerpoint/2010/main" val="8832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EE1B-FE75-1B7D-665B-CA35E9A3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9924" y="1669001"/>
            <a:ext cx="5418771" cy="4064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44F8F-FE05-199A-2FBC-33976423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3306" y="1669001"/>
            <a:ext cx="5516238" cy="413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9C690-F27B-4FFE-388B-ACBF5BBA45E6}"/>
              </a:ext>
            </a:extLst>
          </p:cNvPr>
          <p:cNvSpPr txBox="1"/>
          <p:nvPr/>
        </p:nvSpPr>
        <p:spPr>
          <a:xfrm>
            <a:off x="1882066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50.5 %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F69E5-0B72-5019-0914-8D182DDE6784}"/>
              </a:ext>
            </a:extLst>
          </p:cNvPr>
          <p:cNvSpPr txBox="1"/>
          <p:nvPr/>
        </p:nvSpPr>
        <p:spPr>
          <a:xfrm>
            <a:off x="7654031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51.51 %</a:t>
            </a:r>
          </a:p>
        </p:txBody>
      </p:sp>
    </p:spTree>
    <p:extLst>
      <p:ext uri="{BB962C8B-B14F-4D97-AF65-F5344CB8AC3E}">
        <p14:creationId xmlns:p14="http://schemas.microsoft.com/office/powerpoint/2010/main" val="29014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EE1B-FE75-1B7D-665B-CA35E9A3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9924" y="1669001"/>
            <a:ext cx="5418771" cy="4064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44F8F-FE05-199A-2FBC-33976423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3306" y="1669001"/>
            <a:ext cx="5516238" cy="413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9C690-F27B-4FFE-388B-ACBF5BBA45E6}"/>
              </a:ext>
            </a:extLst>
          </p:cNvPr>
          <p:cNvSpPr txBox="1"/>
          <p:nvPr/>
        </p:nvSpPr>
        <p:spPr>
          <a:xfrm>
            <a:off x="1882066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Acc: 58.59 %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F69E5-0B72-5019-0914-8D182DDE6784}"/>
              </a:ext>
            </a:extLst>
          </p:cNvPr>
          <p:cNvSpPr txBox="1"/>
          <p:nvPr/>
        </p:nvSpPr>
        <p:spPr>
          <a:xfrm>
            <a:off x="7654031" y="112492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Acc</a:t>
            </a:r>
            <a:r>
              <a:rPr lang="en-IT"/>
              <a:t>: 74.75 </a:t>
            </a:r>
            <a:r>
              <a:rPr lang="en-IT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3157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2</cp:revision>
  <dcterms:created xsi:type="dcterms:W3CDTF">2023-03-31T06:40:00Z</dcterms:created>
  <dcterms:modified xsi:type="dcterms:W3CDTF">2023-03-31T06:52:42Z</dcterms:modified>
</cp:coreProperties>
</file>