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66FC57-54A1-43DA-9AF3-E82B9A825BF7}"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6B24C-DC02-4CBF-AA62-D52CF7EBDB08}" type="slidenum">
              <a:rPr lang="en-US" smtClean="0"/>
              <a:t>‹#›</a:t>
            </a:fld>
            <a:endParaRPr lang="en-US"/>
          </a:p>
        </p:txBody>
      </p:sp>
    </p:spTree>
    <p:extLst>
      <p:ext uri="{BB962C8B-B14F-4D97-AF65-F5344CB8AC3E}">
        <p14:creationId xmlns:p14="http://schemas.microsoft.com/office/powerpoint/2010/main" val="72537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6FC57-54A1-43DA-9AF3-E82B9A825BF7}"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6B24C-DC02-4CBF-AA62-D52CF7EBDB08}" type="slidenum">
              <a:rPr lang="en-US" smtClean="0"/>
              <a:t>‹#›</a:t>
            </a:fld>
            <a:endParaRPr lang="en-US"/>
          </a:p>
        </p:txBody>
      </p:sp>
    </p:spTree>
    <p:extLst>
      <p:ext uri="{BB962C8B-B14F-4D97-AF65-F5344CB8AC3E}">
        <p14:creationId xmlns:p14="http://schemas.microsoft.com/office/powerpoint/2010/main" val="870110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6FC57-54A1-43DA-9AF3-E82B9A825BF7}"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6B24C-DC02-4CBF-AA62-D52CF7EBDB08}" type="slidenum">
              <a:rPr lang="en-US" smtClean="0"/>
              <a:t>‹#›</a:t>
            </a:fld>
            <a:endParaRPr lang="en-US"/>
          </a:p>
        </p:txBody>
      </p:sp>
    </p:spTree>
    <p:extLst>
      <p:ext uri="{BB962C8B-B14F-4D97-AF65-F5344CB8AC3E}">
        <p14:creationId xmlns:p14="http://schemas.microsoft.com/office/powerpoint/2010/main" val="35384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6FC57-54A1-43DA-9AF3-E82B9A825BF7}"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6B24C-DC02-4CBF-AA62-D52CF7EBDB08}" type="slidenum">
              <a:rPr lang="en-US" smtClean="0"/>
              <a:t>‹#›</a:t>
            </a:fld>
            <a:endParaRPr lang="en-US"/>
          </a:p>
        </p:txBody>
      </p:sp>
    </p:spTree>
    <p:extLst>
      <p:ext uri="{BB962C8B-B14F-4D97-AF65-F5344CB8AC3E}">
        <p14:creationId xmlns:p14="http://schemas.microsoft.com/office/powerpoint/2010/main" val="1117482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66FC57-54A1-43DA-9AF3-E82B9A825BF7}"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6B24C-DC02-4CBF-AA62-D52CF7EBDB08}" type="slidenum">
              <a:rPr lang="en-US" smtClean="0"/>
              <a:t>‹#›</a:t>
            </a:fld>
            <a:endParaRPr lang="en-US"/>
          </a:p>
        </p:txBody>
      </p:sp>
    </p:spTree>
    <p:extLst>
      <p:ext uri="{BB962C8B-B14F-4D97-AF65-F5344CB8AC3E}">
        <p14:creationId xmlns:p14="http://schemas.microsoft.com/office/powerpoint/2010/main" val="386597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66FC57-54A1-43DA-9AF3-E82B9A825BF7}"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6B24C-DC02-4CBF-AA62-D52CF7EBDB08}" type="slidenum">
              <a:rPr lang="en-US" smtClean="0"/>
              <a:t>‹#›</a:t>
            </a:fld>
            <a:endParaRPr lang="en-US"/>
          </a:p>
        </p:txBody>
      </p:sp>
    </p:spTree>
    <p:extLst>
      <p:ext uri="{BB962C8B-B14F-4D97-AF65-F5344CB8AC3E}">
        <p14:creationId xmlns:p14="http://schemas.microsoft.com/office/powerpoint/2010/main" val="1181478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66FC57-54A1-43DA-9AF3-E82B9A825BF7}" type="datetimeFigureOut">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66B24C-DC02-4CBF-AA62-D52CF7EBDB08}" type="slidenum">
              <a:rPr lang="en-US" smtClean="0"/>
              <a:t>‹#›</a:t>
            </a:fld>
            <a:endParaRPr lang="en-US"/>
          </a:p>
        </p:txBody>
      </p:sp>
    </p:spTree>
    <p:extLst>
      <p:ext uri="{BB962C8B-B14F-4D97-AF65-F5344CB8AC3E}">
        <p14:creationId xmlns:p14="http://schemas.microsoft.com/office/powerpoint/2010/main" val="963023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66FC57-54A1-43DA-9AF3-E82B9A825BF7}"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66B24C-DC02-4CBF-AA62-D52CF7EBDB08}" type="slidenum">
              <a:rPr lang="en-US" smtClean="0"/>
              <a:t>‹#›</a:t>
            </a:fld>
            <a:endParaRPr lang="en-US"/>
          </a:p>
        </p:txBody>
      </p:sp>
    </p:spTree>
    <p:extLst>
      <p:ext uri="{BB962C8B-B14F-4D97-AF65-F5344CB8AC3E}">
        <p14:creationId xmlns:p14="http://schemas.microsoft.com/office/powerpoint/2010/main" val="4095052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6FC57-54A1-43DA-9AF3-E82B9A825BF7}" type="datetimeFigureOut">
              <a:rPr lang="en-US" smtClean="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66B24C-DC02-4CBF-AA62-D52CF7EBDB08}" type="slidenum">
              <a:rPr lang="en-US" smtClean="0"/>
              <a:t>‹#›</a:t>
            </a:fld>
            <a:endParaRPr lang="en-US"/>
          </a:p>
        </p:txBody>
      </p:sp>
    </p:spTree>
    <p:extLst>
      <p:ext uri="{BB962C8B-B14F-4D97-AF65-F5344CB8AC3E}">
        <p14:creationId xmlns:p14="http://schemas.microsoft.com/office/powerpoint/2010/main" val="157858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66FC57-54A1-43DA-9AF3-E82B9A825BF7}"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6B24C-DC02-4CBF-AA62-D52CF7EBDB08}" type="slidenum">
              <a:rPr lang="en-US" smtClean="0"/>
              <a:t>‹#›</a:t>
            </a:fld>
            <a:endParaRPr lang="en-US"/>
          </a:p>
        </p:txBody>
      </p:sp>
    </p:spTree>
    <p:extLst>
      <p:ext uri="{BB962C8B-B14F-4D97-AF65-F5344CB8AC3E}">
        <p14:creationId xmlns:p14="http://schemas.microsoft.com/office/powerpoint/2010/main" val="419709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66FC57-54A1-43DA-9AF3-E82B9A825BF7}"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6B24C-DC02-4CBF-AA62-D52CF7EBDB08}" type="slidenum">
              <a:rPr lang="en-US" smtClean="0"/>
              <a:t>‹#›</a:t>
            </a:fld>
            <a:endParaRPr lang="en-US"/>
          </a:p>
        </p:txBody>
      </p:sp>
    </p:spTree>
    <p:extLst>
      <p:ext uri="{BB962C8B-B14F-4D97-AF65-F5344CB8AC3E}">
        <p14:creationId xmlns:p14="http://schemas.microsoft.com/office/powerpoint/2010/main" val="524513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6FC57-54A1-43DA-9AF3-E82B9A825BF7}" type="datetimeFigureOut">
              <a:rPr lang="en-US" smtClean="0"/>
              <a:t>5/30/2023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66B24C-DC02-4CBF-AA62-D52CF7EBDB08}" type="slidenum">
              <a:rPr lang="en-US" smtClean="0"/>
              <a:t>‹#›</a:t>
            </a:fld>
            <a:endParaRPr lang="en-US"/>
          </a:p>
        </p:txBody>
      </p:sp>
    </p:spTree>
    <p:extLst>
      <p:ext uri="{BB962C8B-B14F-4D97-AF65-F5344CB8AC3E}">
        <p14:creationId xmlns:p14="http://schemas.microsoft.com/office/powerpoint/2010/main" val="439661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latin typeface="Arial" panose="020B0604020202020204" pitchFamily="34" charset="0"/>
                <a:cs typeface="Arial" panose="020B0604020202020204" pitchFamily="34" charset="0"/>
              </a:rPr>
              <a:t>Market Research Recommendations</a:t>
            </a:r>
            <a:endParaRPr lang="en-US" dirty="0">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a:xfrm>
            <a:off x="1524000" y="4225493"/>
            <a:ext cx="8714509" cy="512762"/>
          </a:xfrm>
        </p:spPr>
        <p:txBody>
          <a:bodyPr/>
          <a:lstStyle/>
          <a:p>
            <a:r>
              <a:rPr lang="en-US" dirty="0" smtClean="0"/>
              <a:t>March 23</a:t>
            </a:r>
            <a:r>
              <a:rPr lang="en-US" baseline="30000" dirty="0" smtClean="0"/>
              <a:t>rd</a:t>
            </a:r>
            <a:r>
              <a:rPr lang="en-US" dirty="0" smtClean="0"/>
              <a:t>, 2023</a:t>
            </a:r>
            <a:endParaRPr lang="en-US" dirty="0"/>
          </a:p>
        </p:txBody>
      </p:sp>
    </p:spTree>
    <p:extLst>
      <p:ext uri="{BB962C8B-B14F-4D97-AF65-F5344CB8AC3E}">
        <p14:creationId xmlns:p14="http://schemas.microsoft.com/office/powerpoint/2010/main" val="1027687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err="1" smtClean="0"/>
              <a:t>Irorun</a:t>
            </a:r>
            <a:endParaRPr lang="en-US" sz="3400" b="1" dirty="0"/>
          </a:p>
        </p:txBody>
      </p:sp>
      <p:sp>
        <p:nvSpPr>
          <p:cNvPr id="4" name="Text Placeholder 3"/>
          <p:cNvSpPr>
            <a:spLocks noGrp="1"/>
          </p:cNvSpPr>
          <p:nvPr>
            <p:ph type="body" sz="half" idx="2"/>
          </p:nvPr>
        </p:nvSpPr>
        <p:spPr/>
        <p:txBody>
          <a:bodyPr/>
          <a:lstStyle/>
          <a:p>
            <a:r>
              <a:rPr lang="en-US" sz="1800" dirty="0" smtClean="0">
                <a:latin typeface="Tahoma" panose="020B0604030504040204" pitchFamily="34" charset="0"/>
                <a:ea typeface="Tahoma" panose="020B0604030504040204" pitchFamily="34" charset="0"/>
                <a:cs typeface="Tahoma" panose="020B0604030504040204" pitchFamily="34" charset="0"/>
              </a:rPr>
              <a:t>key topics;</a:t>
            </a:r>
            <a:endParaRPr lang="en-US" sz="1800" dirty="0">
              <a:latin typeface="Tahoma" panose="020B0604030504040204" pitchFamily="34" charset="0"/>
              <a:ea typeface="Tahoma" panose="020B0604030504040204" pitchFamily="34" charset="0"/>
              <a:cs typeface="Tahoma" panose="020B0604030504040204" pitchFamily="34" charset="0"/>
            </a:endParaRPr>
          </a:p>
          <a:p>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smtClean="0">
                <a:latin typeface="Tahoma" panose="020B0604030504040204" pitchFamily="34" charset="0"/>
                <a:ea typeface="Tahoma" panose="020B0604030504040204" pitchFamily="34" charset="0"/>
                <a:cs typeface="Tahoma" panose="020B0604030504040204" pitchFamily="34" charset="0"/>
              </a:rPr>
              <a:t>chart </a:t>
            </a:r>
            <a:r>
              <a:rPr lang="en-US" sz="1800" dirty="0">
                <a:latin typeface="Tahoma" panose="020B0604030504040204" pitchFamily="34" charset="0"/>
                <a:ea typeface="Tahoma" panose="020B0604030504040204" pitchFamily="34" charset="0"/>
                <a:cs typeface="Tahoma" panose="020B0604030504040204" pitchFamily="34" charset="0"/>
              </a:rPr>
              <a:t>shows </a:t>
            </a:r>
            <a:r>
              <a:rPr lang="en-US" sz="1800" dirty="0" smtClean="0">
                <a:latin typeface="Tahoma" panose="020B0604030504040204" pitchFamily="34" charset="0"/>
                <a:ea typeface="Tahoma" panose="020B0604030504040204" pitchFamily="34" charset="0"/>
                <a:cs typeface="Tahoma" panose="020B0604030504040204" pitchFamily="34" charset="0"/>
              </a:rPr>
              <a:t>that the frequent </a:t>
            </a:r>
            <a:r>
              <a:rPr lang="en-US" sz="1800" dirty="0">
                <a:latin typeface="Tahoma" panose="020B0604030504040204" pitchFamily="34" charset="0"/>
                <a:ea typeface="Tahoma" panose="020B0604030504040204" pitchFamily="34" charset="0"/>
                <a:cs typeface="Tahoma" panose="020B0604030504040204" pitchFamily="34" charset="0"/>
              </a:rPr>
              <a:t>key </a:t>
            </a:r>
            <a:r>
              <a:rPr lang="en-US" sz="1800" dirty="0" smtClean="0">
                <a:latin typeface="Tahoma" panose="020B0604030504040204" pitchFamily="34" charset="0"/>
                <a:ea typeface="Tahoma" panose="020B0604030504040204" pitchFamily="34" charset="0"/>
                <a:cs typeface="Tahoma" panose="020B0604030504040204" pitchFamily="34" charset="0"/>
              </a:rPr>
              <a:t>topics </a:t>
            </a:r>
            <a:r>
              <a:rPr lang="en-US" sz="1800" dirty="0">
                <a:latin typeface="Tahoma" panose="020B0604030504040204" pitchFamily="34" charset="0"/>
                <a:ea typeface="Tahoma" panose="020B0604030504040204" pitchFamily="34" charset="0"/>
                <a:cs typeface="Tahoma" panose="020B0604030504040204" pitchFamily="34" charset="0"/>
              </a:rPr>
              <a:t>discussed </a:t>
            </a:r>
            <a:r>
              <a:rPr lang="en-US" sz="1800" dirty="0" smtClean="0">
                <a:latin typeface="Tahoma" panose="020B0604030504040204" pitchFamily="34" charset="0"/>
                <a:ea typeface="Tahoma" panose="020B0604030504040204" pitchFamily="34" charset="0"/>
                <a:cs typeface="Tahoma" panose="020B0604030504040204" pitchFamily="34" charset="0"/>
              </a:rPr>
              <a:t>within the reviews are: “app", </a:t>
            </a:r>
            <a:r>
              <a:rPr lang="en-US" sz="1800" dirty="0">
                <a:latin typeface="Tahoma" panose="020B0604030504040204" pitchFamily="34" charset="0"/>
                <a:ea typeface="Tahoma" panose="020B0604030504040204" pitchFamily="34" charset="0"/>
                <a:cs typeface="Tahoma" panose="020B0604030504040204" pitchFamily="34" charset="0"/>
              </a:rPr>
              <a:t>“loan”, “good”, “easy”, “best”, </a:t>
            </a:r>
            <a:r>
              <a:rPr lang="en-US" sz="1800" dirty="0" smtClean="0">
                <a:latin typeface="Tahoma" panose="020B0604030504040204" pitchFamily="34" charset="0"/>
                <a:ea typeface="Tahoma" panose="020B0604030504040204" pitchFamily="34" charset="0"/>
                <a:cs typeface="Tahoma" panose="020B0604030504040204" pitchFamily="34" charset="0"/>
              </a:rPr>
              <a:t>which reflect positive sentiments, indicating that customers find the app user-friendly, appreciate the ease of borrowing, and consider </a:t>
            </a:r>
            <a:r>
              <a:rPr lang="en-US" sz="1800" dirty="0" err="1" smtClean="0">
                <a:latin typeface="Tahoma" panose="020B0604030504040204" pitchFamily="34" charset="0"/>
                <a:ea typeface="Tahoma" panose="020B0604030504040204" pitchFamily="34" charset="0"/>
                <a:cs typeface="Tahoma" panose="020B0604030504040204" pitchFamily="34" charset="0"/>
              </a:rPr>
              <a:t>Irorun</a:t>
            </a:r>
            <a:r>
              <a:rPr lang="en-US" sz="1800" dirty="0" smtClean="0">
                <a:latin typeface="Tahoma" panose="020B0604030504040204" pitchFamily="34" charset="0"/>
                <a:ea typeface="Tahoma" panose="020B0604030504040204" pitchFamily="34" charset="0"/>
                <a:cs typeface="Tahoma" panose="020B0604030504040204" pitchFamily="34" charset="0"/>
              </a:rPr>
              <a:t> to be a top choice in the market.</a:t>
            </a:r>
            <a:endParaRPr lang="en-US" sz="1800"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514109" y="1080654"/>
            <a:ext cx="5694218" cy="4788333"/>
          </a:xfrm>
          <a:prstGeom prst="rect">
            <a:avLst/>
          </a:prstGeom>
        </p:spPr>
      </p:pic>
    </p:spTree>
    <p:extLst>
      <p:ext uri="{BB962C8B-B14F-4D97-AF65-F5344CB8AC3E}">
        <p14:creationId xmlns:p14="http://schemas.microsoft.com/office/powerpoint/2010/main" val="1166354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smtClean="0"/>
              <a:t>Urgent10K</a:t>
            </a:r>
            <a:endParaRPr lang="en-US" sz="3400" b="1" dirty="0"/>
          </a:p>
        </p:txBody>
      </p:sp>
      <p:sp>
        <p:nvSpPr>
          <p:cNvPr id="4" name="Text Placeholder 3"/>
          <p:cNvSpPr>
            <a:spLocks noGrp="1"/>
          </p:cNvSpPr>
          <p:nvPr>
            <p:ph type="body" sz="half" idx="2"/>
          </p:nvPr>
        </p:nvSpPr>
        <p:spPr/>
        <p:txBody>
          <a:bodyPr>
            <a:normAutofit/>
          </a:bodyPr>
          <a:lstStyle/>
          <a:p>
            <a:r>
              <a:rPr lang="en-US" sz="1800" dirty="0" smtClean="0">
                <a:latin typeface="Tahoma" panose="020B0604030504040204" pitchFamily="34" charset="0"/>
                <a:ea typeface="Tahoma" panose="020B0604030504040204" pitchFamily="34" charset="0"/>
                <a:cs typeface="Tahoma" panose="020B0604030504040204" pitchFamily="34" charset="0"/>
              </a:rPr>
              <a:t>Key topics;</a:t>
            </a:r>
          </a:p>
          <a:p>
            <a:r>
              <a:rPr lang="en-US" sz="1800" dirty="0" smtClean="0">
                <a:latin typeface="Tahoma" panose="020B0604030504040204" pitchFamily="34" charset="0"/>
                <a:ea typeface="Tahoma" panose="020B0604030504040204" pitchFamily="34" charset="0"/>
                <a:cs typeface="Tahoma" panose="020B0604030504040204" pitchFamily="34" charset="0"/>
              </a:rPr>
              <a:t>The frequency chart shows some of the key topics discussed within the customers’ reviews are: “</a:t>
            </a:r>
            <a:r>
              <a:rPr lang="en-US" sz="1800" dirty="0">
                <a:latin typeface="Tahoma" panose="020B0604030504040204" pitchFamily="34" charset="0"/>
                <a:ea typeface="Tahoma" panose="020B0604030504040204" pitchFamily="34" charset="0"/>
                <a:cs typeface="Tahoma" panose="020B0604030504040204" pitchFamily="34" charset="0"/>
              </a:rPr>
              <a:t>nice”, “great</a:t>
            </a:r>
            <a:r>
              <a:rPr lang="en-US" sz="1800" dirty="0" smtClean="0">
                <a:latin typeface="Tahoma" panose="020B0604030504040204" pitchFamily="34" charset="0"/>
                <a:ea typeface="Tahoma" panose="020B0604030504040204" pitchFamily="34" charset="0"/>
                <a:cs typeface="Tahoma" panose="020B0604030504040204" pitchFamily="34" charset="0"/>
              </a:rPr>
              <a:t>”, “best” </a:t>
            </a:r>
            <a:r>
              <a:rPr lang="en-US" sz="1800" dirty="0">
                <a:latin typeface="Tahoma" panose="020B0604030504040204" pitchFamily="34" charset="0"/>
                <a:ea typeface="Tahoma" panose="020B0604030504040204" pitchFamily="34" charset="0"/>
                <a:cs typeface="Tahoma" panose="020B0604030504040204" pitchFamily="34" charset="0"/>
              </a:rPr>
              <a:t>and “scam”, which suggest that customers are expressing overall satisfaction with the lending app, but also have concerns about its trustworthiness.</a:t>
            </a: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430982" y="1163782"/>
            <a:ext cx="5721927" cy="4705205"/>
          </a:xfrm>
          <a:prstGeom prst="rect">
            <a:avLst/>
          </a:prstGeom>
        </p:spPr>
      </p:pic>
    </p:spTree>
    <p:extLst>
      <p:ext uri="{BB962C8B-B14F-4D97-AF65-F5344CB8AC3E}">
        <p14:creationId xmlns:p14="http://schemas.microsoft.com/office/powerpoint/2010/main" val="1308180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092"/>
          </a:xfrm>
        </p:spPr>
        <p:txBody>
          <a:bodyPr/>
          <a:lstStyle/>
          <a:p>
            <a:pPr algn="ctr"/>
            <a:r>
              <a:rPr lang="en-US" dirty="0" smtClean="0">
                <a:latin typeface="Arial" panose="020B0604020202020204" pitchFamily="34" charset="0"/>
                <a:cs typeface="Arial" panose="020B0604020202020204" pitchFamily="34" charset="0"/>
              </a:rPr>
              <a:t>Recommendations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122218"/>
            <a:ext cx="10515600" cy="5054745"/>
          </a:xfrm>
        </p:spPr>
        <p:txBody>
          <a:bodyPr>
            <a:normAutofit fontScale="92500" lnSpcReduction="10000"/>
          </a:bodyPr>
          <a:lstStyle/>
          <a:p>
            <a:pPr lvl="0"/>
            <a:r>
              <a:rPr lang="en-US" dirty="0"/>
              <a:t>Increase Transparency: As "scam" is in the top 20 frequent words, it suggests that some customers may feel that they are being deceived by the lending </a:t>
            </a:r>
            <a:r>
              <a:rPr lang="en-US" dirty="0" smtClean="0"/>
              <a:t>apps. Both </a:t>
            </a:r>
            <a:r>
              <a:rPr lang="en-US" dirty="0" err="1" smtClean="0"/>
              <a:t>Irorun</a:t>
            </a:r>
            <a:r>
              <a:rPr lang="en-US" dirty="0" smtClean="0"/>
              <a:t> and Urgent10k </a:t>
            </a:r>
            <a:r>
              <a:rPr lang="en-US" dirty="0"/>
              <a:t>should ensure that all terms and conditions are clear and transparent, and that customers are aware of all fees and charges associated with their loans. In addition, assure the customers that their personal data and card details are secured.</a:t>
            </a:r>
          </a:p>
          <a:p>
            <a:pPr lvl="0"/>
            <a:r>
              <a:rPr lang="en-US" dirty="0"/>
              <a:t>Enhance Customer Service: customers value good customer service. </a:t>
            </a:r>
            <a:r>
              <a:rPr lang="en-US" dirty="0" err="1"/>
              <a:t>Irorun</a:t>
            </a:r>
            <a:r>
              <a:rPr lang="en-US" dirty="0"/>
              <a:t> and Urgent10k should prioritize responding promptly to customer inquiries and complaints and provide excellent service to improve customer satisfaction.</a:t>
            </a:r>
          </a:p>
          <a:p>
            <a:pPr lvl="0"/>
            <a:r>
              <a:rPr lang="en-US" dirty="0"/>
              <a:t>Improve the App: As "app" is the most frequent word, it indicates that </a:t>
            </a:r>
            <a:r>
              <a:rPr lang="en-US" dirty="0" smtClean="0"/>
              <a:t>most customers </a:t>
            </a:r>
            <a:r>
              <a:rPr lang="en-US" dirty="0"/>
              <a:t>are interacting with the app frequently. To ensure customer satisfaction, </a:t>
            </a:r>
            <a:r>
              <a:rPr lang="en-US" dirty="0" err="1" smtClean="0"/>
              <a:t>Irorun</a:t>
            </a:r>
            <a:r>
              <a:rPr lang="en-US" dirty="0" smtClean="0"/>
              <a:t> and Urgent10k </a:t>
            </a:r>
            <a:r>
              <a:rPr lang="en-US" dirty="0"/>
              <a:t>should prioritize improving the user interface, fixing bugs, and adding new features</a:t>
            </a:r>
            <a:r>
              <a:rPr lang="en-US" dirty="0" smtClean="0"/>
              <a:t>.</a:t>
            </a:r>
            <a:endParaRPr lang="en-US" dirty="0"/>
          </a:p>
        </p:txBody>
      </p:sp>
    </p:spTree>
    <p:extLst>
      <p:ext uri="{BB962C8B-B14F-4D97-AF65-F5344CB8AC3E}">
        <p14:creationId xmlns:p14="http://schemas.microsoft.com/office/powerpoint/2010/main" val="1854987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286</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Tahoma</vt:lpstr>
      <vt:lpstr>Office Theme</vt:lpstr>
      <vt:lpstr>Market Research Recommendations</vt:lpstr>
      <vt:lpstr>Irorun</vt:lpstr>
      <vt:lpstr>Urgent10K</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Research Recommendations</dc:title>
  <dc:creator>pc</dc:creator>
  <cp:lastModifiedBy>pc</cp:lastModifiedBy>
  <cp:revision>12</cp:revision>
  <dcterms:created xsi:type="dcterms:W3CDTF">2023-05-24T05:18:37Z</dcterms:created>
  <dcterms:modified xsi:type="dcterms:W3CDTF">2023-05-30T11:38:17Z</dcterms:modified>
</cp:coreProperties>
</file>