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7C6ED-ED96-C111-7498-A2EFEBE0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828799"/>
            <a:ext cx="7197726" cy="1016682"/>
          </a:xfrm>
        </p:spPr>
        <p:txBody>
          <a:bodyPr/>
          <a:lstStyle/>
          <a:p>
            <a:pPr algn="ctr"/>
            <a:r>
              <a:rPr lang="en-IN" dirty="0"/>
              <a:t>QR and barcode scanner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499D84-C3F5-87A0-2F27-1AA20FDC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96" y="4012520"/>
            <a:ext cx="1883149" cy="1828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93F279-7DC6-E0A0-6313-0F37AD15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01" y="4351485"/>
            <a:ext cx="2787149" cy="10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4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EBD4CA-4D8D-D24A-24D5-6C001BA1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1" y="472440"/>
            <a:ext cx="8111066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onsolas" panose="020B0609020204030204" pitchFamily="49" charset="0"/>
              </a:rPr>
              <a:t>Libraries used: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OpenCV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NumPy</a:t>
            </a:r>
          </a:p>
          <a:p>
            <a:r>
              <a:rPr lang="en-IN" sz="2400" dirty="0" err="1">
                <a:latin typeface="Consolas" panose="020B0609020204030204" pitchFamily="49" charset="0"/>
              </a:rPr>
              <a:t>Pyzbar</a:t>
            </a:r>
            <a:r>
              <a:rPr lang="en-IN" sz="2400" dirty="0">
                <a:latin typeface="Consolas" panose="020B0609020204030204" pitchFamily="49" charset="0"/>
              </a:rPr>
              <a:t>: to detect and localize barcodes and QR code.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C0333A7-AF44-27BA-7440-E4AC1EF85473}"/>
              </a:ext>
            </a:extLst>
          </p:cNvPr>
          <p:cNvSpPr txBox="1">
            <a:spLocks/>
          </p:cNvSpPr>
          <p:nvPr/>
        </p:nvSpPr>
        <p:spPr>
          <a:xfrm>
            <a:off x="1188720" y="3256280"/>
            <a:ext cx="8788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latin typeface="Consolas" panose="020B0609020204030204" pitchFamily="49" charset="0"/>
              </a:rPr>
              <a:t>Function under </a:t>
            </a:r>
            <a:r>
              <a:rPr lang="en-IN" sz="2400" dirty="0" err="1">
                <a:latin typeface="Consolas" panose="020B0609020204030204" pitchFamily="49" charset="0"/>
              </a:rPr>
              <a:t>pyzbar</a:t>
            </a:r>
            <a:r>
              <a:rPr lang="en-IN" sz="2400" dirty="0">
                <a:latin typeface="Consolas" panose="020B0609020204030204" pitchFamily="49" charset="0"/>
              </a:rPr>
              <a:t> : decode()</a:t>
            </a:r>
          </a:p>
          <a:p>
            <a:pPr marL="0" indent="0">
              <a:buFont typeface="Arial"/>
              <a:buNone/>
            </a:pPr>
            <a:r>
              <a:rPr lang="en-IN" sz="2400" dirty="0" smtClean="0">
                <a:latin typeface="Consolas" panose="020B0609020204030204" pitchFamily="49" charset="0"/>
              </a:rPr>
              <a:t>For detection</a:t>
            </a:r>
            <a:r>
              <a:rPr lang="en-IN" sz="2400" dirty="0">
                <a:latin typeface="Consolas" panose="020B0609020204030204" pitchFamily="49" charset="0"/>
              </a:rPr>
              <a:t>, location and decoding the message of QR and barcode.</a:t>
            </a:r>
          </a:p>
        </p:txBody>
      </p:sp>
    </p:spTree>
    <p:extLst>
      <p:ext uri="{BB962C8B-B14F-4D97-AF65-F5344CB8AC3E}">
        <p14:creationId xmlns:p14="http://schemas.microsoft.com/office/powerpoint/2010/main" xmlns="" val="239503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1F4119-5441-B68E-22F1-E32B5D4F3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4" t="12358" r="51014" b="29465"/>
          <a:stretch/>
        </p:blipFill>
        <p:spPr>
          <a:xfrm>
            <a:off x="483352" y="1341120"/>
            <a:ext cx="5352031" cy="41757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085B4B-C013-47A7-3685-665E69B66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4" t="12149" r="50917" b="33037"/>
          <a:stretch/>
        </p:blipFill>
        <p:spPr>
          <a:xfrm>
            <a:off x="6224538" y="1341120"/>
            <a:ext cx="5764262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41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29AF4-13AE-5A75-F9D9-D47CCEF8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1" y="1737359"/>
            <a:ext cx="10429239" cy="4064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import cv2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from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pyzbar.pyzbar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import decode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cap= </a:t>
            </a:r>
            <a:r>
              <a:rPr lang="en-IN" sz="1200" b="0" dirty="0" smtClean="0">
                <a:effectLst/>
                <a:latin typeface="Consolas" panose="020B0609020204030204" pitchFamily="49" charset="0"/>
              </a:rPr>
              <a:t>cv2.VideoCapture(0)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 smtClean="0">
                <a:effectLst/>
                <a:latin typeface="Consolas" panose="020B0609020204030204" pitchFamily="49" charset="0"/>
              </a:rPr>
              <a:t>cap.set</a:t>
            </a:r>
            <a:r>
              <a:rPr lang="en-IN" sz="1200" b="0" dirty="0" smtClean="0">
                <a:effectLst/>
                <a:latin typeface="Consolas" panose="020B0609020204030204" pitchFamily="49" charset="0"/>
              </a:rPr>
              <a:t>(3,640</a:t>
            </a:r>
            <a:r>
              <a:rPr lang="en-IN" sz="1200" dirty="0" smtClean="0">
                <a:latin typeface="Consolas" panose="020B0609020204030204" pitchFamily="49" charset="0"/>
              </a:rPr>
              <a:t>)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effectLst/>
                <a:latin typeface="Consolas" panose="020B0609020204030204" pitchFamily="49" charset="0"/>
              </a:rPr>
              <a:t>cap.set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(4,480</a:t>
            </a:r>
            <a:r>
              <a:rPr lang="en-IN" sz="1200" b="0" dirty="0" smtClean="0"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success,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cap.read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for barcode in decode(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myData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barcode.data.decode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('utf-8')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myData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pts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barcode.polygon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],np.int32)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pts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pts.reshape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((-1,1,2))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cv2.polylines(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,[pts],True,(255,0,255),5)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pts2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barcode.rect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cv2.putText(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img,myData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,(pts2[0],pts2[1]),cv2.FONT_HERSHEY_SIMPLEX,0.9,(255,0,255),2) 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cv2.imshow('Result',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cv2.waitKey(1)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741680" y="152400"/>
            <a:ext cx="1062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QR and Barcode Scanner Code: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6791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DBDB7-84EA-BBAA-291C-B26DA829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482600"/>
            <a:ext cx="10131425" cy="6239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Bounding polygon: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Steps: </a:t>
            </a:r>
          </a:p>
          <a:p>
            <a:r>
              <a:rPr lang="en-IN" dirty="0">
                <a:latin typeface="Consolas" panose="020B0609020204030204" pitchFamily="49" charset="0"/>
              </a:rPr>
              <a:t>convert polygon into array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(M</a:t>
            </a:r>
            <a:r>
              <a:rPr lang="en-US" b="0" dirty="0">
                <a:effectLst/>
                <a:latin typeface="Consolas" panose="020B0609020204030204" pitchFamily="49" charset="0"/>
              </a:rPr>
              <a:t>aking a polygon instead of rectangle, so even if </a:t>
            </a:r>
            <a:r>
              <a:rPr lang="en-US" dirty="0">
                <a:latin typeface="Consolas" panose="020B0609020204030204" pitchFamily="49" charset="0"/>
              </a:rPr>
              <a:t>QR</a:t>
            </a:r>
            <a:r>
              <a:rPr lang="en-US" b="0" dirty="0">
                <a:effectLst/>
                <a:latin typeface="Consolas" panose="020B0609020204030204" pitchFamily="49" charset="0"/>
              </a:rPr>
              <a:t> code is rotated it can           detect properly.)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Reshape the array and send it to polygon function</a:t>
            </a:r>
          </a:p>
          <a:p>
            <a:pPr marL="0" indent="0">
              <a:buNone/>
            </a:pP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Polygon function: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cv2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polylines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  (255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color(magenta)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5 - thickness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4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D8128E-2F3A-9D2A-306A-00756D70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772160"/>
            <a:ext cx="11744960" cy="5384800"/>
          </a:xfrm>
        </p:spPr>
        <p:txBody>
          <a:bodyPr>
            <a:no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To print out the message: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cv2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pts2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pts2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FONT_HERSHEY_SIMPLEX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IN" dirty="0">
                <a:latin typeface="Consolas" panose="020B0609020204030204" pitchFamily="49" charset="0"/>
              </a:rPr>
              <a:t>printing the data of the code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If polylines is used then text rotates as well.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pts2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barcode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So we use top pts of the rectangle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cv2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FONT_HERSHEY_SIMPLEX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–font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 0.9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–scale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Color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 2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-Thickness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90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EEC07B-5F56-1448-555E-696135DC6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6" t="12000" r="51001" b="29482"/>
          <a:stretch/>
        </p:blipFill>
        <p:spPr>
          <a:xfrm>
            <a:off x="670560" y="482531"/>
            <a:ext cx="4876801" cy="383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1C29F7-1F51-0B58-CFBE-C2990A6F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8" t="12000" r="51000" b="33926"/>
          <a:stretch/>
        </p:blipFill>
        <p:spPr>
          <a:xfrm>
            <a:off x="6096000" y="482531"/>
            <a:ext cx="5198161" cy="382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CBF7FF-6A90-EA1F-943D-51F30633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87" y="4747877"/>
            <a:ext cx="2060067" cy="19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973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840" y="3525518"/>
            <a:ext cx="3108960" cy="1046481"/>
          </a:xfrm>
        </p:spPr>
        <p:txBody>
          <a:bodyPr>
            <a:normAutofit/>
          </a:bodyPr>
          <a:lstStyle/>
          <a:p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2880"/>
            <a:ext cx="11506199" cy="5059680"/>
          </a:xfrm>
        </p:spPr>
        <p:txBody>
          <a:bodyPr>
            <a:normAutofit fontScale="25000" lnSpcReduction="20000"/>
          </a:bodyPr>
          <a:lstStyle/>
          <a:p>
            <a:r>
              <a:rPr lang="en-GB" sz="7200" dirty="0" smtClean="0">
                <a:latin typeface="Consolas"/>
              </a:rPr>
              <a:t>for code in decode(</a:t>
            </a:r>
            <a:r>
              <a:rPr lang="en-GB" sz="7200" dirty="0" err="1" smtClean="0">
                <a:latin typeface="Consolas"/>
              </a:rPr>
              <a:t>img</a:t>
            </a:r>
            <a:r>
              <a:rPr lang="en-GB" sz="7200" dirty="0" smtClean="0">
                <a:latin typeface="Consolas"/>
              </a:rPr>
              <a:t>):</a:t>
            </a:r>
          </a:p>
          <a:p>
            <a:r>
              <a:rPr lang="en-GB" sz="7200" dirty="0" smtClean="0">
                <a:latin typeface="Consolas"/>
              </a:rPr>
              <a:t>        </a:t>
            </a:r>
            <a:r>
              <a:rPr lang="en-GB" sz="7200" dirty="0" err="1" smtClean="0">
                <a:latin typeface="Consolas"/>
              </a:rPr>
              <a:t>myData</a:t>
            </a:r>
            <a:r>
              <a:rPr lang="en-GB" sz="7200" dirty="0" smtClean="0">
                <a:latin typeface="Consolas"/>
              </a:rPr>
              <a:t> = </a:t>
            </a:r>
            <a:r>
              <a:rPr lang="en-GB" sz="7200" dirty="0" err="1" smtClean="0">
                <a:latin typeface="Consolas"/>
              </a:rPr>
              <a:t>code.data.decode</a:t>
            </a:r>
            <a:r>
              <a:rPr lang="en-GB" sz="7200" dirty="0" smtClean="0">
                <a:latin typeface="Consolas"/>
              </a:rPr>
              <a:t>('utf-8</a:t>
            </a:r>
            <a:r>
              <a:rPr lang="en-GB" sz="7200" dirty="0" smtClean="0">
                <a:latin typeface="Consolas"/>
              </a:rPr>
              <a:t>')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/>
            </a:r>
            <a:br>
              <a:rPr lang="en-GB" sz="7200" dirty="0" smtClean="0">
                <a:latin typeface="Consolas"/>
              </a:rPr>
            </a:br>
            <a:r>
              <a:rPr lang="en-GB" sz="7200" dirty="0" smtClean="0">
                <a:latin typeface="Consolas"/>
              </a:rPr>
              <a:t>        print(</a:t>
            </a:r>
            <a:r>
              <a:rPr lang="en-GB" sz="7200" dirty="0" err="1" smtClean="0">
                <a:latin typeface="Consolas"/>
              </a:rPr>
              <a:t>myData</a:t>
            </a:r>
            <a:r>
              <a:rPr lang="en-GB" sz="7200" dirty="0" smtClean="0">
                <a:latin typeface="Consolas"/>
              </a:rPr>
              <a:t>)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/>
            </a:r>
            <a:br>
              <a:rPr lang="en-GB" sz="7200" dirty="0" smtClean="0">
                <a:latin typeface="Consolas"/>
              </a:rPr>
            </a:br>
            <a:r>
              <a:rPr lang="en-GB" sz="7200" dirty="0" smtClean="0">
                <a:latin typeface="Consolas"/>
              </a:rPr>
              <a:t>        if </a:t>
            </a:r>
            <a:r>
              <a:rPr lang="en-GB" sz="7200" dirty="0" err="1" smtClean="0">
                <a:latin typeface="Consolas"/>
              </a:rPr>
              <a:t>myData</a:t>
            </a:r>
            <a:r>
              <a:rPr lang="en-GB" sz="7200" dirty="0" smtClean="0">
                <a:latin typeface="Consolas"/>
              </a:rPr>
              <a:t> in </a:t>
            </a:r>
            <a:r>
              <a:rPr lang="en-GB" sz="7200" dirty="0" err="1" smtClean="0">
                <a:latin typeface="Consolas"/>
              </a:rPr>
              <a:t>myDataList</a:t>
            </a:r>
            <a:r>
              <a:rPr lang="en-GB" sz="7200" dirty="0" smtClean="0">
                <a:latin typeface="Consolas"/>
              </a:rPr>
              <a:t>: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>            </a:t>
            </a:r>
            <a:r>
              <a:rPr lang="en-GB" sz="7200" dirty="0" err="1" smtClean="0">
                <a:latin typeface="Consolas"/>
              </a:rPr>
              <a:t>myOutput</a:t>
            </a:r>
            <a:r>
              <a:rPr lang="en-GB" sz="7200" dirty="0" smtClean="0">
                <a:latin typeface="Consolas"/>
              </a:rPr>
              <a:t> = 'Authorized'</a:t>
            </a:r>
          </a:p>
          <a:p>
            <a:r>
              <a:rPr lang="en-GB" sz="7200" dirty="0" smtClean="0">
                <a:latin typeface="Consolas"/>
              </a:rPr>
              <a:t>            </a:t>
            </a:r>
            <a:r>
              <a:rPr lang="en-GB" sz="7200" dirty="0" err="1" smtClean="0">
                <a:latin typeface="Consolas"/>
              </a:rPr>
              <a:t>myColor</a:t>
            </a:r>
            <a:r>
              <a:rPr lang="en-GB" sz="7200" dirty="0" smtClean="0">
                <a:latin typeface="Consolas"/>
              </a:rPr>
              <a:t> = (0, 255, 0) # green</a:t>
            </a:r>
          </a:p>
          <a:p>
            <a:r>
              <a:rPr lang="en-GB" sz="7200" dirty="0" smtClean="0">
                <a:latin typeface="Consolas"/>
              </a:rPr>
              <a:t>        else:</a:t>
            </a:r>
          </a:p>
          <a:p>
            <a:r>
              <a:rPr lang="en-GB" sz="7200" dirty="0" smtClean="0">
                <a:latin typeface="Consolas"/>
              </a:rPr>
              <a:t>            </a:t>
            </a:r>
            <a:r>
              <a:rPr lang="en-GB" sz="7200" dirty="0" err="1" smtClean="0">
                <a:latin typeface="Consolas"/>
              </a:rPr>
              <a:t>myOutput</a:t>
            </a:r>
            <a:r>
              <a:rPr lang="en-GB" sz="7200" dirty="0" smtClean="0">
                <a:latin typeface="Consolas"/>
              </a:rPr>
              <a:t> = 'Un-Authorized'</a:t>
            </a:r>
          </a:p>
          <a:p>
            <a:r>
              <a:rPr lang="en-GB" sz="7200" dirty="0" smtClean="0">
                <a:latin typeface="Consolas"/>
              </a:rPr>
              <a:t>            </a:t>
            </a:r>
            <a:r>
              <a:rPr lang="en-GB" sz="7200" dirty="0" err="1" smtClean="0">
                <a:latin typeface="Consolas"/>
              </a:rPr>
              <a:t>myColor</a:t>
            </a:r>
            <a:r>
              <a:rPr lang="en-GB" sz="7200" dirty="0" smtClean="0">
                <a:latin typeface="Consolas"/>
              </a:rPr>
              <a:t> = (0, 0, 255) # red</a:t>
            </a:r>
          </a:p>
          <a:p>
            <a:r>
              <a:rPr lang="en-GB" sz="7200" dirty="0" smtClean="0">
                <a:latin typeface="Consolas"/>
              </a:rPr>
              <a:t/>
            </a:r>
            <a:br>
              <a:rPr lang="en-GB" sz="7200" dirty="0" smtClean="0">
                <a:latin typeface="Consolas"/>
              </a:rPr>
            </a:br>
            <a:r>
              <a:rPr lang="en-GB" sz="7200" dirty="0" smtClean="0">
                <a:latin typeface="Consolas"/>
              </a:rPr>
              <a:t>        pts = </a:t>
            </a:r>
            <a:r>
              <a:rPr lang="en-GB" sz="7200" dirty="0" err="1" smtClean="0">
                <a:latin typeface="Consolas"/>
              </a:rPr>
              <a:t>np.array</a:t>
            </a:r>
            <a:r>
              <a:rPr lang="en-GB" sz="7200" dirty="0" smtClean="0">
                <a:latin typeface="Consolas"/>
              </a:rPr>
              <a:t>([</a:t>
            </a:r>
            <a:r>
              <a:rPr lang="en-GB" sz="7200" dirty="0" err="1" smtClean="0">
                <a:latin typeface="Consolas"/>
              </a:rPr>
              <a:t>code.polygon</a:t>
            </a:r>
            <a:r>
              <a:rPr lang="en-GB" sz="7200" dirty="0" smtClean="0">
                <a:latin typeface="Consolas"/>
              </a:rPr>
              <a:t>], np.int32</a:t>
            </a:r>
            <a:r>
              <a:rPr lang="en-GB" sz="7200" dirty="0" smtClean="0">
                <a:latin typeface="Consolas"/>
              </a:rPr>
              <a:t>)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>        pts = </a:t>
            </a:r>
            <a:r>
              <a:rPr lang="en-GB" sz="7200" dirty="0" err="1" smtClean="0">
                <a:latin typeface="Consolas"/>
              </a:rPr>
              <a:t>pts.reshape</a:t>
            </a:r>
            <a:r>
              <a:rPr lang="en-GB" sz="7200" dirty="0" smtClean="0">
                <a:latin typeface="Consolas"/>
              </a:rPr>
              <a:t>((-1, 1, 2</a:t>
            </a:r>
            <a:r>
              <a:rPr lang="en-GB" sz="7200" dirty="0" smtClean="0">
                <a:latin typeface="Consolas"/>
              </a:rPr>
              <a:t>))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>        cv2.polylines(</a:t>
            </a:r>
            <a:r>
              <a:rPr lang="en-GB" sz="7200" dirty="0" err="1" smtClean="0">
                <a:latin typeface="Consolas"/>
              </a:rPr>
              <a:t>img</a:t>
            </a:r>
            <a:r>
              <a:rPr lang="en-GB" sz="7200" dirty="0" smtClean="0">
                <a:latin typeface="Consolas"/>
              </a:rPr>
              <a:t>, [pts], True, </a:t>
            </a:r>
            <a:r>
              <a:rPr lang="en-GB" sz="7200" dirty="0" err="1" smtClean="0">
                <a:latin typeface="Consolas"/>
              </a:rPr>
              <a:t>myColor</a:t>
            </a:r>
            <a:r>
              <a:rPr lang="en-GB" sz="7200" dirty="0" smtClean="0">
                <a:latin typeface="Consolas"/>
              </a:rPr>
              <a:t>, 5</a:t>
            </a:r>
            <a:r>
              <a:rPr lang="en-GB" sz="7200" dirty="0" smtClean="0">
                <a:latin typeface="Consolas"/>
              </a:rPr>
              <a:t>)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>        pts2 = </a:t>
            </a:r>
            <a:r>
              <a:rPr lang="en-GB" sz="7200" dirty="0" err="1" smtClean="0">
                <a:latin typeface="Consolas"/>
              </a:rPr>
              <a:t>code.rect</a:t>
            </a:r>
            <a:endParaRPr lang="en-GB" sz="7200" dirty="0" smtClean="0">
              <a:latin typeface="Consolas"/>
            </a:endParaRPr>
          </a:p>
          <a:p>
            <a:r>
              <a:rPr lang="en-GB" sz="7200" dirty="0" smtClean="0">
                <a:latin typeface="Consolas"/>
              </a:rPr>
              <a:t>        cv2.putText(</a:t>
            </a:r>
            <a:r>
              <a:rPr lang="en-GB" sz="7200" dirty="0" err="1" smtClean="0">
                <a:latin typeface="Consolas"/>
              </a:rPr>
              <a:t>img</a:t>
            </a:r>
            <a:r>
              <a:rPr lang="en-GB" sz="7200" dirty="0" smtClean="0">
                <a:latin typeface="Consolas"/>
              </a:rPr>
              <a:t>, </a:t>
            </a:r>
            <a:r>
              <a:rPr lang="en-GB" sz="7200" dirty="0" err="1" smtClean="0">
                <a:latin typeface="Consolas"/>
              </a:rPr>
              <a:t>myOutput</a:t>
            </a:r>
            <a:r>
              <a:rPr lang="en-GB" sz="7200" dirty="0" smtClean="0">
                <a:latin typeface="Consolas"/>
              </a:rPr>
              <a:t>, (pts2[0], pts2[1]), cv2.FONT_HERSHEY_SIMPLEX, 0.9, </a:t>
            </a:r>
            <a:r>
              <a:rPr lang="en-GB" sz="7200" dirty="0" err="1" smtClean="0">
                <a:latin typeface="Consolas"/>
              </a:rPr>
              <a:t>myColor</a:t>
            </a:r>
            <a:r>
              <a:rPr lang="en-GB" sz="7200" dirty="0" smtClean="0">
                <a:latin typeface="Consolas"/>
              </a:rPr>
              <a:t>, 2</a:t>
            </a:r>
            <a:r>
              <a:rPr lang="en-GB" sz="7200" dirty="0" smtClean="0">
                <a:latin typeface="Consolas"/>
              </a:rPr>
              <a:t>)</a:t>
            </a:r>
            <a:endParaRPr lang="en-GB" sz="7200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   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28396" y="216654"/>
            <a:ext cx="10163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QR Code Authorization Code: </a:t>
            </a:r>
            <a:endParaRPr lang="en-GB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290</TotalTime>
  <Words>211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QR and barcode scanner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and barcode scanner</dc:title>
  <dc:creator>Surayya Akiwat</dc:creator>
  <cp:lastModifiedBy>HP</cp:lastModifiedBy>
  <cp:revision>11</cp:revision>
  <dcterms:created xsi:type="dcterms:W3CDTF">2022-06-20T12:19:40Z</dcterms:created>
  <dcterms:modified xsi:type="dcterms:W3CDTF">2022-06-21T12:15:47Z</dcterms:modified>
</cp:coreProperties>
</file>