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embeddedFontLst>
    <p:embeddedFont>
      <p:font typeface="Old Standard TT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4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ac9e5675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ac9e5675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c9e567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ac9e5675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digest.com/microcontroller-projects/keypad-interfacing-with-avr-atmega32" TargetMode="External"/><Relationship Id="rId2" Type="http://schemas.openxmlformats.org/officeDocument/2006/relationships/hyperlink" Target="https://www.electronicwings.com/avr-atmega/4x4-keypad-interfacing-with-atmega163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LCD and Keypad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Jayshil </a:t>
            </a:r>
            <a:r>
              <a:rPr lang="en" dirty="0" smtClean="0"/>
              <a:t>Patel(18EC068</a:t>
            </a:r>
            <a:r>
              <a:rPr lang="en" dirty="0"/>
              <a:t>)</a:t>
            </a:r>
            <a:endParaRPr/>
          </a:p>
        </p:txBody>
      </p:sp>
      <p:pic>
        <p:nvPicPr>
          <p:cNvPr id="19458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4179" y="0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Proteus Simulation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041" y="1359324"/>
            <a:ext cx="4370143" cy="314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4179" y="0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www.electronicwings.com/avr-atmega/4x4-keypad-interfacing-with-atmega1632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circuitdigest.com/microcontroller-projects/keypad-interfacing-with-avr-atmega32</a:t>
            </a:r>
            <a:endParaRPr lang="en-IN" dirty="0" smtClean="0"/>
          </a:p>
          <a:p>
            <a:r>
              <a:rPr lang="en-IN" smtClean="0"/>
              <a:t>https://www.youtube.com/watch?v=6FjrKXmquxU&amp;ab_channel=BuildYourCNC</a:t>
            </a:r>
            <a:endParaRPr lang="en-IN" dirty="0"/>
          </a:p>
        </p:txBody>
      </p:sp>
      <p:pic>
        <p:nvPicPr>
          <p:cNvPr id="4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4179" y="0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707" y="2256745"/>
            <a:ext cx="7865819" cy="138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2971" y="8792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1202076"/>
            <a:ext cx="4235862" cy="3415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1369" y="1"/>
            <a:ext cx="522263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4179" y="0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character from Keypad?</a:t>
            </a:r>
            <a:endParaRPr/>
          </a:p>
        </p:txBody>
      </p:sp>
      <p:pic>
        <p:nvPicPr>
          <p:cNvPr id="3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4179" y="0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Keypad is have 16 keys 8 pins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Hence the keypad keys are multiplexed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which column is selected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read in that particular column which row is pressed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By using the matrix we can decode that which button was pressed</a:t>
            </a:r>
            <a:endParaRPr/>
          </a:p>
        </p:txBody>
      </p:sp>
      <p:pic>
        <p:nvPicPr>
          <p:cNvPr id="5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4179" y="0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382225"/>
            <a:ext cx="47910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connection of Keypad </a:t>
            </a:r>
            <a:endParaRPr/>
          </a:p>
        </p:txBody>
      </p:sp>
      <p:pic>
        <p:nvPicPr>
          <p:cNvPr id="4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4179" y="0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display a character on LCD</a:t>
            </a:r>
            <a:endParaRPr/>
          </a:p>
        </p:txBody>
      </p:sp>
      <p:pic>
        <p:nvPicPr>
          <p:cNvPr id="3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4179" y="0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Pins on LCD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098837" y="815245"/>
            <a:ext cx="2946325" cy="48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4179" y="0"/>
            <a:ext cx="809821" cy="817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209050" y="1890150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When command register is selected 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send commands like to clear the lcd screen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set the cursor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set position of cursor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increment the cursors position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there are many more other commands</a:t>
            </a:r>
            <a:endParaRPr sz="160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4832400" y="1746300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When data register is selected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send data which is to be displayed on LCD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send character in their ASCII value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send the 8-bit ASCII value in either 8-Bit mode or 4-Bit mode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4 bit form is preferred because it occupies less GPIO pins of controller</a:t>
            </a:r>
            <a:endParaRPr sz="1600"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particular Register we can either send a command or data which is to be displayed on LCD</a:t>
            </a:r>
            <a:endParaRPr/>
          </a:p>
        </p:txBody>
      </p:sp>
      <p:pic>
        <p:nvPicPr>
          <p:cNvPr id="5" name="Picture 2" descr="Chandubhai S Patel Institute of Technology, Charotar University of Science  and Technology, Anand: Courses, Fees, Placements, Ranking, Admission 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0085" y="0"/>
            <a:ext cx="553915" cy="559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191</Words>
  <PresentationFormat>On-screen Show (16:9)</PresentationFormat>
  <Paragraphs>30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Old Standard TT</vt:lpstr>
      <vt:lpstr>Paperback</vt:lpstr>
      <vt:lpstr>Interfacing LCD and Keypad</vt:lpstr>
      <vt:lpstr>Block Diagram</vt:lpstr>
      <vt:lpstr>FlowChart</vt:lpstr>
      <vt:lpstr>How to read character from Keypad?</vt:lpstr>
      <vt:lpstr>Since Keypad is have 16 keys 8 pins</vt:lpstr>
      <vt:lpstr>Internal connection of Keypad </vt:lpstr>
      <vt:lpstr>How to display a character on LCD</vt:lpstr>
      <vt:lpstr>Pins on LCD</vt:lpstr>
      <vt:lpstr>Selecting a particular Register we can either send a command or data which is to be displayed on LCD</vt:lpstr>
      <vt:lpstr>Proteus Simulation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LCD and Keypad</dc:title>
  <cp:lastModifiedBy>ADMIN</cp:lastModifiedBy>
  <cp:revision>8</cp:revision>
  <dcterms:modified xsi:type="dcterms:W3CDTF">2020-10-03T04:41:56Z</dcterms:modified>
</cp:coreProperties>
</file>