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75" r:id="rId2"/>
    <p:sldId id="279" r:id="rId3"/>
    <p:sldId id="276" r:id="rId4"/>
    <p:sldId id="277" r:id="rId5"/>
    <p:sldId id="274" r:id="rId6"/>
    <p:sldId id="272" r:id="rId7"/>
    <p:sldId id="280" r:id="rId8"/>
    <p:sldId id="281" r:id="rId9"/>
    <p:sldId id="283" r:id="rId10"/>
    <p:sldId id="282" r:id="rId11"/>
    <p:sldId id="284" r:id="rId1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 showGuides="1">
      <p:cViewPr varScale="1">
        <p:scale>
          <a:sx n="73" d="100"/>
          <a:sy n="73" d="100"/>
        </p:scale>
        <p:origin x="1560" y="62"/>
      </p:cViewPr>
      <p:guideLst>
        <p:guide orient="horz" pos="2088"/>
        <p:guide orient="horz" pos="2784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0904C-4120-4491-BC97-8A5F97D08D0C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50DEB3A-0A51-4D54-801B-CFFEDE2A82C3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F4F7116B-04AC-44F6-AD77-75A167F4CE0C}" type="parTrans" cxnId="{1FA58A56-89E8-4B76-B0FF-74DA5FB666F0}">
      <dgm:prSet/>
      <dgm:spPr/>
      <dgm:t>
        <a:bodyPr/>
        <a:lstStyle/>
        <a:p>
          <a:endParaRPr lang="en-IN"/>
        </a:p>
      </dgm:t>
    </dgm:pt>
    <dgm:pt modelId="{A192C747-CA5B-467F-9A77-30BBF4D33407}" type="sibTrans" cxnId="{1FA58A56-89E8-4B76-B0FF-74DA5FB666F0}">
      <dgm:prSet/>
      <dgm:spPr/>
      <dgm:t>
        <a:bodyPr/>
        <a:lstStyle/>
        <a:p>
          <a:endParaRPr lang="en-IN"/>
        </a:p>
      </dgm:t>
    </dgm:pt>
    <dgm:pt modelId="{5CE93F96-F495-4330-9E64-362B4700AF26}">
      <dgm:prSet phldrT="[Text]"/>
      <dgm:spPr/>
      <dgm:t>
        <a:bodyPr/>
        <a:lstStyle/>
        <a:p>
          <a:r>
            <a:rPr lang="en-IN" dirty="0"/>
            <a:t>Choosing data</a:t>
          </a:r>
        </a:p>
      </dgm:t>
    </dgm:pt>
    <dgm:pt modelId="{C54B28EA-56EA-43CA-B575-45369D801A68}" type="parTrans" cxnId="{89302F88-21AB-4B4A-95AB-C360855E3A7A}">
      <dgm:prSet/>
      <dgm:spPr/>
      <dgm:t>
        <a:bodyPr/>
        <a:lstStyle/>
        <a:p>
          <a:endParaRPr lang="en-IN"/>
        </a:p>
      </dgm:t>
    </dgm:pt>
    <dgm:pt modelId="{FF8977C2-C1BA-47FE-B8ED-BB8EAAF7A57C}" type="sibTrans" cxnId="{89302F88-21AB-4B4A-95AB-C360855E3A7A}">
      <dgm:prSet/>
      <dgm:spPr/>
      <dgm:t>
        <a:bodyPr/>
        <a:lstStyle/>
        <a:p>
          <a:endParaRPr lang="en-IN"/>
        </a:p>
      </dgm:t>
    </dgm:pt>
    <dgm:pt modelId="{248FE322-B44D-4083-B53F-5E9A19456AC9}">
      <dgm:prSet phldrT="[Text]"/>
      <dgm:spPr/>
      <dgm:t>
        <a:bodyPr/>
        <a:lstStyle/>
        <a:p>
          <a:r>
            <a:rPr lang="en-IN" dirty="0"/>
            <a:t>Data Cleaning</a:t>
          </a:r>
        </a:p>
      </dgm:t>
    </dgm:pt>
    <dgm:pt modelId="{A6447469-A0C5-43C0-8283-3F8CA0A540BF}" type="parTrans" cxnId="{C8C12F7D-0754-4C1D-8F7E-D42BE4D10D6E}">
      <dgm:prSet/>
      <dgm:spPr/>
      <dgm:t>
        <a:bodyPr/>
        <a:lstStyle/>
        <a:p>
          <a:endParaRPr lang="en-IN"/>
        </a:p>
      </dgm:t>
    </dgm:pt>
    <dgm:pt modelId="{749FF260-79AE-4047-86F9-07F57E10C550}" type="sibTrans" cxnId="{C8C12F7D-0754-4C1D-8F7E-D42BE4D10D6E}">
      <dgm:prSet/>
      <dgm:spPr/>
      <dgm:t>
        <a:bodyPr/>
        <a:lstStyle/>
        <a:p>
          <a:endParaRPr lang="en-IN"/>
        </a:p>
      </dgm:t>
    </dgm:pt>
    <dgm:pt modelId="{A2127DB8-7532-47B1-9982-C2931EEA699C}">
      <dgm:prSet phldrT="[Text]"/>
      <dgm:spPr/>
      <dgm:t>
        <a:bodyPr/>
        <a:lstStyle/>
        <a:p>
          <a:r>
            <a:rPr lang="en-IN" dirty="0"/>
            <a:t>Analysis </a:t>
          </a:r>
        </a:p>
      </dgm:t>
    </dgm:pt>
    <dgm:pt modelId="{2C436089-C5DD-4F40-B7B3-EBD1FE4ECDD1}" type="parTrans" cxnId="{D12C46AF-9F33-47B1-8324-483F5E3D36E0}">
      <dgm:prSet/>
      <dgm:spPr/>
      <dgm:t>
        <a:bodyPr/>
        <a:lstStyle/>
        <a:p>
          <a:endParaRPr lang="en-IN"/>
        </a:p>
      </dgm:t>
    </dgm:pt>
    <dgm:pt modelId="{4FD8E787-4026-422E-B0DA-343F9F4376F1}" type="sibTrans" cxnId="{D12C46AF-9F33-47B1-8324-483F5E3D36E0}">
      <dgm:prSet/>
      <dgm:spPr/>
      <dgm:t>
        <a:bodyPr/>
        <a:lstStyle/>
        <a:p>
          <a:endParaRPr lang="en-IN"/>
        </a:p>
      </dgm:t>
    </dgm:pt>
    <dgm:pt modelId="{DD3D31AA-202A-45C3-8A4A-9B81E67C0849}">
      <dgm:prSet phldrT="[Text]"/>
      <dgm:spPr/>
      <dgm:t>
        <a:bodyPr/>
        <a:lstStyle/>
        <a:p>
          <a:r>
            <a:rPr lang="en-IN" dirty="0"/>
            <a:t>ML</a:t>
          </a:r>
        </a:p>
      </dgm:t>
    </dgm:pt>
    <dgm:pt modelId="{D189674A-0F4F-40A4-8ED3-F534F7E4642B}" type="parTrans" cxnId="{15857CA6-6E22-470C-9AF8-C34102C532F4}">
      <dgm:prSet/>
      <dgm:spPr/>
      <dgm:t>
        <a:bodyPr/>
        <a:lstStyle/>
        <a:p>
          <a:endParaRPr lang="en-IN"/>
        </a:p>
      </dgm:t>
    </dgm:pt>
    <dgm:pt modelId="{76A1DEC6-6356-4A9B-96CF-65CD3B87B279}" type="sibTrans" cxnId="{15857CA6-6E22-470C-9AF8-C34102C532F4}">
      <dgm:prSet/>
      <dgm:spPr/>
      <dgm:t>
        <a:bodyPr/>
        <a:lstStyle/>
        <a:p>
          <a:endParaRPr lang="en-IN"/>
        </a:p>
      </dgm:t>
    </dgm:pt>
    <dgm:pt modelId="{ED87416C-125A-4F9B-AC2F-ADEA0D6378E6}">
      <dgm:prSet phldrT="[Text]"/>
      <dgm:spPr/>
      <dgm:t>
        <a:bodyPr/>
        <a:lstStyle/>
        <a:p>
          <a:endParaRPr lang="en-IN" dirty="0"/>
        </a:p>
      </dgm:t>
    </dgm:pt>
    <dgm:pt modelId="{BA380577-4EAE-44FC-B2E3-B9D4DDB142C0}" type="parTrans" cxnId="{B36103B9-5AAA-4A49-9DB0-039508EC6771}">
      <dgm:prSet/>
      <dgm:spPr/>
      <dgm:t>
        <a:bodyPr/>
        <a:lstStyle/>
        <a:p>
          <a:endParaRPr lang="en-IN"/>
        </a:p>
      </dgm:t>
    </dgm:pt>
    <dgm:pt modelId="{9E4578B5-97A1-4A9D-9C32-5044C0923053}" type="sibTrans" cxnId="{B36103B9-5AAA-4A49-9DB0-039508EC6771}">
      <dgm:prSet/>
      <dgm:spPr/>
      <dgm:t>
        <a:bodyPr/>
        <a:lstStyle/>
        <a:p>
          <a:endParaRPr lang="en-IN"/>
        </a:p>
      </dgm:t>
    </dgm:pt>
    <dgm:pt modelId="{A0B507A7-6202-423F-BC25-AE0514097ECA}">
      <dgm:prSet phldrT="[Text]"/>
      <dgm:spPr/>
      <dgm:t>
        <a:bodyPr/>
        <a:lstStyle/>
        <a:p>
          <a:r>
            <a:rPr lang="en-IN" dirty="0"/>
            <a:t>Collaborative Filtering</a:t>
          </a:r>
        </a:p>
      </dgm:t>
    </dgm:pt>
    <dgm:pt modelId="{D6B2DAE7-ED82-47BD-83C0-F254FAA455DC}" type="parTrans" cxnId="{7CCC7BE9-5C49-4733-919C-770A03F22D51}">
      <dgm:prSet/>
      <dgm:spPr/>
      <dgm:t>
        <a:bodyPr/>
        <a:lstStyle/>
        <a:p>
          <a:endParaRPr lang="en-IN"/>
        </a:p>
      </dgm:t>
    </dgm:pt>
    <dgm:pt modelId="{685E399C-FDD0-4209-85D2-1773C55A8662}" type="sibTrans" cxnId="{7CCC7BE9-5C49-4733-919C-770A03F22D51}">
      <dgm:prSet/>
      <dgm:spPr/>
      <dgm:t>
        <a:bodyPr/>
        <a:lstStyle/>
        <a:p>
          <a:endParaRPr lang="en-IN"/>
        </a:p>
      </dgm:t>
    </dgm:pt>
    <dgm:pt modelId="{AB1B2DA2-8CAE-4CDA-A844-74A1EA0AEA37}">
      <dgm:prSet phldrT="[Text]"/>
      <dgm:spPr/>
      <dgm:t>
        <a:bodyPr/>
        <a:lstStyle/>
        <a:p>
          <a:r>
            <a:rPr lang="en-IN" dirty="0"/>
            <a:t>Observations</a:t>
          </a:r>
        </a:p>
      </dgm:t>
    </dgm:pt>
    <dgm:pt modelId="{577B150E-4A1F-4779-A2E4-C13743BF9E10}" type="sibTrans" cxnId="{DF4EF0D4-2FC8-4A9D-99B7-DD9796FD9D1E}">
      <dgm:prSet/>
      <dgm:spPr/>
      <dgm:t>
        <a:bodyPr/>
        <a:lstStyle/>
        <a:p>
          <a:endParaRPr lang="en-IN"/>
        </a:p>
      </dgm:t>
    </dgm:pt>
    <dgm:pt modelId="{DE763C79-3C3C-455D-B99E-B36A7B52BE1C}" type="parTrans" cxnId="{DF4EF0D4-2FC8-4A9D-99B7-DD9796FD9D1E}">
      <dgm:prSet/>
      <dgm:spPr/>
      <dgm:t>
        <a:bodyPr/>
        <a:lstStyle/>
        <a:p>
          <a:endParaRPr lang="en-IN"/>
        </a:p>
      </dgm:t>
    </dgm:pt>
    <dgm:pt modelId="{AABC3EF0-4D0C-4C78-846C-E0C5A45D2A6A}">
      <dgm:prSet phldrT="[Text]"/>
      <dgm:spPr/>
      <dgm:t>
        <a:bodyPr/>
        <a:lstStyle/>
        <a:p>
          <a:endParaRPr lang="en-IN" dirty="0"/>
        </a:p>
      </dgm:t>
    </dgm:pt>
    <dgm:pt modelId="{6D9690F4-0927-44E7-BAE8-13983C24E379}" type="parTrans" cxnId="{64EBE325-F45C-43F8-A105-B29741DD2C19}">
      <dgm:prSet/>
      <dgm:spPr/>
      <dgm:t>
        <a:bodyPr/>
        <a:lstStyle/>
        <a:p>
          <a:endParaRPr lang="en-IN"/>
        </a:p>
      </dgm:t>
    </dgm:pt>
    <dgm:pt modelId="{8698A06A-1894-4CCB-9E08-25CAF1B5B086}" type="sibTrans" cxnId="{64EBE325-F45C-43F8-A105-B29741DD2C19}">
      <dgm:prSet/>
      <dgm:spPr/>
      <dgm:t>
        <a:bodyPr/>
        <a:lstStyle/>
        <a:p>
          <a:endParaRPr lang="en-IN"/>
        </a:p>
      </dgm:t>
    </dgm:pt>
    <dgm:pt modelId="{E6D219CD-E849-43D9-AF0B-9BA30970FFB0}">
      <dgm:prSet phldrT="[Text]"/>
      <dgm:spPr/>
      <dgm:t>
        <a:bodyPr/>
        <a:lstStyle/>
        <a:p>
          <a:endParaRPr lang="en-IN" dirty="0"/>
        </a:p>
      </dgm:t>
    </dgm:pt>
    <dgm:pt modelId="{2B50A753-9006-44DC-8DB3-31BB7F2B78E7}" type="parTrans" cxnId="{88EA1EB1-61E8-400D-877E-46E74500CAAC}">
      <dgm:prSet/>
      <dgm:spPr/>
      <dgm:t>
        <a:bodyPr/>
        <a:lstStyle/>
        <a:p>
          <a:endParaRPr lang="en-IN"/>
        </a:p>
      </dgm:t>
    </dgm:pt>
    <dgm:pt modelId="{8C7DEA43-4A98-427C-B4F1-8DFFDEB71365}" type="sibTrans" cxnId="{88EA1EB1-61E8-400D-877E-46E74500CAAC}">
      <dgm:prSet/>
      <dgm:spPr/>
      <dgm:t>
        <a:bodyPr/>
        <a:lstStyle/>
        <a:p>
          <a:endParaRPr lang="en-IN"/>
        </a:p>
      </dgm:t>
    </dgm:pt>
    <dgm:pt modelId="{C41C42D9-73FA-44F2-84D1-CE8BCD3EE2A2}">
      <dgm:prSet phldrT="[Text]"/>
      <dgm:spPr/>
      <dgm:t>
        <a:bodyPr/>
        <a:lstStyle/>
        <a:p>
          <a:r>
            <a:rPr lang="en-IN" dirty="0"/>
            <a:t>Algorithms</a:t>
          </a:r>
        </a:p>
      </dgm:t>
    </dgm:pt>
    <dgm:pt modelId="{4DB7DD99-04AF-4C16-9DAB-8F8CA4529BCD}" type="parTrans" cxnId="{1F3F5A21-6C74-4565-BDC3-1446945A8EBD}">
      <dgm:prSet/>
      <dgm:spPr/>
      <dgm:t>
        <a:bodyPr/>
        <a:lstStyle/>
        <a:p>
          <a:endParaRPr lang="en-IN"/>
        </a:p>
      </dgm:t>
    </dgm:pt>
    <dgm:pt modelId="{B53034CC-53D5-4B49-87C2-EA16529D3248}" type="sibTrans" cxnId="{1F3F5A21-6C74-4565-BDC3-1446945A8EBD}">
      <dgm:prSet/>
      <dgm:spPr/>
      <dgm:t>
        <a:bodyPr/>
        <a:lstStyle/>
        <a:p>
          <a:endParaRPr lang="en-IN"/>
        </a:p>
      </dgm:t>
    </dgm:pt>
    <dgm:pt modelId="{8DA85B40-DECF-4474-B450-D660C392FDEE}">
      <dgm:prSet phldrT="[Text]"/>
      <dgm:spPr/>
      <dgm:t>
        <a:bodyPr/>
        <a:lstStyle/>
        <a:p>
          <a:endParaRPr lang="en-IN" dirty="0"/>
        </a:p>
      </dgm:t>
    </dgm:pt>
    <dgm:pt modelId="{C2D87A07-4E16-4812-BCD6-A5D367764C93}" type="parTrans" cxnId="{3437F1B1-62AB-4975-8FE4-83B0D9735504}">
      <dgm:prSet/>
      <dgm:spPr/>
      <dgm:t>
        <a:bodyPr/>
        <a:lstStyle/>
        <a:p>
          <a:endParaRPr lang="en-IN"/>
        </a:p>
      </dgm:t>
    </dgm:pt>
    <dgm:pt modelId="{A71B0F5B-2D69-49BF-A0BA-356BEED4877D}" type="sibTrans" cxnId="{3437F1B1-62AB-4975-8FE4-83B0D9735504}">
      <dgm:prSet/>
      <dgm:spPr/>
      <dgm:t>
        <a:bodyPr/>
        <a:lstStyle/>
        <a:p>
          <a:endParaRPr lang="en-IN"/>
        </a:p>
      </dgm:t>
    </dgm:pt>
    <dgm:pt modelId="{7D8F6300-3AEB-4B17-8945-140419A60527}">
      <dgm:prSet phldrT="[Text]"/>
      <dgm:spPr/>
      <dgm:t>
        <a:bodyPr/>
        <a:lstStyle/>
        <a:p>
          <a:r>
            <a:rPr lang="en-IN" dirty="0"/>
            <a:t>Error Analysis</a:t>
          </a:r>
        </a:p>
      </dgm:t>
    </dgm:pt>
    <dgm:pt modelId="{8A9C4328-C32A-4EB6-89CD-124EB411D0AD}" type="parTrans" cxnId="{7A5A4AA9-0B22-4271-84B9-EDB991288F8D}">
      <dgm:prSet/>
      <dgm:spPr/>
      <dgm:t>
        <a:bodyPr/>
        <a:lstStyle/>
        <a:p>
          <a:endParaRPr lang="en-IN"/>
        </a:p>
      </dgm:t>
    </dgm:pt>
    <dgm:pt modelId="{CA0124F1-6082-4AF0-8665-5B4E6FD5B69A}" type="sibTrans" cxnId="{7A5A4AA9-0B22-4271-84B9-EDB991288F8D}">
      <dgm:prSet/>
      <dgm:spPr/>
      <dgm:t>
        <a:bodyPr/>
        <a:lstStyle/>
        <a:p>
          <a:endParaRPr lang="en-IN"/>
        </a:p>
      </dgm:t>
    </dgm:pt>
    <dgm:pt modelId="{84015AD0-0EDB-4668-85C2-70D918CE2CFC}" type="pres">
      <dgm:prSet presAssocID="{9510904C-4120-4491-BC97-8A5F97D08D0C}" presName="Name0" presStyleCnt="0">
        <dgm:presLayoutVars>
          <dgm:dir/>
          <dgm:animLvl val="lvl"/>
          <dgm:resizeHandles val="exact"/>
        </dgm:presLayoutVars>
      </dgm:prSet>
      <dgm:spPr/>
    </dgm:pt>
    <dgm:pt modelId="{CD791734-ECC1-490B-9303-7BE872FC6469}" type="pres">
      <dgm:prSet presAssocID="{9510904C-4120-4491-BC97-8A5F97D08D0C}" presName="tSp" presStyleCnt="0"/>
      <dgm:spPr/>
    </dgm:pt>
    <dgm:pt modelId="{75432F80-D70C-4168-A942-20C3C3D42391}" type="pres">
      <dgm:prSet presAssocID="{9510904C-4120-4491-BC97-8A5F97D08D0C}" presName="bSp" presStyleCnt="0"/>
      <dgm:spPr/>
    </dgm:pt>
    <dgm:pt modelId="{1A947083-A050-44A9-ADEE-22C06E78D858}" type="pres">
      <dgm:prSet presAssocID="{9510904C-4120-4491-BC97-8A5F97D08D0C}" presName="process" presStyleCnt="0"/>
      <dgm:spPr/>
    </dgm:pt>
    <dgm:pt modelId="{22A7C9DD-1D37-4925-B451-1B13B809AFBF}" type="pres">
      <dgm:prSet presAssocID="{B50DEB3A-0A51-4D54-801B-CFFEDE2A82C3}" presName="composite1" presStyleCnt="0"/>
      <dgm:spPr/>
    </dgm:pt>
    <dgm:pt modelId="{F1385505-4F16-421F-9D6D-65265E233733}" type="pres">
      <dgm:prSet presAssocID="{B50DEB3A-0A51-4D54-801B-CFFEDE2A82C3}" presName="dummyNode1" presStyleLbl="node1" presStyleIdx="0" presStyleCnt="3"/>
      <dgm:spPr/>
    </dgm:pt>
    <dgm:pt modelId="{073B47D3-7110-4D58-B659-845E2C6D3C9D}" type="pres">
      <dgm:prSet presAssocID="{B50DEB3A-0A51-4D54-801B-CFFEDE2A82C3}" presName="childNode1" presStyleLbl="bgAcc1" presStyleIdx="0" presStyleCnt="3">
        <dgm:presLayoutVars>
          <dgm:bulletEnabled val="1"/>
        </dgm:presLayoutVars>
      </dgm:prSet>
      <dgm:spPr/>
    </dgm:pt>
    <dgm:pt modelId="{B6954B63-069B-4695-B87A-7827050F5C5F}" type="pres">
      <dgm:prSet presAssocID="{B50DEB3A-0A51-4D54-801B-CFFEDE2A82C3}" presName="childNode1tx" presStyleLbl="bgAcc1" presStyleIdx="0" presStyleCnt="3">
        <dgm:presLayoutVars>
          <dgm:bulletEnabled val="1"/>
        </dgm:presLayoutVars>
      </dgm:prSet>
      <dgm:spPr/>
    </dgm:pt>
    <dgm:pt modelId="{BA7C37A1-BE78-402A-B5DB-5446FB50B514}" type="pres">
      <dgm:prSet presAssocID="{B50DEB3A-0A51-4D54-801B-CFFEDE2A82C3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4DDE86A7-DB5B-41BE-A3B5-74F7AA3928D2}" type="pres">
      <dgm:prSet presAssocID="{B50DEB3A-0A51-4D54-801B-CFFEDE2A82C3}" presName="connSite1" presStyleCnt="0"/>
      <dgm:spPr/>
    </dgm:pt>
    <dgm:pt modelId="{5E32FA06-2556-4A23-9B08-40C95D85560B}" type="pres">
      <dgm:prSet presAssocID="{A192C747-CA5B-467F-9A77-30BBF4D33407}" presName="Name9" presStyleLbl="sibTrans2D1" presStyleIdx="0" presStyleCnt="2"/>
      <dgm:spPr/>
    </dgm:pt>
    <dgm:pt modelId="{52A16BC7-8268-434A-AD3E-E1A3633E760A}" type="pres">
      <dgm:prSet presAssocID="{A2127DB8-7532-47B1-9982-C2931EEA699C}" presName="composite2" presStyleCnt="0"/>
      <dgm:spPr/>
    </dgm:pt>
    <dgm:pt modelId="{34FA18E5-F596-44F1-A00C-774CF485EFDE}" type="pres">
      <dgm:prSet presAssocID="{A2127DB8-7532-47B1-9982-C2931EEA699C}" presName="dummyNode2" presStyleLbl="node1" presStyleIdx="0" presStyleCnt="3"/>
      <dgm:spPr/>
    </dgm:pt>
    <dgm:pt modelId="{9E015505-3938-45A9-A766-634B7FA5B70B}" type="pres">
      <dgm:prSet presAssocID="{A2127DB8-7532-47B1-9982-C2931EEA699C}" presName="childNode2" presStyleLbl="bgAcc1" presStyleIdx="1" presStyleCnt="3">
        <dgm:presLayoutVars>
          <dgm:bulletEnabled val="1"/>
        </dgm:presLayoutVars>
      </dgm:prSet>
      <dgm:spPr/>
    </dgm:pt>
    <dgm:pt modelId="{1C08E494-28B9-4264-B824-86FA1C2B4077}" type="pres">
      <dgm:prSet presAssocID="{A2127DB8-7532-47B1-9982-C2931EEA699C}" presName="childNode2tx" presStyleLbl="bgAcc1" presStyleIdx="1" presStyleCnt="3">
        <dgm:presLayoutVars>
          <dgm:bulletEnabled val="1"/>
        </dgm:presLayoutVars>
      </dgm:prSet>
      <dgm:spPr/>
    </dgm:pt>
    <dgm:pt modelId="{335324C5-BD79-4346-A10A-B1C2ECF7DA63}" type="pres">
      <dgm:prSet presAssocID="{A2127DB8-7532-47B1-9982-C2931EEA699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F9E69452-A49E-4959-B2ED-05CEBBCB9E86}" type="pres">
      <dgm:prSet presAssocID="{A2127DB8-7532-47B1-9982-C2931EEA699C}" presName="connSite2" presStyleCnt="0"/>
      <dgm:spPr/>
    </dgm:pt>
    <dgm:pt modelId="{D6D6154A-D1C3-4A26-85C5-DA0B2DB3926C}" type="pres">
      <dgm:prSet presAssocID="{4FD8E787-4026-422E-B0DA-343F9F4376F1}" presName="Name18" presStyleLbl="sibTrans2D1" presStyleIdx="1" presStyleCnt="2"/>
      <dgm:spPr/>
    </dgm:pt>
    <dgm:pt modelId="{B0AE8CC3-3D29-41C0-9F8C-54966FB68EBC}" type="pres">
      <dgm:prSet presAssocID="{DD3D31AA-202A-45C3-8A4A-9B81E67C0849}" presName="composite1" presStyleCnt="0"/>
      <dgm:spPr/>
    </dgm:pt>
    <dgm:pt modelId="{F9B9CD88-6C3A-4E53-8CE0-C0E3378DAA48}" type="pres">
      <dgm:prSet presAssocID="{DD3D31AA-202A-45C3-8A4A-9B81E67C0849}" presName="dummyNode1" presStyleLbl="node1" presStyleIdx="1" presStyleCnt="3"/>
      <dgm:spPr/>
    </dgm:pt>
    <dgm:pt modelId="{18B420FC-BB3B-43DC-B6D0-A6D9BA222ABC}" type="pres">
      <dgm:prSet presAssocID="{DD3D31AA-202A-45C3-8A4A-9B81E67C0849}" presName="childNode1" presStyleLbl="bgAcc1" presStyleIdx="2" presStyleCnt="3" custLinFactNeighborY="3307">
        <dgm:presLayoutVars>
          <dgm:bulletEnabled val="1"/>
        </dgm:presLayoutVars>
      </dgm:prSet>
      <dgm:spPr/>
    </dgm:pt>
    <dgm:pt modelId="{E6C81E38-09CB-4406-9A82-E11EF7C27F3F}" type="pres">
      <dgm:prSet presAssocID="{DD3D31AA-202A-45C3-8A4A-9B81E67C0849}" presName="childNode1tx" presStyleLbl="bgAcc1" presStyleIdx="2" presStyleCnt="3">
        <dgm:presLayoutVars>
          <dgm:bulletEnabled val="1"/>
        </dgm:presLayoutVars>
      </dgm:prSet>
      <dgm:spPr/>
    </dgm:pt>
    <dgm:pt modelId="{50FB733E-722E-479D-A1F6-17446C954483}" type="pres">
      <dgm:prSet presAssocID="{DD3D31AA-202A-45C3-8A4A-9B81E67C0849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0564A522-10B4-4455-8C84-2B28A58C1C0E}" type="pres">
      <dgm:prSet presAssocID="{DD3D31AA-202A-45C3-8A4A-9B81E67C0849}" presName="connSite1" presStyleCnt="0"/>
      <dgm:spPr/>
    </dgm:pt>
  </dgm:ptLst>
  <dgm:cxnLst>
    <dgm:cxn modelId="{F1465A00-85F0-4026-84E2-33146AD0088B}" type="presOf" srcId="{A2127DB8-7532-47B1-9982-C2931EEA699C}" destId="{335324C5-BD79-4346-A10A-B1C2ECF7DA63}" srcOrd="0" destOrd="0" presId="urn:microsoft.com/office/officeart/2005/8/layout/hProcess4"/>
    <dgm:cxn modelId="{A6B63B07-5DAA-4456-A93A-DE23DCB9349E}" type="presOf" srcId="{B50DEB3A-0A51-4D54-801B-CFFEDE2A82C3}" destId="{BA7C37A1-BE78-402A-B5DB-5446FB50B514}" srcOrd="0" destOrd="0" presId="urn:microsoft.com/office/officeart/2005/8/layout/hProcess4"/>
    <dgm:cxn modelId="{AF5C910A-F193-4C71-AE92-990D5AE654F1}" type="presOf" srcId="{C41C42D9-73FA-44F2-84D1-CE8BCD3EE2A2}" destId="{1C08E494-28B9-4264-B824-86FA1C2B4077}" srcOrd="1" destOrd="1" presId="urn:microsoft.com/office/officeart/2005/8/layout/hProcess4"/>
    <dgm:cxn modelId="{64B6BA0F-D6F7-4FAC-B2F8-583336C24FA2}" type="presOf" srcId="{8DA85B40-DECF-4474-B450-D660C392FDEE}" destId="{18B420FC-BB3B-43DC-B6D0-A6D9BA222ABC}" srcOrd="0" destOrd="3" presId="urn:microsoft.com/office/officeart/2005/8/layout/hProcess4"/>
    <dgm:cxn modelId="{1F3F5A21-6C74-4565-BDC3-1446945A8EBD}" srcId="{A2127DB8-7532-47B1-9982-C2931EEA699C}" destId="{C41C42D9-73FA-44F2-84D1-CE8BCD3EE2A2}" srcOrd="1" destOrd="0" parTransId="{4DB7DD99-04AF-4C16-9DAB-8F8CA4529BCD}" sibTransId="{B53034CC-53D5-4B49-87C2-EA16529D3248}"/>
    <dgm:cxn modelId="{64EBE325-F45C-43F8-A105-B29741DD2C19}" srcId="{A2127DB8-7532-47B1-9982-C2931EEA699C}" destId="{AABC3EF0-4D0C-4C78-846C-E0C5A45D2A6A}" srcOrd="3" destOrd="0" parTransId="{6D9690F4-0927-44E7-BAE8-13983C24E379}" sibTransId="{8698A06A-1894-4CCB-9E08-25CAF1B5B086}"/>
    <dgm:cxn modelId="{1A505D34-26F9-4E95-B167-37D34B3309A6}" type="presOf" srcId="{ED87416C-125A-4F9B-AC2F-ADEA0D6378E6}" destId="{E6C81E38-09CB-4406-9A82-E11EF7C27F3F}" srcOrd="1" destOrd="0" presId="urn:microsoft.com/office/officeart/2005/8/layout/hProcess4"/>
    <dgm:cxn modelId="{EE522642-418A-40A8-8857-3DE66BC5FBED}" type="presOf" srcId="{AB1B2DA2-8CAE-4CDA-A844-74A1EA0AEA37}" destId="{9E015505-3938-45A9-A766-634B7FA5B70B}" srcOrd="0" destOrd="0" presId="urn:microsoft.com/office/officeart/2005/8/layout/hProcess4"/>
    <dgm:cxn modelId="{4E90BC65-59FA-40E0-B48A-79A249DAE6A5}" type="presOf" srcId="{A0B507A7-6202-423F-BC25-AE0514097ECA}" destId="{18B420FC-BB3B-43DC-B6D0-A6D9BA222ABC}" srcOrd="0" destOrd="1" presId="urn:microsoft.com/office/officeart/2005/8/layout/hProcess4"/>
    <dgm:cxn modelId="{EC54B26C-F748-4CEF-9B26-0FBC3AC207D3}" type="presOf" srcId="{AB1B2DA2-8CAE-4CDA-A844-74A1EA0AEA37}" destId="{1C08E494-28B9-4264-B824-86FA1C2B4077}" srcOrd="1" destOrd="0" presId="urn:microsoft.com/office/officeart/2005/8/layout/hProcess4"/>
    <dgm:cxn modelId="{65AAE86D-F651-48CB-A70E-668488750251}" type="presOf" srcId="{A192C747-CA5B-467F-9A77-30BBF4D33407}" destId="{5E32FA06-2556-4A23-9B08-40C95D85560B}" srcOrd="0" destOrd="0" presId="urn:microsoft.com/office/officeart/2005/8/layout/hProcess4"/>
    <dgm:cxn modelId="{71FB014E-6AE6-4572-BC80-880E1F1E17AE}" type="presOf" srcId="{7D8F6300-3AEB-4B17-8945-140419A60527}" destId="{E6C81E38-09CB-4406-9A82-E11EF7C27F3F}" srcOrd="1" destOrd="2" presId="urn:microsoft.com/office/officeart/2005/8/layout/hProcess4"/>
    <dgm:cxn modelId="{D0CF3C6E-E595-4635-ACEE-5B7B2061CFBC}" type="presOf" srcId="{8DA85B40-DECF-4474-B450-D660C392FDEE}" destId="{E6C81E38-09CB-4406-9A82-E11EF7C27F3F}" srcOrd="1" destOrd="3" presId="urn:microsoft.com/office/officeart/2005/8/layout/hProcess4"/>
    <dgm:cxn modelId="{FC2AB972-3174-4A05-A79F-DD721AEDB60F}" type="presOf" srcId="{AABC3EF0-4D0C-4C78-846C-E0C5A45D2A6A}" destId="{9E015505-3938-45A9-A766-634B7FA5B70B}" srcOrd="0" destOrd="3" presId="urn:microsoft.com/office/officeart/2005/8/layout/hProcess4"/>
    <dgm:cxn modelId="{49173074-7CBA-4833-9270-C79B5B7CFD1E}" type="presOf" srcId="{C41C42D9-73FA-44F2-84D1-CE8BCD3EE2A2}" destId="{9E015505-3938-45A9-A766-634B7FA5B70B}" srcOrd="0" destOrd="1" presId="urn:microsoft.com/office/officeart/2005/8/layout/hProcess4"/>
    <dgm:cxn modelId="{1F587574-07CF-4B63-9506-71E20D7DC4E7}" type="presOf" srcId="{5CE93F96-F495-4330-9E64-362B4700AF26}" destId="{B6954B63-069B-4695-B87A-7827050F5C5F}" srcOrd="1" destOrd="0" presId="urn:microsoft.com/office/officeart/2005/8/layout/hProcess4"/>
    <dgm:cxn modelId="{1FA58A56-89E8-4B76-B0FF-74DA5FB666F0}" srcId="{9510904C-4120-4491-BC97-8A5F97D08D0C}" destId="{B50DEB3A-0A51-4D54-801B-CFFEDE2A82C3}" srcOrd="0" destOrd="0" parTransId="{F4F7116B-04AC-44F6-AD77-75A167F4CE0C}" sibTransId="{A192C747-CA5B-467F-9A77-30BBF4D33407}"/>
    <dgm:cxn modelId="{DC1A7A5A-B149-4857-960B-B681972AAC82}" type="presOf" srcId="{248FE322-B44D-4083-B53F-5E9A19456AC9}" destId="{073B47D3-7110-4D58-B659-845E2C6D3C9D}" srcOrd="0" destOrd="1" presId="urn:microsoft.com/office/officeart/2005/8/layout/hProcess4"/>
    <dgm:cxn modelId="{C8C12F7D-0754-4C1D-8F7E-D42BE4D10D6E}" srcId="{B50DEB3A-0A51-4D54-801B-CFFEDE2A82C3}" destId="{248FE322-B44D-4083-B53F-5E9A19456AC9}" srcOrd="1" destOrd="0" parTransId="{A6447469-A0C5-43C0-8283-3F8CA0A540BF}" sibTransId="{749FF260-79AE-4047-86F9-07F57E10C550}"/>
    <dgm:cxn modelId="{ECBF5987-C812-47C7-989B-7D50CDD99445}" type="presOf" srcId="{5CE93F96-F495-4330-9E64-362B4700AF26}" destId="{073B47D3-7110-4D58-B659-845E2C6D3C9D}" srcOrd="0" destOrd="0" presId="urn:microsoft.com/office/officeart/2005/8/layout/hProcess4"/>
    <dgm:cxn modelId="{89302F88-21AB-4B4A-95AB-C360855E3A7A}" srcId="{B50DEB3A-0A51-4D54-801B-CFFEDE2A82C3}" destId="{5CE93F96-F495-4330-9E64-362B4700AF26}" srcOrd="0" destOrd="0" parTransId="{C54B28EA-56EA-43CA-B575-45369D801A68}" sibTransId="{FF8977C2-C1BA-47FE-B8ED-BB8EAAF7A57C}"/>
    <dgm:cxn modelId="{226184A0-7A97-4F70-8EFD-23869CFD9F25}" type="presOf" srcId="{DD3D31AA-202A-45C3-8A4A-9B81E67C0849}" destId="{50FB733E-722E-479D-A1F6-17446C954483}" srcOrd="0" destOrd="0" presId="urn:microsoft.com/office/officeart/2005/8/layout/hProcess4"/>
    <dgm:cxn modelId="{15857CA6-6E22-470C-9AF8-C34102C532F4}" srcId="{9510904C-4120-4491-BC97-8A5F97D08D0C}" destId="{DD3D31AA-202A-45C3-8A4A-9B81E67C0849}" srcOrd="2" destOrd="0" parTransId="{D189674A-0F4F-40A4-8ED3-F534F7E4642B}" sibTransId="{76A1DEC6-6356-4A9B-96CF-65CD3B87B279}"/>
    <dgm:cxn modelId="{7A5A4AA9-0B22-4271-84B9-EDB991288F8D}" srcId="{DD3D31AA-202A-45C3-8A4A-9B81E67C0849}" destId="{7D8F6300-3AEB-4B17-8945-140419A60527}" srcOrd="2" destOrd="0" parTransId="{8A9C4328-C32A-4EB6-89CD-124EB411D0AD}" sibTransId="{CA0124F1-6082-4AF0-8665-5B4E6FD5B69A}"/>
    <dgm:cxn modelId="{6CA711AD-5BB8-4E2E-9CD3-7C9B1C44A5D4}" type="presOf" srcId="{AABC3EF0-4D0C-4C78-846C-E0C5A45D2A6A}" destId="{1C08E494-28B9-4264-B824-86FA1C2B4077}" srcOrd="1" destOrd="3" presId="urn:microsoft.com/office/officeart/2005/8/layout/hProcess4"/>
    <dgm:cxn modelId="{D12C46AF-9F33-47B1-8324-483F5E3D36E0}" srcId="{9510904C-4120-4491-BC97-8A5F97D08D0C}" destId="{A2127DB8-7532-47B1-9982-C2931EEA699C}" srcOrd="1" destOrd="0" parTransId="{2C436089-C5DD-4F40-B7B3-EBD1FE4ECDD1}" sibTransId="{4FD8E787-4026-422E-B0DA-343F9F4376F1}"/>
    <dgm:cxn modelId="{88EA1EB1-61E8-400D-877E-46E74500CAAC}" srcId="{A2127DB8-7532-47B1-9982-C2931EEA699C}" destId="{E6D219CD-E849-43D9-AF0B-9BA30970FFB0}" srcOrd="2" destOrd="0" parTransId="{2B50A753-9006-44DC-8DB3-31BB7F2B78E7}" sibTransId="{8C7DEA43-4A98-427C-B4F1-8DFFDEB71365}"/>
    <dgm:cxn modelId="{3437F1B1-62AB-4975-8FE4-83B0D9735504}" srcId="{DD3D31AA-202A-45C3-8A4A-9B81E67C0849}" destId="{8DA85B40-DECF-4474-B450-D660C392FDEE}" srcOrd="3" destOrd="0" parTransId="{C2D87A07-4E16-4812-BCD6-A5D367764C93}" sibTransId="{A71B0F5B-2D69-49BF-A0BA-356BEED4877D}"/>
    <dgm:cxn modelId="{B36103B9-5AAA-4A49-9DB0-039508EC6771}" srcId="{DD3D31AA-202A-45C3-8A4A-9B81E67C0849}" destId="{ED87416C-125A-4F9B-AC2F-ADEA0D6378E6}" srcOrd="0" destOrd="0" parTransId="{BA380577-4EAE-44FC-B2E3-B9D4DDB142C0}" sibTransId="{9E4578B5-97A1-4A9D-9C32-5044C0923053}"/>
    <dgm:cxn modelId="{B9CC42C0-496A-45BA-A89F-BA182A4DD93A}" type="presOf" srcId="{9510904C-4120-4491-BC97-8A5F97D08D0C}" destId="{84015AD0-0EDB-4668-85C2-70D918CE2CFC}" srcOrd="0" destOrd="0" presId="urn:microsoft.com/office/officeart/2005/8/layout/hProcess4"/>
    <dgm:cxn modelId="{893E6EC0-6858-4393-8732-D000B8BB18A6}" type="presOf" srcId="{ED87416C-125A-4F9B-AC2F-ADEA0D6378E6}" destId="{18B420FC-BB3B-43DC-B6D0-A6D9BA222ABC}" srcOrd="0" destOrd="0" presId="urn:microsoft.com/office/officeart/2005/8/layout/hProcess4"/>
    <dgm:cxn modelId="{C827B1C3-CF5A-4137-A520-76FE03E4D506}" type="presOf" srcId="{A0B507A7-6202-423F-BC25-AE0514097ECA}" destId="{E6C81E38-09CB-4406-9A82-E11EF7C27F3F}" srcOrd="1" destOrd="1" presId="urn:microsoft.com/office/officeart/2005/8/layout/hProcess4"/>
    <dgm:cxn modelId="{C8DBA3C7-A5BD-407E-AB0E-C8BEB943AAD5}" type="presOf" srcId="{7D8F6300-3AEB-4B17-8945-140419A60527}" destId="{18B420FC-BB3B-43DC-B6D0-A6D9BA222ABC}" srcOrd="0" destOrd="2" presId="urn:microsoft.com/office/officeart/2005/8/layout/hProcess4"/>
    <dgm:cxn modelId="{9458FEC8-04B0-430F-9566-77F693F7E0FB}" type="presOf" srcId="{4FD8E787-4026-422E-B0DA-343F9F4376F1}" destId="{D6D6154A-D1C3-4A26-85C5-DA0B2DB3926C}" srcOrd="0" destOrd="0" presId="urn:microsoft.com/office/officeart/2005/8/layout/hProcess4"/>
    <dgm:cxn modelId="{CBED57D2-1392-4244-BE7A-F3E79F6D1E4E}" type="presOf" srcId="{E6D219CD-E849-43D9-AF0B-9BA30970FFB0}" destId="{9E015505-3938-45A9-A766-634B7FA5B70B}" srcOrd="0" destOrd="2" presId="urn:microsoft.com/office/officeart/2005/8/layout/hProcess4"/>
    <dgm:cxn modelId="{DF4EF0D4-2FC8-4A9D-99B7-DD9796FD9D1E}" srcId="{A2127DB8-7532-47B1-9982-C2931EEA699C}" destId="{AB1B2DA2-8CAE-4CDA-A844-74A1EA0AEA37}" srcOrd="0" destOrd="0" parTransId="{DE763C79-3C3C-455D-B99E-B36A7B52BE1C}" sibTransId="{577B150E-4A1F-4779-A2E4-C13743BF9E10}"/>
    <dgm:cxn modelId="{7CCC7BE9-5C49-4733-919C-770A03F22D51}" srcId="{DD3D31AA-202A-45C3-8A4A-9B81E67C0849}" destId="{A0B507A7-6202-423F-BC25-AE0514097ECA}" srcOrd="1" destOrd="0" parTransId="{D6B2DAE7-ED82-47BD-83C0-F254FAA455DC}" sibTransId="{685E399C-FDD0-4209-85D2-1773C55A8662}"/>
    <dgm:cxn modelId="{37A958EF-981B-46AE-A38F-0BCC2635FE9D}" type="presOf" srcId="{248FE322-B44D-4083-B53F-5E9A19456AC9}" destId="{B6954B63-069B-4695-B87A-7827050F5C5F}" srcOrd="1" destOrd="1" presId="urn:microsoft.com/office/officeart/2005/8/layout/hProcess4"/>
    <dgm:cxn modelId="{0CCA3DF5-5656-42BE-9DD3-61AD56E9B116}" type="presOf" srcId="{E6D219CD-E849-43D9-AF0B-9BA30970FFB0}" destId="{1C08E494-28B9-4264-B824-86FA1C2B4077}" srcOrd="1" destOrd="2" presId="urn:microsoft.com/office/officeart/2005/8/layout/hProcess4"/>
    <dgm:cxn modelId="{1B68A83D-1EC1-40E3-8C78-20689EE65428}" type="presParOf" srcId="{84015AD0-0EDB-4668-85C2-70D918CE2CFC}" destId="{CD791734-ECC1-490B-9303-7BE872FC6469}" srcOrd="0" destOrd="0" presId="urn:microsoft.com/office/officeart/2005/8/layout/hProcess4"/>
    <dgm:cxn modelId="{3D1E95BB-C800-45DB-A636-F389F12D2DAF}" type="presParOf" srcId="{84015AD0-0EDB-4668-85C2-70D918CE2CFC}" destId="{75432F80-D70C-4168-A942-20C3C3D42391}" srcOrd="1" destOrd="0" presId="urn:microsoft.com/office/officeart/2005/8/layout/hProcess4"/>
    <dgm:cxn modelId="{75EBE1FD-D36B-47A8-942B-F122B1559DBC}" type="presParOf" srcId="{84015AD0-0EDB-4668-85C2-70D918CE2CFC}" destId="{1A947083-A050-44A9-ADEE-22C06E78D858}" srcOrd="2" destOrd="0" presId="urn:microsoft.com/office/officeart/2005/8/layout/hProcess4"/>
    <dgm:cxn modelId="{C111BC36-6019-4D45-9D03-3D1AC231BCE1}" type="presParOf" srcId="{1A947083-A050-44A9-ADEE-22C06E78D858}" destId="{22A7C9DD-1D37-4925-B451-1B13B809AFBF}" srcOrd="0" destOrd="0" presId="urn:microsoft.com/office/officeart/2005/8/layout/hProcess4"/>
    <dgm:cxn modelId="{DA74D2DC-D6C8-41FF-94D0-856FD6CE9414}" type="presParOf" srcId="{22A7C9DD-1D37-4925-B451-1B13B809AFBF}" destId="{F1385505-4F16-421F-9D6D-65265E233733}" srcOrd="0" destOrd="0" presId="urn:microsoft.com/office/officeart/2005/8/layout/hProcess4"/>
    <dgm:cxn modelId="{01A73657-DE6D-4EED-B61C-E9F90C1D0274}" type="presParOf" srcId="{22A7C9DD-1D37-4925-B451-1B13B809AFBF}" destId="{073B47D3-7110-4D58-B659-845E2C6D3C9D}" srcOrd="1" destOrd="0" presId="urn:microsoft.com/office/officeart/2005/8/layout/hProcess4"/>
    <dgm:cxn modelId="{E704D501-5EE5-487B-A83C-7068C30CAAB6}" type="presParOf" srcId="{22A7C9DD-1D37-4925-B451-1B13B809AFBF}" destId="{B6954B63-069B-4695-B87A-7827050F5C5F}" srcOrd="2" destOrd="0" presId="urn:microsoft.com/office/officeart/2005/8/layout/hProcess4"/>
    <dgm:cxn modelId="{7A2A5086-4863-49CD-A946-0E633039E8AE}" type="presParOf" srcId="{22A7C9DD-1D37-4925-B451-1B13B809AFBF}" destId="{BA7C37A1-BE78-402A-B5DB-5446FB50B514}" srcOrd="3" destOrd="0" presId="urn:microsoft.com/office/officeart/2005/8/layout/hProcess4"/>
    <dgm:cxn modelId="{26C1426A-4C81-4629-ABEA-B4B7AE833129}" type="presParOf" srcId="{22A7C9DD-1D37-4925-B451-1B13B809AFBF}" destId="{4DDE86A7-DB5B-41BE-A3B5-74F7AA3928D2}" srcOrd="4" destOrd="0" presId="urn:microsoft.com/office/officeart/2005/8/layout/hProcess4"/>
    <dgm:cxn modelId="{E2397A2D-DB47-4411-9ECD-C0090B21FF8C}" type="presParOf" srcId="{1A947083-A050-44A9-ADEE-22C06E78D858}" destId="{5E32FA06-2556-4A23-9B08-40C95D85560B}" srcOrd="1" destOrd="0" presId="urn:microsoft.com/office/officeart/2005/8/layout/hProcess4"/>
    <dgm:cxn modelId="{79919E1F-F667-4CBF-959D-C1B95433EF62}" type="presParOf" srcId="{1A947083-A050-44A9-ADEE-22C06E78D858}" destId="{52A16BC7-8268-434A-AD3E-E1A3633E760A}" srcOrd="2" destOrd="0" presId="urn:microsoft.com/office/officeart/2005/8/layout/hProcess4"/>
    <dgm:cxn modelId="{7091A080-9524-4E8D-B752-812AF7D28F37}" type="presParOf" srcId="{52A16BC7-8268-434A-AD3E-E1A3633E760A}" destId="{34FA18E5-F596-44F1-A00C-774CF485EFDE}" srcOrd="0" destOrd="0" presId="urn:microsoft.com/office/officeart/2005/8/layout/hProcess4"/>
    <dgm:cxn modelId="{E1D69F07-8968-4670-B0AE-9049ACCB3063}" type="presParOf" srcId="{52A16BC7-8268-434A-AD3E-E1A3633E760A}" destId="{9E015505-3938-45A9-A766-634B7FA5B70B}" srcOrd="1" destOrd="0" presId="urn:microsoft.com/office/officeart/2005/8/layout/hProcess4"/>
    <dgm:cxn modelId="{2D7D4FEA-0D3E-4577-B4C4-2A6F7FD8D888}" type="presParOf" srcId="{52A16BC7-8268-434A-AD3E-E1A3633E760A}" destId="{1C08E494-28B9-4264-B824-86FA1C2B4077}" srcOrd="2" destOrd="0" presId="urn:microsoft.com/office/officeart/2005/8/layout/hProcess4"/>
    <dgm:cxn modelId="{9D2DFB40-5EB5-4E28-B27F-0DC3B64ED18E}" type="presParOf" srcId="{52A16BC7-8268-434A-AD3E-E1A3633E760A}" destId="{335324C5-BD79-4346-A10A-B1C2ECF7DA63}" srcOrd="3" destOrd="0" presId="urn:microsoft.com/office/officeart/2005/8/layout/hProcess4"/>
    <dgm:cxn modelId="{D0951C40-01E1-456E-9216-F9E6C45CE2CE}" type="presParOf" srcId="{52A16BC7-8268-434A-AD3E-E1A3633E760A}" destId="{F9E69452-A49E-4959-B2ED-05CEBBCB9E86}" srcOrd="4" destOrd="0" presId="urn:microsoft.com/office/officeart/2005/8/layout/hProcess4"/>
    <dgm:cxn modelId="{6DBF1DC2-4C65-4A01-8933-82767695C38F}" type="presParOf" srcId="{1A947083-A050-44A9-ADEE-22C06E78D858}" destId="{D6D6154A-D1C3-4A26-85C5-DA0B2DB3926C}" srcOrd="3" destOrd="0" presId="urn:microsoft.com/office/officeart/2005/8/layout/hProcess4"/>
    <dgm:cxn modelId="{4A88E269-0153-4867-87C7-C3873DD122B7}" type="presParOf" srcId="{1A947083-A050-44A9-ADEE-22C06E78D858}" destId="{B0AE8CC3-3D29-41C0-9F8C-54966FB68EBC}" srcOrd="4" destOrd="0" presId="urn:microsoft.com/office/officeart/2005/8/layout/hProcess4"/>
    <dgm:cxn modelId="{D11D00B3-4ABD-413E-A5E0-445DE5942316}" type="presParOf" srcId="{B0AE8CC3-3D29-41C0-9F8C-54966FB68EBC}" destId="{F9B9CD88-6C3A-4E53-8CE0-C0E3378DAA48}" srcOrd="0" destOrd="0" presId="urn:microsoft.com/office/officeart/2005/8/layout/hProcess4"/>
    <dgm:cxn modelId="{9B645396-79C5-41FB-9B6B-5AD0EE01CE1D}" type="presParOf" srcId="{B0AE8CC3-3D29-41C0-9F8C-54966FB68EBC}" destId="{18B420FC-BB3B-43DC-B6D0-A6D9BA222ABC}" srcOrd="1" destOrd="0" presId="urn:microsoft.com/office/officeart/2005/8/layout/hProcess4"/>
    <dgm:cxn modelId="{446B2D44-AA03-4035-ACB4-CA959F82EF28}" type="presParOf" srcId="{B0AE8CC3-3D29-41C0-9F8C-54966FB68EBC}" destId="{E6C81E38-09CB-4406-9A82-E11EF7C27F3F}" srcOrd="2" destOrd="0" presId="urn:microsoft.com/office/officeart/2005/8/layout/hProcess4"/>
    <dgm:cxn modelId="{BEC66B38-F4DC-4C97-9E92-8FD07533D07C}" type="presParOf" srcId="{B0AE8CC3-3D29-41C0-9F8C-54966FB68EBC}" destId="{50FB733E-722E-479D-A1F6-17446C954483}" srcOrd="3" destOrd="0" presId="urn:microsoft.com/office/officeart/2005/8/layout/hProcess4"/>
    <dgm:cxn modelId="{601F14DD-922D-418E-B230-6AAB6BA809D0}" type="presParOf" srcId="{B0AE8CC3-3D29-41C0-9F8C-54966FB68EBC}" destId="{0564A522-10B4-4455-8C84-2B28A58C1C0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A8C1C0-43E5-4552-9A53-BBC97F34B5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9DCB14-17BA-4EC8-A050-DC52971C41C5}">
      <dgm:prSet phldrT="[Text]"/>
      <dgm:spPr/>
      <dgm:t>
        <a:bodyPr/>
        <a:lstStyle/>
        <a:p>
          <a:r>
            <a:rPr lang="en-IN" dirty="0"/>
            <a:t>Computers &amp; Accessories</a:t>
          </a:r>
        </a:p>
      </dgm:t>
    </dgm:pt>
    <dgm:pt modelId="{4399C1C3-7D49-4F93-B199-FC31A97D1C3D}" type="parTrans" cxnId="{72BBD3C3-E75A-4D12-B475-1D44E0EEE46B}">
      <dgm:prSet/>
      <dgm:spPr/>
      <dgm:t>
        <a:bodyPr/>
        <a:lstStyle/>
        <a:p>
          <a:endParaRPr lang="en-IN"/>
        </a:p>
      </dgm:t>
    </dgm:pt>
    <dgm:pt modelId="{A9FF0999-62A0-44A3-9D19-4734D2D5B042}" type="sibTrans" cxnId="{72BBD3C3-E75A-4D12-B475-1D44E0EEE46B}">
      <dgm:prSet/>
      <dgm:spPr/>
      <dgm:t>
        <a:bodyPr/>
        <a:lstStyle/>
        <a:p>
          <a:endParaRPr lang="en-IN"/>
        </a:p>
      </dgm:t>
    </dgm:pt>
    <dgm:pt modelId="{B9A88266-BE54-496F-9B9C-2BCA8925621E}">
      <dgm:prSet phldrT="[Text]"/>
      <dgm:spPr/>
      <dgm:t>
        <a:bodyPr/>
        <a:lstStyle/>
        <a:p>
          <a:r>
            <a:rPr lang="en-IN" dirty="0"/>
            <a:t>Home and Kitchen</a:t>
          </a:r>
        </a:p>
      </dgm:t>
    </dgm:pt>
    <dgm:pt modelId="{D43CB957-F0A4-4214-83AF-0F1AD0C696C7}" type="parTrans" cxnId="{76457EF6-710D-438B-A75F-90123678352E}">
      <dgm:prSet/>
      <dgm:spPr/>
      <dgm:t>
        <a:bodyPr/>
        <a:lstStyle/>
        <a:p>
          <a:endParaRPr lang="en-IN"/>
        </a:p>
      </dgm:t>
    </dgm:pt>
    <dgm:pt modelId="{ACD3400C-DD06-4069-9C48-2E175F28114B}" type="sibTrans" cxnId="{76457EF6-710D-438B-A75F-90123678352E}">
      <dgm:prSet/>
      <dgm:spPr/>
      <dgm:t>
        <a:bodyPr/>
        <a:lstStyle/>
        <a:p>
          <a:endParaRPr lang="en-IN"/>
        </a:p>
      </dgm:t>
    </dgm:pt>
    <dgm:pt modelId="{95B092EE-3C7B-4311-A6B9-E72DB8A38671}">
      <dgm:prSet phldrT="[Text]"/>
      <dgm:spPr/>
      <dgm:t>
        <a:bodyPr/>
        <a:lstStyle/>
        <a:p>
          <a:r>
            <a:rPr lang="en-IN" dirty="0"/>
            <a:t>Electronics</a:t>
          </a:r>
        </a:p>
      </dgm:t>
    </dgm:pt>
    <dgm:pt modelId="{87C85D88-3975-447F-B214-2FF0A58F71A8}" type="parTrans" cxnId="{9DA767A9-1C31-45FC-B04D-014BBDE50044}">
      <dgm:prSet/>
      <dgm:spPr/>
      <dgm:t>
        <a:bodyPr/>
        <a:lstStyle/>
        <a:p>
          <a:endParaRPr lang="en-IN"/>
        </a:p>
      </dgm:t>
    </dgm:pt>
    <dgm:pt modelId="{82B9CC1B-F418-4487-9889-9DA80832C7C1}" type="sibTrans" cxnId="{9DA767A9-1C31-45FC-B04D-014BBDE50044}">
      <dgm:prSet/>
      <dgm:spPr/>
      <dgm:t>
        <a:bodyPr/>
        <a:lstStyle/>
        <a:p>
          <a:endParaRPr lang="en-IN"/>
        </a:p>
      </dgm:t>
    </dgm:pt>
    <dgm:pt modelId="{4A7E075A-CC3E-4FA1-B835-6166200D184D}" type="pres">
      <dgm:prSet presAssocID="{65A8C1C0-43E5-4552-9A53-BBC97F34B51C}" presName="linear" presStyleCnt="0">
        <dgm:presLayoutVars>
          <dgm:dir/>
          <dgm:animLvl val="lvl"/>
          <dgm:resizeHandles val="exact"/>
        </dgm:presLayoutVars>
      </dgm:prSet>
      <dgm:spPr/>
    </dgm:pt>
    <dgm:pt modelId="{534A05C2-EB84-4EFC-8822-F1C8C6AEA946}" type="pres">
      <dgm:prSet presAssocID="{95B092EE-3C7B-4311-A6B9-E72DB8A38671}" presName="parentLin" presStyleCnt="0"/>
      <dgm:spPr/>
    </dgm:pt>
    <dgm:pt modelId="{BE9FD3FE-A900-4D2A-A26C-ADD3CD9FA8F2}" type="pres">
      <dgm:prSet presAssocID="{95B092EE-3C7B-4311-A6B9-E72DB8A38671}" presName="parentLeftMargin" presStyleLbl="node1" presStyleIdx="0" presStyleCnt="3"/>
      <dgm:spPr/>
    </dgm:pt>
    <dgm:pt modelId="{764965AF-C54F-4889-8650-67CBB5A18562}" type="pres">
      <dgm:prSet presAssocID="{95B092EE-3C7B-4311-A6B9-E72DB8A386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CE794C-D38B-488E-8136-455679E15C95}" type="pres">
      <dgm:prSet presAssocID="{95B092EE-3C7B-4311-A6B9-E72DB8A38671}" presName="negativeSpace" presStyleCnt="0"/>
      <dgm:spPr/>
    </dgm:pt>
    <dgm:pt modelId="{AB4AEFB4-E779-4445-A4DF-9309E2FC4195}" type="pres">
      <dgm:prSet presAssocID="{95B092EE-3C7B-4311-A6B9-E72DB8A38671}" presName="childText" presStyleLbl="conFgAcc1" presStyleIdx="0" presStyleCnt="3" custLinFactNeighborX="361" custLinFactNeighborY="-3860">
        <dgm:presLayoutVars>
          <dgm:bulletEnabled val="1"/>
        </dgm:presLayoutVars>
      </dgm:prSet>
      <dgm:spPr/>
    </dgm:pt>
    <dgm:pt modelId="{E8588961-F10A-42F9-A859-FF8E6D043C75}" type="pres">
      <dgm:prSet presAssocID="{82B9CC1B-F418-4487-9889-9DA80832C7C1}" presName="spaceBetweenRectangles" presStyleCnt="0"/>
      <dgm:spPr/>
    </dgm:pt>
    <dgm:pt modelId="{E917FE02-C861-47EE-A2B0-5F5F6CCB5C0E}" type="pres">
      <dgm:prSet presAssocID="{689DCB14-17BA-4EC8-A050-DC52971C41C5}" presName="parentLin" presStyleCnt="0"/>
      <dgm:spPr/>
    </dgm:pt>
    <dgm:pt modelId="{A9B0B266-75E1-493C-8F16-EF0F21B08FAE}" type="pres">
      <dgm:prSet presAssocID="{689DCB14-17BA-4EC8-A050-DC52971C41C5}" presName="parentLeftMargin" presStyleLbl="node1" presStyleIdx="0" presStyleCnt="3"/>
      <dgm:spPr/>
    </dgm:pt>
    <dgm:pt modelId="{2A7419C1-7C2F-4784-8458-9D72E0EC4894}" type="pres">
      <dgm:prSet presAssocID="{689DCB14-17BA-4EC8-A050-DC52971C41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A18D06-49FA-4571-B805-6C8D4B9035A0}" type="pres">
      <dgm:prSet presAssocID="{689DCB14-17BA-4EC8-A050-DC52971C41C5}" presName="negativeSpace" presStyleCnt="0"/>
      <dgm:spPr/>
    </dgm:pt>
    <dgm:pt modelId="{B675BB24-833A-42E0-B41F-A3435A68FCD6}" type="pres">
      <dgm:prSet presAssocID="{689DCB14-17BA-4EC8-A050-DC52971C41C5}" presName="childText" presStyleLbl="conFgAcc1" presStyleIdx="1" presStyleCnt="3" custLinFactNeighborX="361" custLinFactNeighborY="-8235">
        <dgm:presLayoutVars>
          <dgm:bulletEnabled val="1"/>
        </dgm:presLayoutVars>
      </dgm:prSet>
      <dgm:spPr/>
    </dgm:pt>
    <dgm:pt modelId="{1157702E-FFC3-40CC-A158-4B335D3CD089}" type="pres">
      <dgm:prSet presAssocID="{A9FF0999-62A0-44A3-9D19-4734D2D5B042}" presName="spaceBetweenRectangles" presStyleCnt="0"/>
      <dgm:spPr/>
    </dgm:pt>
    <dgm:pt modelId="{2F7A0443-FFF6-4F3C-BFFA-54B4516DCF16}" type="pres">
      <dgm:prSet presAssocID="{B9A88266-BE54-496F-9B9C-2BCA8925621E}" presName="parentLin" presStyleCnt="0"/>
      <dgm:spPr/>
    </dgm:pt>
    <dgm:pt modelId="{7974C633-9062-4E4D-B526-9337C3FA7A0B}" type="pres">
      <dgm:prSet presAssocID="{B9A88266-BE54-496F-9B9C-2BCA8925621E}" presName="parentLeftMargin" presStyleLbl="node1" presStyleIdx="1" presStyleCnt="3"/>
      <dgm:spPr/>
    </dgm:pt>
    <dgm:pt modelId="{63D87FD2-C8B0-462F-A032-20617A099D75}" type="pres">
      <dgm:prSet presAssocID="{B9A88266-BE54-496F-9B9C-2BCA892562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15EA8BF-6C75-4400-9F54-69EC02DE5C17}" type="pres">
      <dgm:prSet presAssocID="{B9A88266-BE54-496F-9B9C-2BCA8925621E}" presName="negativeSpace" presStyleCnt="0"/>
      <dgm:spPr/>
    </dgm:pt>
    <dgm:pt modelId="{E45E0BF1-F994-4AEB-976B-064CD95709F5}" type="pres">
      <dgm:prSet presAssocID="{B9A88266-BE54-496F-9B9C-2BCA892562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3723808-A723-4331-A170-AA6BC57C6E74}" type="presOf" srcId="{B9A88266-BE54-496F-9B9C-2BCA8925621E}" destId="{63D87FD2-C8B0-462F-A032-20617A099D75}" srcOrd="1" destOrd="0" presId="urn:microsoft.com/office/officeart/2005/8/layout/list1"/>
    <dgm:cxn modelId="{85EAD819-2DF5-4F3C-9D27-EC638587C181}" type="presOf" srcId="{95B092EE-3C7B-4311-A6B9-E72DB8A38671}" destId="{BE9FD3FE-A900-4D2A-A26C-ADD3CD9FA8F2}" srcOrd="0" destOrd="0" presId="urn:microsoft.com/office/officeart/2005/8/layout/list1"/>
    <dgm:cxn modelId="{B8D38B20-4507-4869-A12E-4A089146F487}" type="presOf" srcId="{65A8C1C0-43E5-4552-9A53-BBC97F34B51C}" destId="{4A7E075A-CC3E-4FA1-B835-6166200D184D}" srcOrd="0" destOrd="0" presId="urn:microsoft.com/office/officeart/2005/8/layout/list1"/>
    <dgm:cxn modelId="{5A8C6525-072A-4B42-824C-A10826296BC3}" type="presOf" srcId="{B9A88266-BE54-496F-9B9C-2BCA8925621E}" destId="{7974C633-9062-4E4D-B526-9337C3FA7A0B}" srcOrd="0" destOrd="0" presId="urn:microsoft.com/office/officeart/2005/8/layout/list1"/>
    <dgm:cxn modelId="{9DA767A9-1C31-45FC-B04D-014BBDE50044}" srcId="{65A8C1C0-43E5-4552-9A53-BBC97F34B51C}" destId="{95B092EE-3C7B-4311-A6B9-E72DB8A38671}" srcOrd="0" destOrd="0" parTransId="{87C85D88-3975-447F-B214-2FF0A58F71A8}" sibTransId="{82B9CC1B-F418-4487-9889-9DA80832C7C1}"/>
    <dgm:cxn modelId="{FC3944B8-AD7F-49E8-A6C1-A554CF4BC827}" type="presOf" srcId="{689DCB14-17BA-4EC8-A050-DC52971C41C5}" destId="{A9B0B266-75E1-493C-8F16-EF0F21B08FAE}" srcOrd="0" destOrd="0" presId="urn:microsoft.com/office/officeart/2005/8/layout/list1"/>
    <dgm:cxn modelId="{72BBD3C3-E75A-4D12-B475-1D44E0EEE46B}" srcId="{65A8C1C0-43E5-4552-9A53-BBC97F34B51C}" destId="{689DCB14-17BA-4EC8-A050-DC52971C41C5}" srcOrd="1" destOrd="0" parTransId="{4399C1C3-7D49-4F93-B199-FC31A97D1C3D}" sibTransId="{A9FF0999-62A0-44A3-9D19-4734D2D5B042}"/>
    <dgm:cxn modelId="{7A29C0F1-1A1D-4C22-BB5B-84615C72D8C1}" type="presOf" srcId="{95B092EE-3C7B-4311-A6B9-E72DB8A38671}" destId="{764965AF-C54F-4889-8650-67CBB5A18562}" srcOrd="1" destOrd="0" presId="urn:microsoft.com/office/officeart/2005/8/layout/list1"/>
    <dgm:cxn modelId="{62AB1AF6-27E3-4D7B-981A-4196CB362DF6}" type="presOf" srcId="{689DCB14-17BA-4EC8-A050-DC52971C41C5}" destId="{2A7419C1-7C2F-4784-8458-9D72E0EC4894}" srcOrd="1" destOrd="0" presId="urn:microsoft.com/office/officeart/2005/8/layout/list1"/>
    <dgm:cxn modelId="{76457EF6-710D-438B-A75F-90123678352E}" srcId="{65A8C1C0-43E5-4552-9A53-BBC97F34B51C}" destId="{B9A88266-BE54-496F-9B9C-2BCA8925621E}" srcOrd="2" destOrd="0" parTransId="{D43CB957-F0A4-4214-83AF-0F1AD0C696C7}" sibTransId="{ACD3400C-DD06-4069-9C48-2E175F28114B}"/>
    <dgm:cxn modelId="{EFF2FAF6-B37E-4D0C-8F99-75184F33913C}" type="presParOf" srcId="{4A7E075A-CC3E-4FA1-B835-6166200D184D}" destId="{534A05C2-EB84-4EFC-8822-F1C8C6AEA946}" srcOrd="0" destOrd="0" presId="urn:microsoft.com/office/officeart/2005/8/layout/list1"/>
    <dgm:cxn modelId="{0BC11E81-82CC-4BFE-8607-2E0FC5915D1A}" type="presParOf" srcId="{534A05C2-EB84-4EFC-8822-F1C8C6AEA946}" destId="{BE9FD3FE-A900-4D2A-A26C-ADD3CD9FA8F2}" srcOrd="0" destOrd="0" presId="urn:microsoft.com/office/officeart/2005/8/layout/list1"/>
    <dgm:cxn modelId="{577A80C3-9A65-486C-BE32-B9F2AF91FBF9}" type="presParOf" srcId="{534A05C2-EB84-4EFC-8822-F1C8C6AEA946}" destId="{764965AF-C54F-4889-8650-67CBB5A18562}" srcOrd="1" destOrd="0" presId="urn:microsoft.com/office/officeart/2005/8/layout/list1"/>
    <dgm:cxn modelId="{8781CEEA-24BD-425E-B81D-D82F91F63EBA}" type="presParOf" srcId="{4A7E075A-CC3E-4FA1-B835-6166200D184D}" destId="{10CE794C-D38B-488E-8136-455679E15C95}" srcOrd="1" destOrd="0" presId="urn:microsoft.com/office/officeart/2005/8/layout/list1"/>
    <dgm:cxn modelId="{C3B63630-A6D0-4F1A-AF16-2E0D843B9A02}" type="presParOf" srcId="{4A7E075A-CC3E-4FA1-B835-6166200D184D}" destId="{AB4AEFB4-E779-4445-A4DF-9309E2FC4195}" srcOrd="2" destOrd="0" presId="urn:microsoft.com/office/officeart/2005/8/layout/list1"/>
    <dgm:cxn modelId="{96D7E2C4-5BF9-42C1-BB64-C8982BD4DF67}" type="presParOf" srcId="{4A7E075A-CC3E-4FA1-B835-6166200D184D}" destId="{E8588961-F10A-42F9-A859-FF8E6D043C75}" srcOrd="3" destOrd="0" presId="urn:microsoft.com/office/officeart/2005/8/layout/list1"/>
    <dgm:cxn modelId="{C31E047B-7822-43E5-A285-C12506B5CF6F}" type="presParOf" srcId="{4A7E075A-CC3E-4FA1-B835-6166200D184D}" destId="{E917FE02-C861-47EE-A2B0-5F5F6CCB5C0E}" srcOrd="4" destOrd="0" presId="urn:microsoft.com/office/officeart/2005/8/layout/list1"/>
    <dgm:cxn modelId="{88BD685A-5F70-4312-A9AB-E187DD7C8BDF}" type="presParOf" srcId="{E917FE02-C861-47EE-A2B0-5F5F6CCB5C0E}" destId="{A9B0B266-75E1-493C-8F16-EF0F21B08FAE}" srcOrd="0" destOrd="0" presId="urn:microsoft.com/office/officeart/2005/8/layout/list1"/>
    <dgm:cxn modelId="{DCDD8132-6D4A-4A0C-BA85-74C27C84FEAF}" type="presParOf" srcId="{E917FE02-C861-47EE-A2B0-5F5F6CCB5C0E}" destId="{2A7419C1-7C2F-4784-8458-9D72E0EC4894}" srcOrd="1" destOrd="0" presId="urn:microsoft.com/office/officeart/2005/8/layout/list1"/>
    <dgm:cxn modelId="{0B1AF510-5419-48C7-876E-328F44B9DA2A}" type="presParOf" srcId="{4A7E075A-CC3E-4FA1-B835-6166200D184D}" destId="{20A18D06-49FA-4571-B805-6C8D4B9035A0}" srcOrd="5" destOrd="0" presId="urn:microsoft.com/office/officeart/2005/8/layout/list1"/>
    <dgm:cxn modelId="{3E5BC737-FD19-4442-B272-71D25960DB36}" type="presParOf" srcId="{4A7E075A-CC3E-4FA1-B835-6166200D184D}" destId="{B675BB24-833A-42E0-B41F-A3435A68FCD6}" srcOrd="6" destOrd="0" presId="urn:microsoft.com/office/officeart/2005/8/layout/list1"/>
    <dgm:cxn modelId="{ADB3C4E4-17FD-43A9-8E49-07D318DAE997}" type="presParOf" srcId="{4A7E075A-CC3E-4FA1-B835-6166200D184D}" destId="{1157702E-FFC3-40CC-A158-4B335D3CD089}" srcOrd="7" destOrd="0" presId="urn:microsoft.com/office/officeart/2005/8/layout/list1"/>
    <dgm:cxn modelId="{57DE74C5-9D52-4868-A38F-95BC7DF6D4C8}" type="presParOf" srcId="{4A7E075A-CC3E-4FA1-B835-6166200D184D}" destId="{2F7A0443-FFF6-4F3C-BFFA-54B4516DCF16}" srcOrd="8" destOrd="0" presId="urn:microsoft.com/office/officeart/2005/8/layout/list1"/>
    <dgm:cxn modelId="{626E080B-9C38-4A0D-B638-5E69B63AA0AB}" type="presParOf" srcId="{2F7A0443-FFF6-4F3C-BFFA-54B4516DCF16}" destId="{7974C633-9062-4E4D-B526-9337C3FA7A0B}" srcOrd="0" destOrd="0" presId="urn:microsoft.com/office/officeart/2005/8/layout/list1"/>
    <dgm:cxn modelId="{66F021CB-F4C2-4995-B1F4-F5F893DBA723}" type="presParOf" srcId="{2F7A0443-FFF6-4F3C-BFFA-54B4516DCF16}" destId="{63D87FD2-C8B0-462F-A032-20617A099D75}" srcOrd="1" destOrd="0" presId="urn:microsoft.com/office/officeart/2005/8/layout/list1"/>
    <dgm:cxn modelId="{7321E39E-A760-4F6C-AC56-503790831FA3}" type="presParOf" srcId="{4A7E075A-CC3E-4FA1-B835-6166200D184D}" destId="{215EA8BF-6C75-4400-9F54-69EC02DE5C17}" srcOrd="9" destOrd="0" presId="urn:microsoft.com/office/officeart/2005/8/layout/list1"/>
    <dgm:cxn modelId="{EDDFDFFB-FE2E-477D-88C1-F6B16E6A16EA}" type="presParOf" srcId="{4A7E075A-CC3E-4FA1-B835-6166200D184D}" destId="{E45E0BF1-F994-4AEB-976B-064CD95709F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C60A38-38F5-4E9E-B43D-B8094C254093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214B1D-7C5D-4D10-8B64-67CCB32877AD}">
      <dgm:prSet phldrT="[Text]"/>
      <dgm:spPr/>
      <dgm:t>
        <a:bodyPr/>
        <a:lstStyle/>
        <a:p>
          <a:r>
            <a:rPr lang="en-IN" dirty="0"/>
            <a:t>Rating wise DF</a:t>
          </a:r>
        </a:p>
      </dgm:t>
    </dgm:pt>
    <dgm:pt modelId="{B71B5025-1E6B-4C21-B540-5D0C7056458B}" type="parTrans" cxnId="{594D0594-B664-4158-91D0-AECDEDDA5482}">
      <dgm:prSet/>
      <dgm:spPr/>
      <dgm:t>
        <a:bodyPr/>
        <a:lstStyle/>
        <a:p>
          <a:endParaRPr lang="en-IN"/>
        </a:p>
      </dgm:t>
    </dgm:pt>
    <dgm:pt modelId="{CDDA2539-5A0F-4CE5-BAAC-13CD5C6DB877}" type="sibTrans" cxnId="{594D0594-B664-4158-91D0-AECDEDDA5482}">
      <dgm:prSet/>
      <dgm:spPr/>
      <dgm:t>
        <a:bodyPr/>
        <a:lstStyle/>
        <a:p>
          <a:endParaRPr lang="en-IN"/>
        </a:p>
      </dgm:t>
    </dgm:pt>
    <dgm:pt modelId="{D1F69E72-4E7D-4175-BCB8-09710A1C4A55}">
      <dgm:prSet phldrT="[Text]"/>
      <dgm:spPr/>
      <dgm:t>
        <a:bodyPr/>
        <a:lstStyle/>
        <a:p>
          <a:r>
            <a:rPr lang="en-IN" dirty="0"/>
            <a:t>Decomposing the Matrix</a:t>
          </a:r>
        </a:p>
      </dgm:t>
    </dgm:pt>
    <dgm:pt modelId="{296B19F2-B2CE-4BF3-B065-074BCB6C3C2A}" type="parTrans" cxnId="{F5C1E2CE-98B9-43AA-AF48-6A0C9B00B212}">
      <dgm:prSet/>
      <dgm:spPr/>
      <dgm:t>
        <a:bodyPr/>
        <a:lstStyle/>
        <a:p>
          <a:endParaRPr lang="en-IN"/>
        </a:p>
      </dgm:t>
    </dgm:pt>
    <dgm:pt modelId="{94D4400F-220F-4494-A0F6-316BD01812C0}" type="sibTrans" cxnId="{F5C1E2CE-98B9-43AA-AF48-6A0C9B00B212}">
      <dgm:prSet/>
      <dgm:spPr/>
      <dgm:t>
        <a:bodyPr/>
        <a:lstStyle/>
        <a:p>
          <a:endParaRPr lang="en-IN"/>
        </a:p>
      </dgm:t>
    </dgm:pt>
    <dgm:pt modelId="{372C3A1D-AA20-406A-9832-834C5A54963B}">
      <dgm:prSet phldrT="[Text]"/>
      <dgm:spPr/>
      <dgm:t>
        <a:bodyPr/>
        <a:lstStyle/>
        <a:p>
          <a:endParaRPr lang="en-IN" dirty="0"/>
        </a:p>
        <a:p>
          <a:endParaRPr lang="en-IN" dirty="0"/>
        </a:p>
      </dgm:t>
    </dgm:pt>
    <dgm:pt modelId="{0DDBE60A-A231-4AA1-9261-6E23DFD1D7A2}" type="parTrans" cxnId="{86CD3FA4-C7F9-43DB-B490-1EE3E6110A3E}">
      <dgm:prSet/>
      <dgm:spPr/>
      <dgm:t>
        <a:bodyPr/>
        <a:lstStyle/>
        <a:p>
          <a:endParaRPr lang="en-IN"/>
        </a:p>
      </dgm:t>
    </dgm:pt>
    <dgm:pt modelId="{2DB26366-7F77-4966-856E-499781468BA6}" type="sibTrans" cxnId="{86CD3FA4-C7F9-43DB-B490-1EE3E6110A3E}">
      <dgm:prSet/>
      <dgm:spPr/>
      <dgm:t>
        <a:bodyPr/>
        <a:lstStyle/>
        <a:p>
          <a:endParaRPr lang="en-IN"/>
        </a:p>
      </dgm:t>
    </dgm:pt>
    <dgm:pt modelId="{43ADDFE0-51B8-43EA-B31A-3134E3EBD534}">
      <dgm:prSet/>
      <dgm:spPr/>
      <dgm:t>
        <a:bodyPr/>
        <a:lstStyle/>
        <a:p>
          <a:endParaRPr lang="en-IN" dirty="0"/>
        </a:p>
      </dgm:t>
    </dgm:pt>
    <dgm:pt modelId="{A9BC8676-8B5D-4D42-A176-702E8D7ABA7D}" type="parTrans" cxnId="{CC810E61-56A8-4BDC-9941-7A9DE317C2F1}">
      <dgm:prSet/>
      <dgm:spPr/>
      <dgm:t>
        <a:bodyPr/>
        <a:lstStyle/>
        <a:p>
          <a:endParaRPr lang="en-IN"/>
        </a:p>
      </dgm:t>
    </dgm:pt>
    <dgm:pt modelId="{87996ADF-CB21-4607-8B87-01A702771626}" type="sibTrans" cxnId="{CC810E61-56A8-4BDC-9941-7A9DE317C2F1}">
      <dgm:prSet/>
      <dgm:spPr/>
      <dgm:t>
        <a:bodyPr/>
        <a:lstStyle/>
        <a:p>
          <a:endParaRPr lang="en-IN"/>
        </a:p>
      </dgm:t>
    </dgm:pt>
    <dgm:pt modelId="{A928188B-FE0A-4D60-83C1-2218EE6B39E5}">
      <dgm:prSet custT="1"/>
      <dgm:spPr/>
      <dgm:t>
        <a:bodyPr/>
        <a:lstStyle/>
        <a:p>
          <a:r>
            <a:rPr lang="en-IN" sz="1300" dirty="0"/>
            <a:t>Recommended Products</a:t>
          </a:r>
        </a:p>
      </dgm:t>
    </dgm:pt>
    <dgm:pt modelId="{490750DE-00C9-4B8A-9E5D-3824F0086970}" type="parTrans" cxnId="{A474AC4E-4523-4889-A7D2-7AEF6694A555}">
      <dgm:prSet/>
      <dgm:spPr/>
      <dgm:t>
        <a:bodyPr/>
        <a:lstStyle/>
        <a:p>
          <a:endParaRPr lang="en-IN"/>
        </a:p>
      </dgm:t>
    </dgm:pt>
    <dgm:pt modelId="{063D2CAC-EA46-4F6D-8F18-133C51461ACD}" type="sibTrans" cxnId="{A474AC4E-4523-4889-A7D2-7AEF6694A555}">
      <dgm:prSet/>
      <dgm:spPr/>
      <dgm:t>
        <a:bodyPr/>
        <a:lstStyle/>
        <a:p>
          <a:endParaRPr lang="en-IN"/>
        </a:p>
      </dgm:t>
    </dgm:pt>
    <dgm:pt modelId="{F78A2114-F585-4ADF-BD61-389B37917974}" type="pres">
      <dgm:prSet presAssocID="{A9C60A38-38F5-4E9E-B43D-B8094C254093}" presName="rootnode" presStyleCnt="0">
        <dgm:presLayoutVars>
          <dgm:chMax/>
          <dgm:chPref/>
          <dgm:dir/>
          <dgm:animLvl val="lvl"/>
        </dgm:presLayoutVars>
      </dgm:prSet>
      <dgm:spPr/>
    </dgm:pt>
    <dgm:pt modelId="{77E17039-9D2F-47E7-9567-0D36B7A432E0}" type="pres">
      <dgm:prSet presAssocID="{D2214B1D-7C5D-4D10-8B64-67CCB32877AD}" presName="composite" presStyleCnt="0"/>
      <dgm:spPr/>
    </dgm:pt>
    <dgm:pt modelId="{4EDE2343-53DC-4337-B323-19EEBFE8E0D8}" type="pres">
      <dgm:prSet presAssocID="{D2214B1D-7C5D-4D10-8B64-67CCB32877AD}" presName="LShape" presStyleLbl="alignNode1" presStyleIdx="0" presStyleCnt="9"/>
      <dgm:spPr/>
    </dgm:pt>
    <dgm:pt modelId="{75360367-E793-4525-9D54-3BEED7ECACFC}" type="pres">
      <dgm:prSet presAssocID="{D2214B1D-7C5D-4D10-8B64-67CCB32877AD}" presName="ParentText" presStyleLbl="revTx" presStyleIdx="0" presStyleCnt="5" custScaleX="131309" custScaleY="70825" custLinFactNeighborX="21235" custLinFactNeighborY="-2611">
        <dgm:presLayoutVars>
          <dgm:chMax val="0"/>
          <dgm:chPref val="0"/>
          <dgm:bulletEnabled val="1"/>
        </dgm:presLayoutVars>
      </dgm:prSet>
      <dgm:spPr/>
    </dgm:pt>
    <dgm:pt modelId="{442652E6-26AD-477C-ABFE-474CAAFD718B}" type="pres">
      <dgm:prSet presAssocID="{D2214B1D-7C5D-4D10-8B64-67CCB32877AD}" presName="Triangle" presStyleLbl="alignNode1" presStyleIdx="1" presStyleCnt="9"/>
      <dgm:spPr/>
    </dgm:pt>
    <dgm:pt modelId="{4A97E501-20F1-45A2-A63B-2F5593BC92B2}" type="pres">
      <dgm:prSet presAssocID="{CDDA2539-5A0F-4CE5-BAAC-13CD5C6DB877}" presName="sibTrans" presStyleCnt="0"/>
      <dgm:spPr/>
    </dgm:pt>
    <dgm:pt modelId="{BCAEEFF1-53D2-4EFB-A2AA-1DAD0D70A58C}" type="pres">
      <dgm:prSet presAssocID="{CDDA2539-5A0F-4CE5-BAAC-13CD5C6DB877}" presName="space" presStyleCnt="0"/>
      <dgm:spPr/>
    </dgm:pt>
    <dgm:pt modelId="{53318984-617A-474D-AACC-783E5FA96A83}" type="pres">
      <dgm:prSet presAssocID="{D1F69E72-4E7D-4175-BCB8-09710A1C4A55}" presName="composite" presStyleCnt="0"/>
      <dgm:spPr/>
    </dgm:pt>
    <dgm:pt modelId="{42A95FEA-4390-48D8-8336-C649E9329512}" type="pres">
      <dgm:prSet presAssocID="{D1F69E72-4E7D-4175-BCB8-09710A1C4A55}" presName="LShape" presStyleLbl="alignNode1" presStyleIdx="2" presStyleCnt="9"/>
      <dgm:spPr/>
    </dgm:pt>
    <dgm:pt modelId="{0B13B29F-1AE5-4F23-9490-63623C576547}" type="pres">
      <dgm:prSet presAssocID="{D1F69E72-4E7D-4175-BCB8-09710A1C4A55}" presName="ParentText" presStyleLbl="revTx" presStyleIdx="1" presStyleCnt="5" custLinFactNeighborX="583" custLinFactNeighborY="12358">
        <dgm:presLayoutVars>
          <dgm:chMax val="0"/>
          <dgm:chPref val="0"/>
          <dgm:bulletEnabled val="1"/>
        </dgm:presLayoutVars>
      </dgm:prSet>
      <dgm:spPr/>
    </dgm:pt>
    <dgm:pt modelId="{7E1E142C-8EC5-4744-95D8-6EADA5F88CAE}" type="pres">
      <dgm:prSet presAssocID="{D1F69E72-4E7D-4175-BCB8-09710A1C4A55}" presName="Triangle" presStyleLbl="alignNode1" presStyleIdx="3" presStyleCnt="9"/>
      <dgm:spPr/>
    </dgm:pt>
    <dgm:pt modelId="{559C390C-8579-4D64-BE31-B941D43CC8AD}" type="pres">
      <dgm:prSet presAssocID="{94D4400F-220F-4494-A0F6-316BD01812C0}" presName="sibTrans" presStyleCnt="0"/>
      <dgm:spPr/>
    </dgm:pt>
    <dgm:pt modelId="{F0EE8113-51CB-4E17-8713-3661D19F54D3}" type="pres">
      <dgm:prSet presAssocID="{94D4400F-220F-4494-A0F6-316BD01812C0}" presName="space" presStyleCnt="0"/>
      <dgm:spPr/>
    </dgm:pt>
    <dgm:pt modelId="{1FDCAA1A-15DF-415E-B7BA-457066A16A7E}" type="pres">
      <dgm:prSet presAssocID="{372C3A1D-AA20-406A-9832-834C5A54963B}" presName="composite" presStyleCnt="0"/>
      <dgm:spPr/>
    </dgm:pt>
    <dgm:pt modelId="{77542EC9-CDBD-45A3-B022-F25AF9C5E679}" type="pres">
      <dgm:prSet presAssocID="{372C3A1D-AA20-406A-9832-834C5A54963B}" presName="LShape" presStyleLbl="alignNode1" presStyleIdx="4" presStyleCnt="9"/>
      <dgm:spPr/>
    </dgm:pt>
    <dgm:pt modelId="{B0323617-2CE7-4ECA-9107-42F6D8193521}" type="pres">
      <dgm:prSet presAssocID="{372C3A1D-AA20-406A-9832-834C5A54963B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4E1C86F-9988-4303-A6F9-E1B14641DA8D}" type="pres">
      <dgm:prSet presAssocID="{372C3A1D-AA20-406A-9832-834C5A54963B}" presName="Triangle" presStyleLbl="alignNode1" presStyleIdx="5" presStyleCnt="9"/>
      <dgm:spPr/>
    </dgm:pt>
    <dgm:pt modelId="{77C4892F-738A-4EC9-95A3-6C23BDC4784F}" type="pres">
      <dgm:prSet presAssocID="{2DB26366-7F77-4966-856E-499781468BA6}" presName="sibTrans" presStyleCnt="0"/>
      <dgm:spPr/>
    </dgm:pt>
    <dgm:pt modelId="{AFB4FF37-92AF-4E72-A7D0-E57C33A1AA76}" type="pres">
      <dgm:prSet presAssocID="{2DB26366-7F77-4966-856E-499781468BA6}" presName="space" presStyleCnt="0"/>
      <dgm:spPr/>
    </dgm:pt>
    <dgm:pt modelId="{869B16D3-D048-45EE-A7B8-E2956EF7C9D2}" type="pres">
      <dgm:prSet presAssocID="{43ADDFE0-51B8-43EA-B31A-3134E3EBD534}" presName="composite" presStyleCnt="0"/>
      <dgm:spPr/>
    </dgm:pt>
    <dgm:pt modelId="{52FF95E3-6A0A-4A4D-B463-EBFA90A4EE6A}" type="pres">
      <dgm:prSet presAssocID="{43ADDFE0-51B8-43EA-B31A-3134E3EBD534}" presName="LShape" presStyleLbl="alignNode1" presStyleIdx="6" presStyleCnt="9"/>
      <dgm:spPr/>
    </dgm:pt>
    <dgm:pt modelId="{9B1D3947-2A59-4374-853E-FEF83F80ABB0}" type="pres">
      <dgm:prSet presAssocID="{43ADDFE0-51B8-43EA-B31A-3134E3EBD53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F4C866F-0E49-4C34-97A5-DD7FEF3919EB}" type="pres">
      <dgm:prSet presAssocID="{43ADDFE0-51B8-43EA-B31A-3134E3EBD534}" presName="Triangle" presStyleLbl="alignNode1" presStyleIdx="7" presStyleCnt="9"/>
      <dgm:spPr/>
    </dgm:pt>
    <dgm:pt modelId="{468DD40A-E520-4086-878B-B2A2CC3E19D3}" type="pres">
      <dgm:prSet presAssocID="{87996ADF-CB21-4607-8B87-01A702771626}" presName="sibTrans" presStyleCnt="0"/>
      <dgm:spPr/>
    </dgm:pt>
    <dgm:pt modelId="{45E56706-1638-429E-AA68-3D5F1A014B8A}" type="pres">
      <dgm:prSet presAssocID="{87996ADF-CB21-4607-8B87-01A702771626}" presName="space" presStyleCnt="0"/>
      <dgm:spPr/>
    </dgm:pt>
    <dgm:pt modelId="{71A5A815-EA1E-48C3-8F87-57B7859C6824}" type="pres">
      <dgm:prSet presAssocID="{A928188B-FE0A-4D60-83C1-2218EE6B39E5}" presName="composite" presStyleCnt="0"/>
      <dgm:spPr/>
    </dgm:pt>
    <dgm:pt modelId="{1C340FC2-1FC6-4EF0-82B7-26AAC299DD25}" type="pres">
      <dgm:prSet presAssocID="{A928188B-FE0A-4D60-83C1-2218EE6B39E5}" presName="LShape" presStyleLbl="alignNode1" presStyleIdx="8" presStyleCnt="9"/>
      <dgm:spPr/>
    </dgm:pt>
    <dgm:pt modelId="{41FE4BE4-CDA2-476F-926B-CFE02E87AB7F}" type="pres">
      <dgm:prSet presAssocID="{A928188B-FE0A-4D60-83C1-2218EE6B39E5}" presName="ParentText" presStyleLbl="revTx" presStyleIdx="4" presStyleCnt="5" custLinFactNeighborX="12663" custLinFactNeighborY="11105">
        <dgm:presLayoutVars>
          <dgm:chMax val="0"/>
          <dgm:chPref val="0"/>
          <dgm:bulletEnabled val="1"/>
        </dgm:presLayoutVars>
      </dgm:prSet>
      <dgm:spPr/>
    </dgm:pt>
  </dgm:ptLst>
  <dgm:cxnLst>
    <dgm:cxn modelId="{64925801-085B-4959-BC20-069EC3417846}" type="presOf" srcId="{D2214B1D-7C5D-4D10-8B64-67CCB32877AD}" destId="{75360367-E793-4525-9D54-3BEED7ECACFC}" srcOrd="0" destOrd="0" presId="urn:microsoft.com/office/officeart/2009/3/layout/StepUpProcess"/>
    <dgm:cxn modelId="{3FC07D1E-C91F-4D93-AA0C-D825B80F30C1}" type="presOf" srcId="{372C3A1D-AA20-406A-9832-834C5A54963B}" destId="{B0323617-2CE7-4ECA-9107-42F6D8193521}" srcOrd="0" destOrd="0" presId="urn:microsoft.com/office/officeart/2009/3/layout/StepUpProcess"/>
    <dgm:cxn modelId="{CC810E61-56A8-4BDC-9941-7A9DE317C2F1}" srcId="{A9C60A38-38F5-4E9E-B43D-B8094C254093}" destId="{43ADDFE0-51B8-43EA-B31A-3134E3EBD534}" srcOrd="3" destOrd="0" parTransId="{A9BC8676-8B5D-4D42-A176-702E8D7ABA7D}" sibTransId="{87996ADF-CB21-4607-8B87-01A702771626}"/>
    <dgm:cxn modelId="{9623CD4B-FFE9-4927-99B1-66A1A6C91752}" type="presOf" srcId="{43ADDFE0-51B8-43EA-B31A-3134E3EBD534}" destId="{9B1D3947-2A59-4374-853E-FEF83F80ABB0}" srcOrd="0" destOrd="0" presId="urn:microsoft.com/office/officeart/2009/3/layout/StepUpProcess"/>
    <dgm:cxn modelId="{A474AC4E-4523-4889-A7D2-7AEF6694A555}" srcId="{A9C60A38-38F5-4E9E-B43D-B8094C254093}" destId="{A928188B-FE0A-4D60-83C1-2218EE6B39E5}" srcOrd="4" destOrd="0" parTransId="{490750DE-00C9-4B8A-9E5D-3824F0086970}" sibTransId="{063D2CAC-EA46-4F6D-8F18-133C51461ACD}"/>
    <dgm:cxn modelId="{594D0594-B664-4158-91D0-AECDEDDA5482}" srcId="{A9C60A38-38F5-4E9E-B43D-B8094C254093}" destId="{D2214B1D-7C5D-4D10-8B64-67CCB32877AD}" srcOrd="0" destOrd="0" parTransId="{B71B5025-1E6B-4C21-B540-5D0C7056458B}" sibTransId="{CDDA2539-5A0F-4CE5-BAAC-13CD5C6DB877}"/>
    <dgm:cxn modelId="{86CD3FA4-C7F9-43DB-B490-1EE3E6110A3E}" srcId="{A9C60A38-38F5-4E9E-B43D-B8094C254093}" destId="{372C3A1D-AA20-406A-9832-834C5A54963B}" srcOrd="2" destOrd="0" parTransId="{0DDBE60A-A231-4AA1-9261-6E23DFD1D7A2}" sibTransId="{2DB26366-7F77-4966-856E-499781468BA6}"/>
    <dgm:cxn modelId="{0A3390B7-45D2-4FD8-B5E5-69FCF7216FC6}" type="presOf" srcId="{D1F69E72-4E7D-4175-BCB8-09710A1C4A55}" destId="{0B13B29F-1AE5-4F23-9490-63623C576547}" srcOrd="0" destOrd="0" presId="urn:microsoft.com/office/officeart/2009/3/layout/StepUpProcess"/>
    <dgm:cxn modelId="{602130C9-2162-41C7-A0AA-A55D2A32B41F}" type="presOf" srcId="{A9C60A38-38F5-4E9E-B43D-B8094C254093}" destId="{F78A2114-F585-4ADF-BD61-389B37917974}" srcOrd="0" destOrd="0" presId="urn:microsoft.com/office/officeart/2009/3/layout/StepUpProcess"/>
    <dgm:cxn modelId="{C48A14CB-AEA7-44B6-A2F6-721D095A6408}" type="presOf" srcId="{A928188B-FE0A-4D60-83C1-2218EE6B39E5}" destId="{41FE4BE4-CDA2-476F-926B-CFE02E87AB7F}" srcOrd="0" destOrd="0" presId="urn:microsoft.com/office/officeart/2009/3/layout/StepUpProcess"/>
    <dgm:cxn modelId="{F5C1E2CE-98B9-43AA-AF48-6A0C9B00B212}" srcId="{A9C60A38-38F5-4E9E-B43D-B8094C254093}" destId="{D1F69E72-4E7D-4175-BCB8-09710A1C4A55}" srcOrd="1" destOrd="0" parTransId="{296B19F2-B2CE-4BF3-B065-074BCB6C3C2A}" sibTransId="{94D4400F-220F-4494-A0F6-316BD01812C0}"/>
    <dgm:cxn modelId="{05BAE5AE-B152-4868-A9F5-969D7BBE589A}" type="presParOf" srcId="{F78A2114-F585-4ADF-BD61-389B37917974}" destId="{77E17039-9D2F-47E7-9567-0D36B7A432E0}" srcOrd="0" destOrd="0" presId="urn:microsoft.com/office/officeart/2009/3/layout/StepUpProcess"/>
    <dgm:cxn modelId="{7EA2F063-70C1-4AB7-97A0-99CE9C2AEA30}" type="presParOf" srcId="{77E17039-9D2F-47E7-9567-0D36B7A432E0}" destId="{4EDE2343-53DC-4337-B323-19EEBFE8E0D8}" srcOrd="0" destOrd="0" presId="urn:microsoft.com/office/officeart/2009/3/layout/StepUpProcess"/>
    <dgm:cxn modelId="{20BF1A17-F4F9-4B28-986E-29270D60DB70}" type="presParOf" srcId="{77E17039-9D2F-47E7-9567-0D36B7A432E0}" destId="{75360367-E793-4525-9D54-3BEED7ECACFC}" srcOrd="1" destOrd="0" presId="urn:microsoft.com/office/officeart/2009/3/layout/StepUpProcess"/>
    <dgm:cxn modelId="{9FE42A65-C1E0-47DA-ADA2-651C0EE4BE52}" type="presParOf" srcId="{77E17039-9D2F-47E7-9567-0D36B7A432E0}" destId="{442652E6-26AD-477C-ABFE-474CAAFD718B}" srcOrd="2" destOrd="0" presId="urn:microsoft.com/office/officeart/2009/3/layout/StepUpProcess"/>
    <dgm:cxn modelId="{A8969FA7-6D01-436B-9398-BFD015AC4A17}" type="presParOf" srcId="{F78A2114-F585-4ADF-BD61-389B37917974}" destId="{4A97E501-20F1-45A2-A63B-2F5593BC92B2}" srcOrd="1" destOrd="0" presId="urn:microsoft.com/office/officeart/2009/3/layout/StepUpProcess"/>
    <dgm:cxn modelId="{5E637656-24BD-4526-9138-269512591ABC}" type="presParOf" srcId="{4A97E501-20F1-45A2-A63B-2F5593BC92B2}" destId="{BCAEEFF1-53D2-4EFB-A2AA-1DAD0D70A58C}" srcOrd="0" destOrd="0" presId="urn:microsoft.com/office/officeart/2009/3/layout/StepUpProcess"/>
    <dgm:cxn modelId="{958D0995-E783-4BF8-B78B-7D5A31CF5311}" type="presParOf" srcId="{F78A2114-F585-4ADF-BD61-389B37917974}" destId="{53318984-617A-474D-AACC-783E5FA96A83}" srcOrd="2" destOrd="0" presId="urn:microsoft.com/office/officeart/2009/3/layout/StepUpProcess"/>
    <dgm:cxn modelId="{9FC4602E-DFA4-4548-B2C5-7195CBFBDC99}" type="presParOf" srcId="{53318984-617A-474D-AACC-783E5FA96A83}" destId="{42A95FEA-4390-48D8-8336-C649E9329512}" srcOrd="0" destOrd="0" presId="urn:microsoft.com/office/officeart/2009/3/layout/StepUpProcess"/>
    <dgm:cxn modelId="{6938CAA6-4B38-46B4-BB6D-9017FBE4CCB6}" type="presParOf" srcId="{53318984-617A-474D-AACC-783E5FA96A83}" destId="{0B13B29F-1AE5-4F23-9490-63623C576547}" srcOrd="1" destOrd="0" presId="urn:microsoft.com/office/officeart/2009/3/layout/StepUpProcess"/>
    <dgm:cxn modelId="{3BDB7EAA-61EE-4FDD-AA44-E3C732BDDF4E}" type="presParOf" srcId="{53318984-617A-474D-AACC-783E5FA96A83}" destId="{7E1E142C-8EC5-4744-95D8-6EADA5F88CAE}" srcOrd="2" destOrd="0" presId="urn:microsoft.com/office/officeart/2009/3/layout/StepUpProcess"/>
    <dgm:cxn modelId="{161D850F-3BAC-412B-84CC-2F9A8B751E19}" type="presParOf" srcId="{F78A2114-F585-4ADF-BD61-389B37917974}" destId="{559C390C-8579-4D64-BE31-B941D43CC8AD}" srcOrd="3" destOrd="0" presId="urn:microsoft.com/office/officeart/2009/3/layout/StepUpProcess"/>
    <dgm:cxn modelId="{B58A0EF4-0BF6-4EE1-99D9-13F9104FCDED}" type="presParOf" srcId="{559C390C-8579-4D64-BE31-B941D43CC8AD}" destId="{F0EE8113-51CB-4E17-8713-3661D19F54D3}" srcOrd="0" destOrd="0" presId="urn:microsoft.com/office/officeart/2009/3/layout/StepUpProcess"/>
    <dgm:cxn modelId="{DC20715B-1794-41B0-A795-23E075A656B0}" type="presParOf" srcId="{F78A2114-F585-4ADF-BD61-389B37917974}" destId="{1FDCAA1A-15DF-415E-B7BA-457066A16A7E}" srcOrd="4" destOrd="0" presId="urn:microsoft.com/office/officeart/2009/3/layout/StepUpProcess"/>
    <dgm:cxn modelId="{CC0EF393-EBEE-4E3E-9C3D-7D5B4C6475BE}" type="presParOf" srcId="{1FDCAA1A-15DF-415E-B7BA-457066A16A7E}" destId="{77542EC9-CDBD-45A3-B022-F25AF9C5E679}" srcOrd="0" destOrd="0" presId="urn:microsoft.com/office/officeart/2009/3/layout/StepUpProcess"/>
    <dgm:cxn modelId="{3A342C23-E80C-4BBC-8EE1-910A02C9AF8C}" type="presParOf" srcId="{1FDCAA1A-15DF-415E-B7BA-457066A16A7E}" destId="{B0323617-2CE7-4ECA-9107-42F6D8193521}" srcOrd="1" destOrd="0" presId="urn:microsoft.com/office/officeart/2009/3/layout/StepUpProcess"/>
    <dgm:cxn modelId="{94A7225A-602B-4C25-BFBC-A60CA82D4738}" type="presParOf" srcId="{1FDCAA1A-15DF-415E-B7BA-457066A16A7E}" destId="{14E1C86F-9988-4303-A6F9-E1B14641DA8D}" srcOrd="2" destOrd="0" presId="urn:microsoft.com/office/officeart/2009/3/layout/StepUpProcess"/>
    <dgm:cxn modelId="{06851E18-2261-49E6-AD60-F3321B68E5ED}" type="presParOf" srcId="{F78A2114-F585-4ADF-BD61-389B37917974}" destId="{77C4892F-738A-4EC9-95A3-6C23BDC4784F}" srcOrd="5" destOrd="0" presId="urn:microsoft.com/office/officeart/2009/3/layout/StepUpProcess"/>
    <dgm:cxn modelId="{FAF1C15B-E7E1-4F72-9F34-B435753C9585}" type="presParOf" srcId="{77C4892F-738A-4EC9-95A3-6C23BDC4784F}" destId="{AFB4FF37-92AF-4E72-A7D0-E57C33A1AA76}" srcOrd="0" destOrd="0" presId="urn:microsoft.com/office/officeart/2009/3/layout/StepUpProcess"/>
    <dgm:cxn modelId="{AD543756-7580-4763-B469-E2017ECF2674}" type="presParOf" srcId="{F78A2114-F585-4ADF-BD61-389B37917974}" destId="{869B16D3-D048-45EE-A7B8-E2956EF7C9D2}" srcOrd="6" destOrd="0" presId="urn:microsoft.com/office/officeart/2009/3/layout/StepUpProcess"/>
    <dgm:cxn modelId="{B0037530-215A-4C03-B0FB-BE4949ED8281}" type="presParOf" srcId="{869B16D3-D048-45EE-A7B8-E2956EF7C9D2}" destId="{52FF95E3-6A0A-4A4D-B463-EBFA90A4EE6A}" srcOrd="0" destOrd="0" presId="urn:microsoft.com/office/officeart/2009/3/layout/StepUpProcess"/>
    <dgm:cxn modelId="{7FB2A421-5D93-4133-8F38-317F12E828E6}" type="presParOf" srcId="{869B16D3-D048-45EE-A7B8-E2956EF7C9D2}" destId="{9B1D3947-2A59-4374-853E-FEF83F80ABB0}" srcOrd="1" destOrd="0" presId="urn:microsoft.com/office/officeart/2009/3/layout/StepUpProcess"/>
    <dgm:cxn modelId="{A95141F7-09B8-4532-B6FF-A65F6ECFC747}" type="presParOf" srcId="{869B16D3-D048-45EE-A7B8-E2956EF7C9D2}" destId="{3F4C866F-0E49-4C34-97A5-DD7FEF3919EB}" srcOrd="2" destOrd="0" presId="urn:microsoft.com/office/officeart/2009/3/layout/StepUpProcess"/>
    <dgm:cxn modelId="{4D2BC589-1D53-4370-9E7A-4E4CD21192C0}" type="presParOf" srcId="{F78A2114-F585-4ADF-BD61-389B37917974}" destId="{468DD40A-E520-4086-878B-B2A2CC3E19D3}" srcOrd="7" destOrd="0" presId="urn:microsoft.com/office/officeart/2009/3/layout/StepUpProcess"/>
    <dgm:cxn modelId="{DF6D8C1C-E17C-4FA8-AA01-F8D50F0568F3}" type="presParOf" srcId="{468DD40A-E520-4086-878B-B2A2CC3E19D3}" destId="{45E56706-1638-429E-AA68-3D5F1A014B8A}" srcOrd="0" destOrd="0" presId="urn:microsoft.com/office/officeart/2009/3/layout/StepUpProcess"/>
    <dgm:cxn modelId="{0D4322C3-59C7-4C54-AE5A-9483D3D5CA95}" type="presParOf" srcId="{F78A2114-F585-4ADF-BD61-389B37917974}" destId="{71A5A815-EA1E-48C3-8F87-57B7859C6824}" srcOrd="8" destOrd="0" presId="urn:microsoft.com/office/officeart/2009/3/layout/StepUpProcess"/>
    <dgm:cxn modelId="{92EF2BE7-1361-45EC-B685-DAEBF2315A0D}" type="presParOf" srcId="{71A5A815-EA1E-48C3-8F87-57B7859C6824}" destId="{1C340FC2-1FC6-4EF0-82B7-26AAC299DD25}" srcOrd="0" destOrd="0" presId="urn:microsoft.com/office/officeart/2009/3/layout/StepUpProcess"/>
    <dgm:cxn modelId="{7C03F2BB-5198-45C1-959E-A91631B32CFF}" type="presParOf" srcId="{71A5A815-EA1E-48C3-8F87-57B7859C6824}" destId="{41FE4BE4-CDA2-476F-926B-CFE02E87AB7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B47D3-7110-4D58-B659-845E2C6D3C9D}">
      <dsp:nvSpPr>
        <dsp:cNvPr id="0" name=""/>
        <dsp:cNvSpPr/>
      </dsp:nvSpPr>
      <dsp:spPr>
        <a:xfrm>
          <a:off x="2536" y="1008049"/>
          <a:ext cx="1156033" cy="9534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Choosing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Data Cleaning</a:t>
          </a:r>
        </a:p>
      </dsp:txBody>
      <dsp:txXfrm>
        <a:off x="24478" y="1029991"/>
        <a:ext cx="1112149" cy="705283"/>
      </dsp:txXfrm>
    </dsp:sp>
    <dsp:sp modelId="{5E32FA06-2556-4A23-9B08-40C95D85560B}">
      <dsp:nvSpPr>
        <dsp:cNvPr id="0" name=""/>
        <dsp:cNvSpPr/>
      </dsp:nvSpPr>
      <dsp:spPr>
        <a:xfrm>
          <a:off x="669202" y="1296213"/>
          <a:ext cx="1184666" cy="1184666"/>
        </a:xfrm>
        <a:prstGeom prst="leftCircularArrow">
          <a:avLst>
            <a:gd name="adj1" fmla="val 2398"/>
            <a:gd name="adj2" fmla="val 289951"/>
            <a:gd name="adj3" fmla="val 2065461"/>
            <a:gd name="adj4" fmla="val 9024489"/>
            <a:gd name="adj5" fmla="val 279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C37A1-BE78-402A-B5DB-5446FB50B514}">
      <dsp:nvSpPr>
        <dsp:cNvPr id="0" name=""/>
        <dsp:cNvSpPr/>
      </dsp:nvSpPr>
      <dsp:spPr>
        <a:xfrm>
          <a:off x="259433" y="1757216"/>
          <a:ext cx="1027585" cy="4086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</a:t>
          </a:r>
        </a:p>
      </dsp:txBody>
      <dsp:txXfrm>
        <a:off x="271402" y="1769185"/>
        <a:ext cx="1003647" cy="384698"/>
      </dsp:txXfrm>
    </dsp:sp>
    <dsp:sp modelId="{9E015505-3938-45A9-A766-634B7FA5B70B}">
      <dsp:nvSpPr>
        <dsp:cNvPr id="0" name=""/>
        <dsp:cNvSpPr/>
      </dsp:nvSpPr>
      <dsp:spPr>
        <a:xfrm>
          <a:off x="1422302" y="1008049"/>
          <a:ext cx="1156033" cy="9534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Observations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Algorithms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</dsp:txBody>
      <dsp:txXfrm>
        <a:off x="1444244" y="1234309"/>
        <a:ext cx="1112149" cy="705283"/>
      </dsp:txXfrm>
    </dsp:sp>
    <dsp:sp modelId="{D6D6154A-D1C3-4A26-85C5-DA0B2DB3926C}">
      <dsp:nvSpPr>
        <dsp:cNvPr id="0" name=""/>
        <dsp:cNvSpPr/>
      </dsp:nvSpPr>
      <dsp:spPr>
        <a:xfrm>
          <a:off x="2070122" y="466825"/>
          <a:ext cx="1332899" cy="1332899"/>
        </a:xfrm>
        <a:prstGeom prst="circularArrow">
          <a:avLst>
            <a:gd name="adj1" fmla="val 2131"/>
            <a:gd name="adj2" fmla="val 256127"/>
            <a:gd name="adj3" fmla="val 19666428"/>
            <a:gd name="adj4" fmla="val 12673576"/>
            <a:gd name="adj5" fmla="val 248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324C5-BD79-4346-A10A-B1C2ECF7DA63}">
      <dsp:nvSpPr>
        <dsp:cNvPr id="0" name=""/>
        <dsp:cNvSpPr/>
      </dsp:nvSpPr>
      <dsp:spPr>
        <a:xfrm>
          <a:off x="1679198" y="803730"/>
          <a:ext cx="1027585" cy="4086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Analysis </a:t>
          </a:r>
        </a:p>
      </dsp:txBody>
      <dsp:txXfrm>
        <a:off x="1691167" y="815699"/>
        <a:ext cx="1003647" cy="384698"/>
      </dsp:txXfrm>
    </dsp:sp>
    <dsp:sp modelId="{18B420FC-BB3B-43DC-B6D0-A6D9BA222ABC}">
      <dsp:nvSpPr>
        <dsp:cNvPr id="0" name=""/>
        <dsp:cNvSpPr/>
      </dsp:nvSpPr>
      <dsp:spPr>
        <a:xfrm>
          <a:off x="2842068" y="1039580"/>
          <a:ext cx="1156033" cy="9534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Collaborative Filtering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Error Analysis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</dsp:txBody>
      <dsp:txXfrm>
        <a:off x="2864010" y="1061522"/>
        <a:ext cx="1112149" cy="705283"/>
      </dsp:txXfrm>
    </dsp:sp>
    <dsp:sp modelId="{50FB733E-722E-479D-A1F6-17446C954483}">
      <dsp:nvSpPr>
        <dsp:cNvPr id="0" name=""/>
        <dsp:cNvSpPr/>
      </dsp:nvSpPr>
      <dsp:spPr>
        <a:xfrm>
          <a:off x="3098964" y="1757216"/>
          <a:ext cx="1027585" cy="4086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ML</a:t>
          </a:r>
        </a:p>
      </dsp:txBody>
      <dsp:txXfrm>
        <a:off x="3110933" y="1769185"/>
        <a:ext cx="1003647" cy="384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AEFB4-E779-4445-A4DF-9309E2FC4195}">
      <dsp:nvSpPr>
        <dsp:cNvPr id="0" name=""/>
        <dsp:cNvSpPr/>
      </dsp:nvSpPr>
      <dsp:spPr>
        <a:xfrm>
          <a:off x="0" y="239224"/>
          <a:ext cx="246838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965AF-C54F-4889-8650-67CBB5A18562}">
      <dsp:nvSpPr>
        <dsp:cNvPr id="0" name=""/>
        <dsp:cNvSpPr/>
      </dsp:nvSpPr>
      <dsp:spPr>
        <a:xfrm>
          <a:off x="123419" y="20950"/>
          <a:ext cx="172786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09" tIns="0" rIns="6530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Electronics</a:t>
          </a:r>
        </a:p>
      </dsp:txBody>
      <dsp:txXfrm>
        <a:off x="145035" y="42566"/>
        <a:ext cx="1684635" cy="399568"/>
      </dsp:txXfrm>
    </dsp:sp>
    <dsp:sp modelId="{B675BB24-833A-42E0-B41F-A3435A68FCD6}">
      <dsp:nvSpPr>
        <dsp:cNvPr id="0" name=""/>
        <dsp:cNvSpPr/>
      </dsp:nvSpPr>
      <dsp:spPr>
        <a:xfrm>
          <a:off x="0" y="916080"/>
          <a:ext cx="246838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419C1-7C2F-4784-8458-9D72E0EC4894}">
      <dsp:nvSpPr>
        <dsp:cNvPr id="0" name=""/>
        <dsp:cNvSpPr/>
      </dsp:nvSpPr>
      <dsp:spPr>
        <a:xfrm>
          <a:off x="123419" y="701350"/>
          <a:ext cx="172786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09" tIns="0" rIns="6530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Computers &amp; Accessories</a:t>
          </a:r>
        </a:p>
      </dsp:txBody>
      <dsp:txXfrm>
        <a:off x="145035" y="722966"/>
        <a:ext cx="1684635" cy="399568"/>
      </dsp:txXfrm>
    </dsp:sp>
    <dsp:sp modelId="{E45E0BF1-F994-4AEB-976B-064CD95709F5}">
      <dsp:nvSpPr>
        <dsp:cNvPr id="0" name=""/>
        <dsp:cNvSpPr/>
      </dsp:nvSpPr>
      <dsp:spPr>
        <a:xfrm>
          <a:off x="0" y="1603151"/>
          <a:ext cx="246838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87FD2-C8B0-462F-A032-20617A099D75}">
      <dsp:nvSpPr>
        <dsp:cNvPr id="0" name=""/>
        <dsp:cNvSpPr/>
      </dsp:nvSpPr>
      <dsp:spPr>
        <a:xfrm>
          <a:off x="123419" y="1381750"/>
          <a:ext cx="172786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09" tIns="0" rIns="6530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Home and Kitchen</a:t>
          </a:r>
        </a:p>
      </dsp:txBody>
      <dsp:txXfrm>
        <a:off x="145035" y="1403366"/>
        <a:ext cx="1684635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E2343-53DC-4337-B323-19EEBFE8E0D8}">
      <dsp:nvSpPr>
        <dsp:cNvPr id="0" name=""/>
        <dsp:cNvSpPr/>
      </dsp:nvSpPr>
      <dsp:spPr>
        <a:xfrm rot="5400000">
          <a:off x="259972" y="1181591"/>
          <a:ext cx="639645" cy="106435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360367-E793-4525-9D54-3BEED7ECACFC}">
      <dsp:nvSpPr>
        <dsp:cNvPr id="0" name=""/>
        <dsp:cNvSpPr/>
      </dsp:nvSpPr>
      <dsp:spPr>
        <a:xfrm>
          <a:off x="206822" y="1600481"/>
          <a:ext cx="1261756" cy="59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Rating wise DF</a:t>
          </a:r>
        </a:p>
      </dsp:txBody>
      <dsp:txXfrm>
        <a:off x="206822" y="1600481"/>
        <a:ext cx="1261756" cy="596552"/>
      </dsp:txXfrm>
    </dsp:sp>
    <dsp:sp modelId="{442652E6-26AD-477C-ABFE-474CAAFD718B}">
      <dsp:nvSpPr>
        <dsp:cNvPr id="0" name=""/>
        <dsp:cNvSpPr/>
      </dsp:nvSpPr>
      <dsp:spPr>
        <a:xfrm>
          <a:off x="932802" y="1103232"/>
          <a:ext cx="181303" cy="18130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A95FEA-4390-48D8-8336-C649E9329512}">
      <dsp:nvSpPr>
        <dsp:cNvPr id="0" name=""/>
        <dsp:cNvSpPr/>
      </dsp:nvSpPr>
      <dsp:spPr>
        <a:xfrm rot="5400000">
          <a:off x="1586733" y="890506"/>
          <a:ext cx="639645" cy="106435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13B29F-1AE5-4F23-9490-63623C576547}">
      <dsp:nvSpPr>
        <dsp:cNvPr id="0" name=""/>
        <dsp:cNvSpPr/>
      </dsp:nvSpPr>
      <dsp:spPr>
        <a:xfrm>
          <a:off x="1485563" y="1312609"/>
          <a:ext cx="960906" cy="84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Decomposing the Matrix</a:t>
          </a:r>
        </a:p>
      </dsp:txBody>
      <dsp:txXfrm>
        <a:off x="1485563" y="1312609"/>
        <a:ext cx="960906" cy="842290"/>
      </dsp:txXfrm>
    </dsp:sp>
    <dsp:sp modelId="{7E1E142C-8EC5-4744-95D8-6EADA5F88CAE}">
      <dsp:nvSpPr>
        <dsp:cNvPr id="0" name=""/>
        <dsp:cNvSpPr/>
      </dsp:nvSpPr>
      <dsp:spPr>
        <a:xfrm>
          <a:off x="2259564" y="812146"/>
          <a:ext cx="181303" cy="18130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542EC9-CDBD-45A3-B022-F25AF9C5E679}">
      <dsp:nvSpPr>
        <dsp:cNvPr id="0" name=""/>
        <dsp:cNvSpPr/>
      </dsp:nvSpPr>
      <dsp:spPr>
        <a:xfrm rot="5400000">
          <a:off x="2958338" y="599420"/>
          <a:ext cx="639645" cy="106435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323617-2CE7-4ECA-9107-42F6D8193521}">
      <dsp:nvSpPr>
        <dsp:cNvPr id="0" name=""/>
        <dsp:cNvSpPr/>
      </dsp:nvSpPr>
      <dsp:spPr>
        <a:xfrm>
          <a:off x="2851565" y="917433"/>
          <a:ext cx="960906" cy="84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2851565" y="917433"/>
        <a:ext cx="960906" cy="842290"/>
      </dsp:txXfrm>
    </dsp:sp>
    <dsp:sp modelId="{14E1C86F-9988-4303-A6F9-E1B14641DA8D}">
      <dsp:nvSpPr>
        <dsp:cNvPr id="0" name=""/>
        <dsp:cNvSpPr/>
      </dsp:nvSpPr>
      <dsp:spPr>
        <a:xfrm>
          <a:off x="3631168" y="521061"/>
          <a:ext cx="181303" cy="18130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FF95E3-6A0A-4A4D-B463-EBFA90A4EE6A}">
      <dsp:nvSpPr>
        <dsp:cNvPr id="0" name=""/>
        <dsp:cNvSpPr/>
      </dsp:nvSpPr>
      <dsp:spPr>
        <a:xfrm rot="5400000">
          <a:off x="4329942" y="308334"/>
          <a:ext cx="639645" cy="106435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1D3947-2A59-4374-853E-FEF83F80ABB0}">
      <dsp:nvSpPr>
        <dsp:cNvPr id="0" name=""/>
        <dsp:cNvSpPr/>
      </dsp:nvSpPr>
      <dsp:spPr>
        <a:xfrm>
          <a:off x="4223170" y="626347"/>
          <a:ext cx="960906" cy="84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4223170" y="626347"/>
        <a:ext cx="960906" cy="842290"/>
      </dsp:txXfrm>
    </dsp:sp>
    <dsp:sp modelId="{3F4C866F-0E49-4C34-97A5-DD7FEF3919EB}">
      <dsp:nvSpPr>
        <dsp:cNvPr id="0" name=""/>
        <dsp:cNvSpPr/>
      </dsp:nvSpPr>
      <dsp:spPr>
        <a:xfrm>
          <a:off x="5002773" y="229975"/>
          <a:ext cx="181303" cy="18130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340FC2-1FC6-4EF0-82B7-26AAC299DD25}">
      <dsp:nvSpPr>
        <dsp:cNvPr id="0" name=""/>
        <dsp:cNvSpPr/>
      </dsp:nvSpPr>
      <dsp:spPr>
        <a:xfrm rot="5400000">
          <a:off x="5701547" y="17248"/>
          <a:ext cx="639645" cy="106435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FE4BE4-CDA2-476F-926B-CFE02E87AB7F}">
      <dsp:nvSpPr>
        <dsp:cNvPr id="0" name=""/>
        <dsp:cNvSpPr/>
      </dsp:nvSpPr>
      <dsp:spPr>
        <a:xfrm>
          <a:off x="5597548" y="428798"/>
          <a:ext cx="960906" cy="84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Recommended Products</a:t>
          </a:r>
        </a:p>
      </dsp:txBody>
      <dsp:txXfrm>
        <a:off x="5597548" y="428798"/>
        <a:ext cx="960906" cy="842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9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9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1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6.png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79" y="6334022"/>
            <a:ext cx="9919645" cy="1251856"/>
          </a:xfrm>
        </p:spPr>
        <p:txBody>
          <a:bodyPr/>
          <a:lstStyle/>
          <a:p>
            <a:r>
              <a:rPr lang="en-US" sz="2000" b="1" dirty="0"/>
              <a:t>	       RECOMMENDER SYSTEM FOR ONLINE SHOPPING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7136700"/>
            <a:ext cx="2889504" cy="453005"/>
          </a:xfrm>
        </p:spPr>
        <p:txBody>
          <a:bodyPr/>
          <a:lstStyle/>
          <a:p>
            <a:r>
              <a:rPr lang="en-US" dirty="0"/>
              <a:t>Prof. Arya Rahgozar</a:t>
            </a:r>
          </a:p>
        </p:txBody>
      </p:sp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50C0-A744-4D4E-B2C1-5909321880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3652781"/>
            <a:ext cx="2893612" cy="404672"/>
          </a:xfrm>
        </p:spPr>
        <p:txBody>
          <a:bodyPr/>
          <a:lstStyle/>
          <a:p>
            <a:r>
              <a:rPr lang="en-US" sz="2000" dirty="0"/>
              <a:t>TEAM 27 : -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Jayshil Patel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Josh patel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Pratik Gade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Hrutik Champaneri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8E4C3E5-39D0-4E73-92D1-37B7D32F08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78556" y="3648954"/>
            <a:ext cx="2893612" cy="404672"/>
          </a:xfrm>
        </p:spPr>
        <p:txBody>
          <a:bodyPr/>
          <a:lstStyle/>
          <a:p>
            <a:r>
              <a:rPr lang="en-US" sz="2000" dirty="0"/>
              <a:t>SUBJECT: - 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047EA2A-40A4-486B-B8C9-03B7FB007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8556" y="4071649"/>
            <a:ext cx="2893612" cy="17416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Science Applications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59B37-07DA-BA36-5115-080ACA4F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82" y="6054046"/>
            <a:ext cx="886825" cy="5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3DA3498-5EA7-3AC0-7222-D26AA1DA87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1F0141-9A12-8113-AEAA-677AB71F0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0AE8A-AF44-45C3-A5FA-74214F929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5C44F-44E9-A7EA-D3C9-A7AB1F0CF2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F87429-288E-E902-4335-FAB46DCC25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548011-827B-61D5-C21E-FF7DC10299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ERROR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6BEE57-E52D-F1E8-2015-27B519E6A9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3858" y="2216509"/>
            <a:ext cx="2893612" cy="480709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 few products get mismatched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Due to similar words in description and similar ratings 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CAFF46-C9FE-E360-186A-E691FB098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38" y="13420"/>
            <a:ext cx="6237504" cy="44061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F92E92-5E57-66D3-5FB1-606992F2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696" y="5239068"/>
            <a:ext cx="5033441" cy="19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6234" y="4332266"/>
            <a:ext cx="9919645" cy="1251856"/>
          </a:xfrm>
        </p:spPr>
        <p:txBody>
          <a:bodyPr/>
          <a:lstStyle/>
          <a:p>
            <a:r>
              <a:rPr lang="en-US" sz="2000" b="1" dirty="0"/>
              <a:t>	       </a:t>
            </a:r>
            <a:r>
              <a:rPr lang="en-US" sz="4800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7136700"/>
            <a:ext cx="2889504" cy="4530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50C0-A744-4D4E-B2C1-5909321880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3652781"/>
            <a:ext cx="2893612" cy="404672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8E4C3E5-39D0-4E73-92D1-37B7D32F08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78556" y="3648954"/>
            <a:ext cx="2893612" cy="404672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7596DC-E0D7-FEF6-F869-E47BFC6A94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54777" y="3564170"/>
            <a:ext cx="2893612" cy="174165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77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845" y="3225362"/>
            <a:ext cx="9919645" cy="1251856"/>
          </a:xfrm>
        </p:spPr>
        <p:txBody>
          <a:bodyPr/>
          <a:lstStyle/>
          <a:p>
            <a:r>
              <a:rPr lang="en-US" sz="2000" b="1" dirty="0"/>
              <a:t>Presentation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7136700"/>
            <a:ext cx="2889504" cy="4530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>
          <a:xfrm>
            <a:off x="0" y="-31531"/>
            <a:ext cx="10058400" cy="33192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50C0-A744-4D4E-B2C1-5909321880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3652781"/>
            <a:ext cx="2893612" cy="404672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9B76AC-731D-359F-BD9F-C0A359309742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987174977"/>
              </p:ext>
            </p:extLst>
          </p:nvPr>
        </p:nvGraphicFramePr>
        <p:xfrm>
          <a:off x="2964656" y="3660468"/>
          <a:ext cx="4129087" cy="296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047EA2A-40A4-486B-B8C9-03B7FB007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8556" y="4071649"/>
            <a:ext cx="2893612" cy="1741653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54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2704561A-EBDC-4554-AB63-6E7F0AD3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2635" y="5216093"/>
            <a:ext cx="2889504" cy="1251856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id="{84AA5B14-11B0-4875-B1F5-69DBF1E46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056" y="6467949"/>
            <a:ext cx="3720662" cy="453005"/>
          </a:xfrm>
        </p:spPr>
        <p:txBody>
          <a:bodyPr>
            <a:normAutofit/>
          </a:bodyPr>
          <a:lstStyle/>
          <a:p>
            <a:r>
              <a:rPr lang="en-US" dirty="0"/>
              <a:t>EVERYTHING DEPENDS ON DATA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5B9EC67-E16B-4644-BE4E-9F3520D5AE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176" y="1562307"/>
            <a:ext cx="2893612" cy="404672"/>
          </a:xfrm>
        </p:spPr>
        <p:txBody>
          <a:bodyPr/>
          <a:lstStyle/>
          <a:p>
            <a:r>
              <a:rPr lang="en-US" dirty="0"/>
              <a:t>CHOSEN DATASET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E9C5F90-E573-43D7-AC40-5AD946F4D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7790" y="1966979"/>
            <a:ext cx="2893612" cy="434077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4800" dirty="0"/>
              <a:t>Data of things bought on ‘Amazon.com’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4800" dirty="0"/>
              <a:t>Multiple important  columns : - </a:t>
            </a:r>
          </a:p>
          <a:p>
            <a:pPr marL="742950" lvl="1" indent="-285750" algn="just">
              <a:buFont typeface="+mj-lt"/>
              <a:buAutoNum type="romanUcPeriod"/>
            </a:pPr>
            <a:r>
              <a:rPr lang="en-US" sz="4800" b="1" dirty="0"/>
              <a:t>Product name</a:t>
            </a:r>
          </a:p>
          <a:p>
            <a:pPr marL="742950" lvl="1" indent="-285750" algn="just">
              <a:buFont typeface="+mj-lt"/>
              <a:buAutoNum type="romanUcPeriod"/>
            </a:pPr>
            <a:r>
              <a:rPr lang="en-US" sz="4800" b="1" dirty="0"/>
              <a:t>Product ID</a:t>
            </a:r>
          </a:p>
          <a:p>
            <a:pPr marL="742950" lvl="1" indent="-285750" algn="just">
              <a:buFont typeface="+mj-lt"/>
              <a:buAutoNum type="romanUcPeriod"/>
            </a:pPr>
            <a:r>
              <a:rPr lang="en-US" sz="4800" dirty="0"/>
              <a:t>Actual Price</a:t>
            </a:r>
          </a:p>
          <a:p>
            <a:pPr marL="742950" lvl="1" indent="-285750" algn="just">
              <a:buFont typeface="+mj-lt"/>
              <a:buAutoNum type="romanUcPeriod"/>
            </a:pPr>
            <a:r>
              <a:rPr lang="en-US" sz="4800" dirty="0"/>
              <a:t>Discounted Price</a:t>
            </a:r>
          </a:p>
          <a:p>
            <a:pPr marL="742950" lvl="1" indent="-285750" algn="just">
              <a:buFont typeface="+mj-lt"/>
              <a:buAutoNum type="romanUcPeriod"/>
            </a:pPr>
            <a:r>
              <a:rPr lang="en-US" sz="4800" b="1" dirty="0"/>
              <a:t>Ratings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4800" dirty="0"/>
              <a:t>Not too messy – Not too Clean       </a:t>
            </a:r>
          </a:p>
        </p:txBody>
      </p:sp>
      <p:pic>
        <p:nvPicPr>
          <p:cNvPr id="41" name="Picture Placeholder 40" descr="close up of mathematical graphs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>
          <a:xfrm>
            <a:off x="3352801" y="-63062"/>
            <a:ext cx="6705600" cy="4419600"/>
          </a:xfrm>
        </p:spPr>
      </p:pic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10886A2-18AD-4F58-A88D-0836A93378A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 rot="10800000" flipH="1" flipV="1">
            <a:off x="4030639" y="4678183"/>
            <a:ext cx="1986409" cy="744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188890BB-2976-4D42-B9BB-FE40645D12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2704561A-EBDC-4554-AB63-6E7F0AD3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2635" y="5216093"/>
            <a:ext cx="2889504" cy="1251856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id="{84AA5B14-11B0-4875-B1F5-69DBF1E46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056" y="6467949"/>
            <a:ext cx="3720662" cy="453005"/>
          </a:xfrm>
        </p:spPr>
        <p:txBody>
          <a:bodyPr>
            <a:normAutofit/>
          </a:bodyPr>
          <a:lstStyle/>
          <a:p>
            <a:r>
              <a:rPr lang="en-US" dirty="0"/>
              <a:t>EVERYTHING DEPENDS ON DATA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5B9EC67-E16B-4644-BE4E-9F3520D5AE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176" y="1562307"/>
            <a:ext cx="2893612" cy="404672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E9C5F90-E573-43D7-AC40-5AD946F4D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7790" y="1966979"/>
            <a:ext cx="2893612" cy="4340773"/>
          </a:xfrm>
        </p:spPr>
        <p:txBody>
          <a:bodyPr>
            <a:norm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D5D5D5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Changing Data Types of Columns from object to Floats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Filling in Missing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Checking For Duplicate Rows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Splitting Long Strings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Splitting data in categorical manner</a:t>
            </a:r>
            <a:endParaRPr lang="en-US" sz="1200" b="0" i="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Creating New Columns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rating_score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price_difference</a:t>
            </a:r>
          </a:p>
          <a:p>
            <a:pPr lvl="1"/>
            <a:endParaRPr lang="en-US" sz="1200" b="0" i="0" dirty="0">
              <a:solidFill>
                <a:srgbClr val="D5D5D5"/>
              </a:solidFill>
              <a:effectLst/>
            </a:endParaRPr>
          </a:p>
        </p:txBody>
      </p:sp>
      <p:pic>
        <p:nvPicPr>
          <p:cNvPr id="41" name="Picture Placeholder 40" descr="close up of mathematical graphs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>
          <a:xfrm>
            <a:off x="3352800" y="0"/>
            <a:ext cx="6705600" cy="4419600"/>
          </a:xfrm>
        </p:spPr>
      </p:pic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10886A2-18AD-4F58-A88D-0836A93378A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 rot="10800000" flipH="1" flipV="1">
            <a:off x="4030639" y="4678183"/>
            <a:ext cx="1986409" cy="744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188890BB-2976-4D42-B9BB-FE40645D12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Product-category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7759" y="237736"/>
            <a:ext cx="2981717" cy="697686"/>
          </a:xfrm>
        </p:spPr>
        <p:txBody>
          <a:bodyPr/>
          <a:lstStyle/>
          <a:p>
            <a:r>
              <a:rPr lang="en-US" sz="2000" b="1" dirty="0"/>
              <a:t>EXPENSIVE - CHEAPEST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D12705-AB70-40E3-A13F-B36B09C89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7442" y="684674"/>
            <a:ext cx="2895600" cy="34736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C64EB9-E6EA-45AD-9476-BDDE899850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93CEA-B652-43FB-6DC6-191F905E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8" y="-12889"/>
            <a:ext cx="3386827" cy="335485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2460EF2-D258-47C0-02BF-A9E0B5760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74012"/>
              </p:ext>
            </p:extLst>
          </p:nvPr>
        </p:nvGraphicFramePr>
        <p:xfrm>
          <a:off x="218682" y="4792717"/>
          <a:ext cx="2468382" cy="2002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2C388A8-79EF-B9ED-50AF-7ABE29C2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882" y="780275"/>
            <a:ext cx="6715518" cy="353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2FC51B-8425-B9DE-3E26-E5FFAF2059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66826" y="0"/>
            <a:ext cx="3354425" cy="3329078"/>
          </a:xfrm>
        </p:spPr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FD1E89C-8937-50C9-6BF0-8DBFAEA1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883" y="4253964"/>
            <a:ext cx="6715517" cy="351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2EA2A3-1D50-7359-753D-5C83AC2312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73E9F71-07DD-CDD1-EA73-6946C1A63A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>
            <a:extLst>
              <a:ext uri="{FF2B5EF4-FFF2-40B4-BE49-F238E27FC236}">
                <a16:creationId xmlns:a16="http://schemas.microsoft.com/office/drawing/2014/main" id="{D328ED67-05E4-4380-99B0-44D2DEB5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35A574-EC9F-4321-9CA3-5D765C30B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163845"/>
            <a:ext cx="2864802" cy="35057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 image below, it is very clear that there is almost no correlation between features.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457663-49C5-4FE7-93F7-6D408078AC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Only the actual prices of products and the discounted prices of products have a positive correlation.</a:t>
            </a:r>
            <a:endParaRPr lang="en-US" dirty="0">
              <a:latin typeface="+mn-lt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0CFD1C-F6E7-4B83-AB91-F24AF9E653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1152" y="228600"/>
            <a:ext cx="3001124" cy="530895"/>
          </a:xfrm>
        </p:spPr>
        <p:txBody>
          <a:bodyPr/>
          <a:lstStyle/>
          <a:p>
            <a:r>
              <a:rPr lang="en-US" dirty="0"/>
              <a:t>RATING DISTRIBUTUION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AB717E8-011C-4547-A6B4-B8F2FE4F15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25853" y="1058741"/>
            <a:ext cx="2898647" cy="3505751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Most of the product rating range around </a:t>
            </a:r>
            <a:r>
              <a:rPr lang="en-US" b="1" i="0" dirty="0">
                <a:effectLst/>
                <a:latin typeface="Roboto" panose="02000000000000000000" pitchFamily="2" charset="0"/>
              </a:rPr>
              <a:t>4.0 - 4.375</a:t>
            </a:r>
            <a:r>
              <a:rPr lang="en-US" b="0" i="0" dirty="0">
                <a:effectLst/>
                <a:latin typeface="Roboto" panose="02000000000000000000" pitchFamily="2" charset="0"/>
              </a:rPr>
              <a:t> with </a:t>
            </a:r>
            <a:r>
              <a:rPr lang="en-US" b="1" i="0" dirty="0">
                <a:effectLst/>
                <a:latin typeface="Roboto" panose="02000000000000000000" pitchFamily="2" charset="0"/>
              </a:rPr>
              <a:t>no products under the score of 2.0</a:t>
            </a:r>
            <a:r>
              <a:rPr lang="en-US" b="0" i="0" dirty="0">
                <a:effectLst/>
                <a:latin typeface="Roboto" panose="02000000000000000000" pitchFamily="2" charset="0"/>
              </a:rPr>
              <a:t>. The rating distribution in </a:t>
            </a:r>
            <a:r>
              <a:rPr lang="en-US" b="1" i="0" dirty="0">
                <a:effectLst/>
                <a:latin typeface="Roboto" panose="02000000000000000000" pitchFamily="2" charset="0"/>
              </a:rPr>
              <a:t>slightly left-skewed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1BB75-9E07-E376-3851-B89BDEBF3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150" y="4443322"/>
            <a:ext cx="3355975" cy="3329078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6B4AE-32A5-CAE4-8073-E2FCA5C80A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6A2BDF-5C7B-D2A1-1004-672322CD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974" y="1"/>
            <a:ext cx="3348001" cy="3329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F57161-C932-7DB3-1E44-9F8C4F7DB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868" y="4443322"/>
            <a:ext cx="3379532" cy="3334406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F03E782-624F-FC54-D51B-190DF1188E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25581BE-12AD-82D6-3934-50CEC863E8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71932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2704561A-EBDC-4554-AB63-6E7F0AD3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2635" y="5216093"/>
            <a:ext cx="2889504" cy="12518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id="{84AA5B14-11B0-4875-B1F5-69DBF1E46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056" y="6467949"/>
            <a:ext cx="3720662" cy="45300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5B9EC67-E16B-4644-BE4E-9F3520D5AE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176" y="1562307"/>
            <a:ext cx="2893612" cy="404672"/>
          </a:xfrm>
        </p:spPr>
        <p:txBody>
          <a:bodyPr/>
          <a:lstStyle/>
          <a:p>
            <a:r>
              <a:rPr lang="en-US" dirty="0"/>
              <a:t>DISCOUNT DISTRIBUTION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E9C5F90-E573-43D7-AC40-5AD946F4D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7790" y="1966979"/>
            <a:ext cx="2893612" cy="434077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4800" dirty="0"/>
          </a:p>
          <a:p>
            <a:pPr algn="just"/>
            <a:endParaRPr lang="en-US" sz="4800" dirty="0"/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10886A2-18AD-4F58-A88D-0836A93378A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 rot="10800000" flipH="1" flipV="1">
            <a:off x="4030639" y="4678183"/>
            <a:ext cx="1986409" cy="744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188890BB-2976-4D42-B9BB-FE40645D12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5DE04-02C8-5057-12B8-9F006E1F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9" y="104834"/>
            <a:ext cx="6705599" cy="4004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3564B-C601-5458-D2F8-A3F41A98E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1" y="4137365"/>
            <a:ext cx="6705599" cy="376795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12CDC7-D7DE-D35C-08B8-CF4E95862C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363511" y="1562306"/>
            <a:ext cx="1282463" cy="3635977"/>
          </a:xfrm>
        </p:spPr>
      </p:sp>
    </p:spTree>
    <p:extLst>
      <p:ext uri="{BB962C8B-B14F-4D97-AF65-F5344CB8AC3E}">
        <p14:creationId xmlns:p14="http://schemas.microsoft.com/office/powerpoint/2010/main" val="425360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76323B-5E73-112B-7BAF-387A0A5DF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987707E-D991-D07A-C6C0-F96C44F90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AFAEE8-A76F-E599-879A-D24AB69EF8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24B05-5F6E-3D14-C48E-A26066F756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87886-C1C0-8483-276C-CBD99CEC2A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590923"/>
            <a:ext cx="2893612" cy="4807095"/>
          </a:xfrm>
        </p:spPr>
        <p:txBody>
          <a:bodyPr/>
          <a:lstStyle/>
          <a:p>
            <a:r>
              <a:rPr lang="en-IN" dirty="0"/>
              <a:t>K MEANS Clustering</a:t>
            </a:r>
          </a:p>
          <a:p>
            <a:r>
              <a:rPr lang="en-IN" dirty="0"/>
              <a:t>Random Forest Classifier</a:t>
            </a:r>
          </a:p>
          <a:p>
            <a:r>
              <a:rPr lang="en-IN" dirty="0"/>
              <a:t>Support Vector Classifier</a:t>
            </a:r>
          </a:p>
          <a:p>
            <a:r>
              <a:rPr lang="en-IN" dirty="0"/>
              <a:t>Logistic Regression</a:t>
            </a:r>
          </a:p>
          <a:p>
            <a:endParaRPr lang="en-IN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A4BE71-A649-ADAF-F411-E068B0E6C8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5D35A7-8AC9-5986-637B-C1AF851AD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6705599" cy="4419600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335B274-4EC0-3E50-D2C3-21022C51074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001B18-9341-1869-17E7-0D16568C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204" y="6177811"/>
            <a:ext cx="1911993" cy="7773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C4E07A-F3D3-477B-9451-AD7132124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023" y="6177811"/>
            <a:ext cx="1785915" cy="7841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422742-8F81-5B9C-B3FB-ADCD25D45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629" y="6177811"/>
            <a:ext cx="1885171" cy="7841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11AB7C-2146-3144-D3A5-E0F824F2DB4F}"/>
              </a:ext>
            </a:extLst>
          </p:cNvPr>
          <p:cNvSpPr txBox="1"/>
          <p:nvPr/>
        </p:nvSpPr>
        <p:spPr>
          <a:xfrm>
            <a:off x="3423041" y="7147034"/>
            <a:ext cx="1874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Random forest classifier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9BDBEA-49DF-C85C-AA87-5A416414F6C6}"/>
              </a:ext>
            </a:extLst>
          </p:cNvPr>
          <p:cNvSpPr txBox="1"/>
          <p:nvPr/>
        </p:nvSpPr>
        <p:spPr>
          <a:xfrm>
            <a:off x="5732187" y="7119943"/>
            <a:ext cx="23857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Support Vector Classifier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B8CED3-375A-8484-9C18-78F8CFA80A8C}"/>
              </a:ext>
            </a:extLst>
          </p:cNvPr>
          <p:cNvSpPr txBox="1"/>
          <p:nvPr/>
        </p:nvSpPr>
        <p:spPr>
          <a:xfrm>
            <a:off x="8117889" y="7128113"/>
            <a:ext cx="50397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74394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C6A47B7-DB8E-5058-9227-9CEF659768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26373" y="472966"/>
            <a:ext cx="6558455" cy="426161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5B761E-B43E-2DF7-5F52-53B1FAF4A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58825F-807D-7EC2-07AE-27571331E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F51257A-9517-CBAD-A967-416D9E624C6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445359427"/>
              </p:ext>
            </p:extLst>
          </p:nvPr>
        </p:nvGraphicFramePr>
        <p:xfrm>
          <a:off x="3426372" y="4850804"/>
          <a:ext cx="6558455" cy="2448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6AA6D-5F7B-46CA-4169-73FB4E8426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802AA9-A6CF-96FB-7DA4-C3F2F86DF1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COLLABORATIVE FILTERING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551CB9-3524-6FC8-4C43-F75B8242FF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9982" y="2401736"/>
            <a:ext cx="2893612" cy="480709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First step is to filter according to the rating given to products.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Second is to filter according to product name and description.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34AFF-3F58-933D-839B-C4C6FEFFB5C6}"/>
              </a:ext>
            </a:extLst>
          </p:cNvPr>
          <p:cNvSpPr txBox="1"/>
          <p:nvPr/>
        </p:nvSpPr>
        <p:spPr>
          <a:xfrm>
            <a:off x="6229234" y="5856086"/>
            <a:ext cx="1051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Correlation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1E13B-B8EE-FFFF-3116-01C8CCF2DD5A}"/>
              </a:ext>
            </a:extLst>
          </p:cNvPr>
          <p:cNvSpPr txBox="1"/>
          <p:nvPr/>
        </p:nvSpPr>
        <p:spPr>
          <a:xfrm>
            <a:off x="7592024" y="5512275"/>
            <a:ext cx="1051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Feeding previous bought product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F251DA-EE13-21FB-2B06-747E46BA8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6690" y="409903"/>
            <a:ext cx="4677103" cy="383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2320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4074874_win32_fixed.potx" id="{DAA13DBD-D743-4511-9495-C93B03B2D86B}" vid="{58DD7D1C-2ECA-4A72-AB5B-E38DEE6F3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brochure</Template>
  <TotalTime>339</TotalTime>
  <Words>288</Words>
  <Application>Microsoft Office PowerPoint</Application>
  <PresentationFormat>Custom</PresentationFormat>
  <Paragraphs>81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Gill Sans MT</vt:lpstr>
      <vt:lpstr>Roboto</vt:lpstr>
      <vt:lpstr>2_Custom Design</vt:lpstr>
      <vt:lpstr>        RECOMMENDER SYSTEM FOR ONLINE SHOPPING</vt:lpstr>
      <vt:lpstr>Presentation Flow</vt:lpstr>
      <vt:lpstr>The Dataset</vt:lpstr>
      <vt:lpstr>The Dataset</vt:lpstr>
      <vt:lpstr>Product-category </vt:lpstr>
      <vt:lpstr>HEATMAP</vt:lpstr>
      <vt:lpstr>PowerPoint Presentation</vt:lpstr>
      <vt:lpstr>PowerPoint Presentation</vt:lpstr>
      <vt:lpstr>PowerPoint Presentation</vt:lpstr>
      <vt:lpstr>PowerPoint Presentation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 RECOMMENDER SYSTEM FOR ONLINE SHOPPING</dc:title>
  <dc:creator>Josh Patel</dc:creator>
  <cp:lastModifiedBy>Josh Patel</cp:lastModifiedBy>
  <cp:revision>7</cp:revision>
  <dcterms:created xsi:type="dcterms:W3CDTF">2023-04-06T04:38:04Z</dcterms:created>
  <dcterms:modified xsi:type="dcterms:W3CDTF">2023-04-06T16:36:27Z</dcterms:modified>
</cp:coreProperties>
</file>