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8d2f4a60b7b18a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8d2f4a60b7b18a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8d2f4a60b7b18a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8d2f4a60b7b18a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db38b2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db38b2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db38b2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db38b2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db38b2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db38b2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db38b2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db38b2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db38b2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db38b2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ectStudio/LED_CU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Cube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Contents:-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311700" y="445025"/>
            <a:ext cx="8520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LED cube?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 can shape any 3D object into the cube for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Proper imagination and explanation of objects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5"/>
            <a:ext cx="375072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450"/>
            <a:ext cx="62674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74595 Shift register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Arduino UNO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74595 ic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74595 is a shift register used to shift the pattern to the led cube given from the arduino board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3"/>
            <a:ext cx="2108225" cy="15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613" y="2101988"/>
            <a:ext cx="18573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board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Arduino Uno is an open-source microcontroller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We will use the board to store the 3D objects and pattern which are to be displayed on the LED cube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950" y="1681150"/>
            <a:ext cx="2571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Refernce:-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https://github.com/VectStudio/LED_CUBE</a:t>
            </a:r>
            <a:r>
              <a:rPr lang="en"/>
              <a:t> :- for assembly and application of arduino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youtube.com/watch?v=T5Aq7cRc-mU:- for complete flowing and working of the cube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