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0e2de2035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0e2de203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CVZxxSTcDLZ9WxpDqB9B8JCcX4lT9lU2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 Cube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Using Arduino UNO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LED Cube is just multiplexing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Using 3 to 8 decoders we can run multiple LED using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Very less inputs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425" y="2814425"/>
            <a:ext cx="2006825" cy="20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Soldering the individal sets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300" y="1777600"/>
            <a:ext cx="3693404" cy="277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025" y="1825021"/>
            <a:ext cx="3448975" cy="2586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Multiplexing pattern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How to use decoders to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Multiplex a binary output 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To a visible output for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2400"/>
              <a:t>LEDs</a:t>
            </a:r>
            <a:endParaRPr b="0" sz="24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250" y="1784725"/>
            <a:ext cx="3759322" cy="32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98" name="Google Shape;98;p17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Soldering scheme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350" y="2081125"/>
            <a:ext cx="3802200" cy="28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4675" y="207820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 title="VID_74660603_014550_73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2437" y="119575"/>
            <a:ext cx="6539125" cy="49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83100" y="377493"/>
            <a:ext cx="6244200" cy="8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Code:-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301" y="1264300"/>
            <a:ext cx="4492075" cy="35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