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be96a000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1be96a000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be96a00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1be96a00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be96a00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be96a00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be96a00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be96a00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be96a00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be96a00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be96a00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be96a00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be96a000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be96a00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be96a000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be96a00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be96a00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be96a00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Cube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8x8x8 cube using Arduino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future scope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182887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050" y="3009825"/>
            <a:ext cx="28670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5" y="2895487"/>
            <a:ext cx="2441642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led cube?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ommon  anodes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common cathodes can be used to individually address leds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80" y="1478756"/>
            <a:ext cx="4166400" cy="3120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usage of deMux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924725"/>
            <a:ext cx="3858076" cy="32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cathode and anode are sorted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2691254" cy="20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374" y="2571750"/>
            <a:ext cx="2689702" cy="20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decoder converts 6 to 63 lines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560" y="500925"/>
            <a:ext cx="4049515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implementation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4875" y="514350"/>
            <a:ext cx="4114800" cy="41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 scheme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arrange led to make a perfect led layer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313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ribbion cables and male headers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313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298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