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bbb452d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bbb452d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bbb452d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bbb452d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998b75e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998b75e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bbb452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bbb452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15b6b7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15b6b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15b6b7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15b6b7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15b6b72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a15b6b7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15b6b72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15b6b72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15b6b72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a15b6b72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bbb452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bbb452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bbb452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bbb452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COVID patients using neural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Jayshil Patel (18EC068)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Patel(18EC070)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Barve(18EC007)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08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/>
              <a:t>Reason for choosing google collab</a:t>
            </a:r>
            <a:r>
              <a:rPr lang="en"/>
              <a:t>	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Readily available libraries like tensorflow and 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 </a:t>
            </a:r>
            <a:r>
              <a:rPr lang="en"/>
              <a:t>independent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browser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prior installation required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Gathering resources</a:t>
            </a:r>
            <a:endParaRPr sz="3200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1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images and accuracy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Correct incides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Authenticity of resources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Dorsal or ventral view</a:t>
            </a:r>
            <a:endParaRPr sz="2000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choose Python over MATLAB?	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Wider </a:t>
            </a:r>
            <a:r>
              <a:rPr lang="en"/>
              <a:t>availability</a:t>
            </a:r>
            <a:r>
              <a:rPr lang="en"/>
              <a:t> of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help and bigger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packages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Availability of google collab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platform independent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Need for an alternative	</a:t>
            </a:r>
            <a:endParaRPr sz="32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consumption	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 cost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</a:t>
            </a:r>
            <a:endParaRPr sz="20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guess which of the following is Covid positive patient’s chest </a:t>
            </a:r>
            <a:r>
              <a:rPr lang="en"/>
              <a:t>x-ray</a:t>
            </a:r>
            <a:r>
              <a:rPr lang="en"/>
              <a:t>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38" y="2216713"/>
            <a:ext cx="2868324" cy="16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75" y="1984925"/>
            <a:ext cx="17145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How do we distinguish between cat and dog?</a:t>
            </a:r>
            <a:endParaRPr sz="256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813" y="1567550"/>
            <a:ext cx="6116274" cy="32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search through an image for special features?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[1,3,5,7,8,9]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How can we search for a particular number ?</a:t>
            </a:r>
            <a:endParaRPr sz="27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layers in the neural network?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0291"/>
            <a:ext cx="9143999" cy="300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convolution	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35" y="1419250"/>
            <a:ext cx="4420626" cy="3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Classification of COVID patients involves various steps namely :- </a:t>
            </a:r>
            <a:endParaRPr sz="3060"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0" y="1980163"/>
            <a:ext cx="59436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Software flow diagram</a:t>
            </a:r>
            <a:r>
              <a:rPr lang="en"/>
              <a:t>	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7"/>
            <a:ext cx="9144000" cy="9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