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2" r:id="rId9"/>
    <p:sldId id="260" r:id="rId10"/>
    <p:sldId id="261" r:id="rId11"/>
    <p:sldId id="263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3FyOEWsupSgnG72oHejTSioo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detection using Convolution neural network and kreas library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Jayshil Patel (18EC068)</a:t>
            </a:r>
            <a:endParaRPr/>
          </a:p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Josh Patel(18EC070)</a:t>
            </a:r>
            <a:endParaRPr/>
          </a:p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Shubham Barve(18EC007)</a:t>
            </a:r>
            <a:endParaRPr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are layers in the neural network?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0291"/>
            <a:ext cx="9143999" cy="300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Software flow diagram</a:t>
            </a:r>
            <a:r>
              <a:rPr lang="en"/>
              <a:t>	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71747"/>
            <a:ext cx="9144000" cy="9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Need for an alternative	</a:t>
            </a:r>
            <a:endParaRPr sz="3200"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consumption	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 cost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Availability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</a:t>
            </a:r>
            <a:endParaRPr sz="2000"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"/>
              <a:t>Any guess which of the following have brain tumour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938" y="2216713"/>
            <a:ext cx="2868324" cy="16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7575" y="1984925"/>
            <a:ext cx="17145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Gathering resources</a:t>
            </a:r>
            <a:endParaRPr sz="320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1297500" y="15189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images and accuracy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Correct incides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Authenticity of resources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Dorsal or ventral view</a:t>
            </a:r>
            <a:endParaRPr sz="2000"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to choose Python over MATLAB?	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Wider availability of resources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help and bigger community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packages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Availability of google collab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platform independent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297500" y="3086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11"/>
              <a:buNone/>
            </a:pPr>
            <a:r>
              <a:rPr lang="en" sz="3555"/>
              <a:t>Reason for choosing google collab</a:t>
            </a:r>
            <a:r>
              <a:rPr lang="en"/>
              <a:t>	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Readily available libraries like tensorflow and keras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 independent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browser required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prior installation required</a:t>
            </a: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How do we distinguish between cat and dog?</a:t>
            </a:r>
            <a:endParaRPr sz="2560"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813" y="1567550"/>
            <a:ext cx="6116274" cy="32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of convolution	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635" y="1419250"/>
            <a:ext cx="4420626" cy="3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can we search through an image for special features?</a:t>
            </a:r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3900"/>
              <a:t>[1,3,5,7,8,9]</a:t>
            </a:r>
            <a:endParaRPr sz="3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700"/>
              <a:t>How can we search for a particular number ?</a:t>
            </a:r>
            <a:endParaRPr sz="2700"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0" y="0"/>
            <a:ext cx="995750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Brain tumor detection using Convolution neural network and kreas library  </vt:lpstr>
      <vt:lpstr>Need for an alternative </vt:lpstr>
      <vt:lpstr>Any guess which of the following have brain tumour</vt:lpstr>
      <vt:lpstr>Gathering resources</vt:lpstr>
      <vt:lpstr>Why to choose Python over MATLAB? </vt:lpstr>
      <vt:lpstr>Reason for choosing google collab </vt:lpstr>
      <vt:lpstr>How do we distinguish between cat and dog?</vt:lpstr>
      <vt:lpstr>Example of convolution </vt:lpstr>
      <vt:lpstr>How can we search through an image for special features?</vt:lpstr>
      <vt:lpstr>What are layers in the neural network?</vt:lpstr>
      <vt:lpstr>Software flow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Convolution neural network and kreas library  </dc:title>
  <cp:lastModifiedBy>Jayshil Patel</cp:lastModifiedBy>
  <cp:revision>1</cp:revision>
  <dcterms:modified xsi:type="dcterms:W3CDTF">2021-11-20T03:38:03Z</dcterms:modified>
</cp:coreProperties>
</file>