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685800"/>
            <a:ext cx="1985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Create A Title Slide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7735" y="3244334"/>
            <a:ext cx="1888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dirty="0"/>
              <a:t>Introduction Slide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dirty="0"/>
              <a:t>Methods &amp; Data Collection Slide</a:t>
            </a:r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r>
              <a:rPr lang="en-US" b="1" dirty="0"/>
              <a:t>Data Presentation/Findings Slide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31058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/>
            </a:br>
            <a:r>
              <a:rPr lang="en-US" b="1"/>
              <a:t>conclusion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On-screen Show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Himakar Sai Chowdary Maddipati</cp:lastModifiedBy>
  <cp:revision>2</cp:revision>
  <dcterms:created xsi:type="dcterms:W3CDTF">2006-08-16T00:00:00Z</dcterms:created>
  <dcterms:modified xsi:type="dcterms:W3CDTF">2023-10-23T14:03:49Z</dcterms:modified>
</cp:coreProperties>
</file>