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omeandgardenideas.com/web?qo=semQuery&amp;ad=semA&amp;q=working%20of%20555%20timer&amp;o=777288&amp;ag=fw4&amp;an=msn_s&amp;rch=intl445&amp;rtb=29725" TargetMode="External"/><Relationship Id="rId2" Type="http://schemas.openxmlformats.org/officeDocument/2006/relationships/hyperlink" Target="https://www.youtube.com/watch?v=WD9slp8YXf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Stopwatch</a:t>
            </a:r>
            <a:endParaRPr lang="en-IN" dirty="0"/>
          </a:p>
        </p:txBody>
      </p:sp>
      <p:sp>
        <p:nvSpPr>
          <p:cNvPr id="3" name="Subtitle 2"/>
          <p:cNvSpPr>
            <a:spLocks noGrp="1"/>
          </p:cNvSpPr>
          <p:nvPr>
            <p:ph type="subTitle" idx="1"/>
          </p:nvPr>
        </p:nvSpPr>
        <p:spPr/>
        <p:txBody>
          <a:bodyPr>
            <a:normAutofit fontScale="85000" lnSpcReduction="10000"/>
          </a:bodyPr>
          <a:lstStyle/>
          <a:p>
            <a:r>
              <a:rPr lang="en-US" dirty="0" smtClean="0"/>
              <a:t>Often we need stopwatch to differentiate the time of two events, here is a stopwatch design in a simple circuit without using any microcontroller</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Seven segment can be broken easily</a:t>
            </a:r>
          </a:p>
          <a:p>
            <a:r>
              <a:rPr lang="en-US" dirty="0" smtClean="0"/>
              <a:t>Can measure up to only 99 seconds at current setup</a:t>
            </a:r>
          </a:p>
          <a:p>
            <a:r>
              <a:rPr lang="en-US" dirty="0" smtClean="0"/>
              <a:t>Unlike analog the 7 segment uses much higher voltage </a:t>
            </a:r>
            <a:r>
              <a:rPr lang="en-US" smtClean="0"/>
              <a:t>hence drains much battery</a:t>
            </a:r>
          </a:p>
          <a:p>
            <a:endParaRPr lang="en-US" dirty="0" smtClean="0"/>
          </a:p>
          <a:p>
            <a:endParaRPr lang="en-US" dirty="0"/>
          </a:p>
        </p:txBody>
      </p:sp>
    </p:spTree>
    <p:extLst>
      <p:ext uri="{BB962C8B-B14F-4D97-AF65-F5344CB8AC3E}">
        <p14:creationId xmlns:p14="http://schemas.microsoft.com/office/powerpoint/2010/main" val="9582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 links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www.youtube.com/watch?v=WD9slp8YXfk</a:t>
            </a:r>
            <a:r>
              <a:rPr lang="en-US" dirty="0" smtClean="0"/>
              <a:t> for working of 4026 and 7 segment decoder</a:t>
            </a:r>
          </a:p>
          <a:p>
            <a:r>
              <a:rPr lang="en-US" dirty="0">
                <a:hlinkClick r:id="rId3"/>
              </a:rPr>
              <a:t>https://</a:t>
            </a:r>
            <a:r>
              <a:rPr lang="en-US" dirty="0" smtClean="0">
                <a:hlinkClick r:id="rId3"/>
              </a:rPr>
              <a:t>www.homeandgardenideas.com/web?qo=semQuery&amp;ad=semA&amp;q=working%20of%20555%20timer&amp;o=777288&amp;ag=fw4&amp;an=msn_s&amp;rch=intl445&amp;rtb=29725</a:t>
            </a:r>
            <a:r>
              <a:rPr lang="en-US" dirty="0" smtClean="0"/>
              <a:t> for working of 555 timer in  </a:t>
            </a:r>
            <a:r>
              <a:rPr lang="en-US" dirty="0" err="1" smtClean="0"/>
              <a:t>astable</a:t>
            </a:r>
            <a:r>
              <a:rPr lang="en-US" smtClean="0"/>
              <a:t> mode</a:t>
            </a:r>
          </a:p>
          <a:p>
            <a:endParaRPr lang="en-US"/>
          </a:p>
        </p:txBody>
      </p:sp>
    </p:spTree>
    <p:extLst>
      <p:ext uri="{BB962C8B-B14F-4D97-AF65-F5344CB8AC3E}">
        <p14:creationId xmlns:p14="http://schemas.microsoft.com/office/powerpoint/2010/main" val="56989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IN" dirty="0"/>
          </a:p>
        </p:txBody>
      </p:sp>
      <p:sp>
        <p:nvSpPr>
          <p:cNvPr id="3" name="Content Placeholder 2"/>
          <p:cNvSpPr>
            <a:spLocks noGrp="1"/>
          </p:cNvSpPr>
          <p:nvPr>
            <p:ph idx="1"/>
          </p:nvPr>
        </p:nvSpPr>
        <p:spPr/>
        <p:txBody>
          <a:bodyPr>
            <a:normAutofit lnSpcReduction="10000"/>
          </a:bodyPr>
          <a:lstStyle/>
          <a:p>
            <a:pPr>
              <a:buNone/>
            </a:pPr>
            <a:r>
              <a:rPr lang="en-US" dirty="0" smtClean="0"/>
              <a:t>IC-4026</a:t>
            </a:r>
          </a:p>
          <a:p>
            <a:pPr>
              <a:buNone/>
            </a:pPr>
            <a:r>
              <a:rPr lang="en-US" dirty="0" smtClean="0"/>
              <a:t>555 timer </a:t>
            </a:r>
            <a:r>
              <a:rPr lang="en-US" dirty="0" err="1" smtClean="0"/>
              <a:t>ic</a:t>
            </a:r>
            <a:endParaRPr lang="en-US" dirty="0" smtClean="0"/>
          </a:p>
          <a:p>
            <a:pPr>
              <a:buNone/>
            </a:pPr>
            <a:r>
              <a:rPr lang="en-US" dirty="0" smtClean="0"/>
              <a:t>Common cathode 7 segment display</a:t>
            </a:r>
          </a:p>
          <a:p>
            <a:pPr>
              <a:buNone/>
            </a:pPr>
            <a:r>
              <a:rPr lang="en-US" dirty="0" smtClean="0"/>
              <a:t>Resistors</a:t>
            </a:r>
          </a:p>
          <a:p>
            <a:pPr>
              <a:buNone/>
            </a:pPr>
            <a:r>
              <a:rPr lang="en-US" dirty="0" smtClean="0"/>
              <a:t>Capacitor</a:t>
            </a:r>
          </a:p>
          <a:p>
            <a:pPr>
              <a:buNone/>
            </a:pPr>
            <a:r>
              <a:rPr lang="en-US" dirty="0" smtClean="0"/>
              <a:t>Push button</a:t>
            </a:r>
          </a:p>
          <a:p>
            <a:pPr>
              <a:buNone/>
            </a:pPr>
            <a:r>
              <a:rPr lang="en-US" dirty="0" smtClean="0"/>
              <a:t>Bread board</a:t>
            </a:r>
          </a:p>
          <a:p>
            <a:pPr>
              <a:buNone/>
            </a:pPr>
            <a:r>
              <a:rPr lang="en-US" dirty="0" smtClean="0"/>
              <a:t>Connecting wires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 CD4026BE</a:t>
            </a:r>
            <a:endParaRPr lang="en-IN" dirty="0"/>
          </a:p>
        </p:txBody>
      </p:sp>
      <p:sp>
        <p:nvSpPr>
          <p:cNvPr id="3" name="Content Placeholder 2"/>
          <p:cNvSpPr>
            <a:spLocks noGrp="1"/>
          </p:cNvSpPr>
          <p:nvPr>
            <p:ph idx="1"/>
          </p:nvPr>
        </p:nvSpPr>
        <p:spPr/>
        <p:txBody>
          <a:bodyPr/>
          <a:lstStyle/>
          <a:p>
            <a:r>
              <a:rPr lang="en-US" dirty="0" smtClean="0"/>
              <a:t>This is counter and seven segment decoding in one package IC which is very to interface with seven segment displays, This IC can be used for decade counting seven segment decimal displays, clocks, watches, timers, counters for meter applications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4419600"/>
            <a:ext cx="2895600" cy="2143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Pin diagram of 4026 is as follows</a:t>
            </a:r>
            <a:endParaRPr lang="en-IN" dirty="0"/>
          </a:p>
        </p:txBody>
      </p:sp>
      <p:pic>
        <p:nvPicPr>
          <p:cNvPr id="4" name="Content Placeholder 3" descr="images.png"/>
          <p:cNvPicPr>
            <a:picLocks noGrp="1" noChangeAspect="1"/>
          </p:cNvPicPr>
          <p:nvPr>
            <p:ph idx="1"/>
          </p:nvPr>
        </p:nvPicPr>
        <p:blipFill>
          <a:blip r:embed="rId2"/>
          <a:stretch>
            <a:fillRect/>
          </a:stretch>
        </p:blipFill>
        <p:spPr>
          <a:xfrm>
            <a:off x="2560320" y="2804001"/>
            <a:ext cx="4023360" cy="211836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NE555</a:t>
            </a:r>
            <a:endParaRPr lang="en-IN" dirty="0"/>
          </a:p>
        </p:txBody>
      </p:sp>
      <p:sp>
        <p:nvSpPr>
          <p:cNvPr id="3" name="Content Placeholder 2"/>
          <p:cNvSpPr>
            <a:spLocks noGrp="1"/>
          </p:cNvSpPr>
          <p:nvPr>
            <p:ph idx="1"/>
          </p:nvPr>
        </p:nvSpPr>
        <p:spPr/>
        <p:txBody>
          <a:bodyPr/>
          <a:lstStyle/>
          <a:p>
            <a:r>
              <a:rPr lang="en-US" dirty="0" smtClean="0"/>
              <a:t>It’s a highly stable controller capable of producing accurate timing pulses, In A-stable mode the time delay is controlled by two external resistor and capacitor</a:t>
            </a:r>
          </a:p>
          <a:p>
            <a:r>
              <a:rPr lang="en-US" dirty="0" smtClean="0"/>
              <a:t>By formula =</a:t>
            </a:r>
            <a:r>
              <a:rPr lang="en-IN" dirty="0" smtClean="0"/>
              <a:t>time(</a:t>
            </a:r>
            <a:r>
              <a:rPr lang="en-IN" dirty="0" err="1" smtClean="0"/>
              <a:t>high+low</a:t>
            </a:r>
            <a:r>
              <a:rPr lang="en-IN" dirty="0" smtClean="0"/>
              <a:t>)=0.693 x (r1</a:t>
            </a:r>
            <a:r>
              <a:rPr lang="en-US" dirty="0" smtClean="0"/>
              <a:t>+2.r2)c1</a:t>
            </a:r>
          </a:p>
          <a:p>
            <a:endParaRPr lang="en-US" dirty="0" smtClean="0"/>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495800"/>
            <a:ext cx="2133600" cy="2133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connection of 555 timer in </a:t>
            </a:r>
            <a:r>
              <a:rPr lang="en-US" dirty="0" err="1" smtClean="0"/>
              <a:t>astable</a:t>
            </a:r>
            <a:r>
              <a:rPr lang="en-US" dirty="0" smtClean="0"/>
              <a:t> mode is as follows:-</a:t>
            </a:r>
            <a:endParaRPr lang="en-IN" dirty="0"/>
          </a:p>
        </p:txBody>
      </p:sp>
      <p:pic>
        <p:nvPicPr>
          <p:cNvPr id="4" name="Content Placeholder 3" descr="Screenshot_20190925-175900.png"/>
          <p:cNvPicPr>
            <a:picLocks noGrp="1" noChangeAspect="1"/>
          </p:cNvPicPr>
          <p:nvPr>
            <p:ph idx="1"/>
          </p:nvPr>
        </p:nvPicPr>
        <p:blipFill>
          <a:blip r:embed="rId2" cstate="print"/>
          <a:stretch>
            <a:fillRect/>
          </a:stretch>
        </p:blipFill>
        <p:spPr>
          <a:xfrm>
            <a:off x="457200" y="1805781"/>
            <a:ext cx="8229600" cy="4114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a:t>
            </a:r>
            <a:br>
              <a:rPr lang="en-US" dirty="0" smtClean="0"/>
            </a:br>
            <a:endParaRPr lang="en-IN" dirty="0"/>
          </a:p>
        </p:txBody>
      </p:sp>
      <p:pic>
        <p:nvPicPr>
          <p:cNvPr id="1028" name="Picture 4" descr="Digital Stopwatch Block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2605881"/>
            <a:ext cx="619125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layout</a:t>
            </a:r>
            <a:br>
              <a:rPr lang="en-US" dirty="0" smtClean="0"/>
            </a:br>
            <a:endParaRPr lang="en-IN" dirty="0"/>
          </a:p>
        </p:txBody>
      </p:sp>
      <p:pic>
        <p:nvPicPr>
          <p:cNvPr id="4" name="Content Placeholder 5"/>
          <p:cNvPicPr>
            <a:picLocks noGrp="1"/>
          </p:cNvPicPr>
          <p:nvPr>
            <p:ph idx="1"/>
          </p:nvPr>
        </p:nvPicPr>
        <p:blipFill>
          <a:blip r:embed="rId2"/>
          <a:stretch>
            <a:fillRect/>
          </a:stretch>
        </p:blipFill>
        <p:spPr>
          <a:xfrm>
            <a:off x="1219311" y="1600200"/>
            <a:ext cx="6705377" cy="4525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a:t>
            </a:r>
            <a:endParaRPr lang="en-US" dirty="0"/>
          </a:p>
        </p:txBody>
      </p:sp>
      <p:sp>
        <p:nvSpPr>
          <p:cNvPr id="3" name="Content Placeholder 2"/>
          <p:cNvSpPr>
            <a:spLocks noGrp="1"/>
          </p:cNvSpPr>
          <p:nvPr>
            <p:ph idx="1"/>
          </p:nvPr>
        </p:nvSpPr>
        <p:spPr/>
        <p:txBody>
          <a:bodyPr/>
          <a:lstStyle/>
          <a:p>
            <a:r>
              <a:rPr lang="en-US" dirty="0" smtClean="0"/>
              <a:t>Clear readable output</a:t>
            </a:r>
          </a:p>
          <a:p>
            <a:r>
              <a:rPr lang="en-US" dirty="0" smtClean="0"/>
              <a:t>Accurate and single reading</a:t>
            </a:r>
          </a:p>
          <a:p>
            <a:r>
              <a:rPr lang="en-US" dirty="0" smtClean="0"/>
              <a:t>Not confused reading like analog watches</a:t>
            </a:r>
          </a:p>
          <a:p>
            <a:r>
              <a:rPr lang="en-US" dirty="0" smtClean="0"/>
              <a:t>Can be altered between minutes and </a:t>
            </a:r>
            <a:r>
              <a:rPr lang="en-US" dirty="0" err="1" smtClean="0"/>
              <a:t>miliseconds</a:t>
            </a:r>
            <a:endParaRPr lang="en-US" dirty="0" smtClean="0"/>
          </a:p>
          <a:p>
            <a:endParaRPr lang="en-US" dirty="0" smtClean="0"/>
          </a:p>
          <a:p>
            <a:endParaRPr lang="en-US" dirty="0"/>
          </a:p>
        </p:txBody>
      </p:sp>
    </p:spTree>
    <p:extLst>
      <p:ext uri="{BB962C8B-B14F-4D97-AF65-F5344CB8AC3E}">
        <p14:creationId xmlns:p14="http://schemas.microsoft.com/office/powerpoint/2010/main" val="246309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225</Words>
  <Application>Microsoft Office PowerPoint</Application>
  <PresentationFormat>On-screen Show (4:3)</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Stopwatch</vt:lpstr>
      <vt:lpstr>Components</vt:lpstr>
      <vt:lpstr>IC CD4026BE</vt:lpstr>
      <vt:lpstr>Pin diagram of 4026 is as follows</vt:lpstr>
      <vt:lpstr>NE555</vt:lpstr>
      <vt:lpstr>The connection of 555 timer in astable mode is as follows:-</vt:lpstr>
      <vt:lpstr>Working </vt:lpstr>
      <vt:lpstr>Final layout </vt:lpstr>
      <vt:lpstr>Pros</vt:lpstr>
      <vt:lpstr>cons</vt:lpstr>
      <vt:lpstr>Reference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Stopwatch</dc:title>
  <dc:creator>jay</dc:creator>
  <cp:lastModifiedBy>student</cp:lastModifiedBy>
  <cp:revision>12</cp:revision>
  <dcterms:created xsi:type="dcterms:W3CDTF">2006-08-16T00:00:00Z</dcterms:created>
  <dcterms:modified xsi:type="dcterms:W3CDTF">2019-10-05T05:38:49Z</dcterms:modified>
</cp:coreProperties>
</file>